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58" r:id="rId5"/>
    <p:sldId id="260" r:id="rId6"/>
    <p:sldId id="259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3572"/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E9A3-09D6-B9D4-42F2-EE3219366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7F5D-014F-0C55-CDEE-B84885530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7A02-F27F-3998-E4D6-8899839C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569E-55C0-4D1C-2E93-2E07306D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0F7B1-0198-90E7-66CB-CCF02116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FCF3-F03B-16B9-A032-AFB26D3C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CB48F-3358-17AE-EB0F-6D467F60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122A4-3230-C120-48F0-48EDB0A6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81B6-0716-525D-B933-C4313185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DCC9-50F6-5049-A1CC-991CCD27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6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B9785-1E85-517C-43F3-DCC1FA536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3EAEB-6194-D062-7674-08554B2D6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A28F-FC61-871A-6B17-0551AE6B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2494-6FF2-6283-0B9F-17D5197B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E6B9-7C92-D1EA-DD18-896DBF2C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1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1525-4B24-B54F-5895-B7915F61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614B-7260-1ADE-AE72-8E1D76B5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904-916D-1926-17A9-F553B39B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875A-CD82-DF59-63F8-7E9EF236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220-DF30-96F4-629C-B26A5532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3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60D2-6FD5-6D9D-2F8C-C267A90B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AFC37-3B20-A367-D981-3F4E9946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1E8A-325D-8D08-D158-34A0E7FE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3FA12-2D51-C5CD-C0FD-AF263E7C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2AA9-5584-2AF3-F1A8-FAC8A146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0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F99-E826-D50D-5C82-FDC9F6D7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C111-9D2C-42CE-B10E-D65606C85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EBC20-1D35-EEFD-642A-C0C8997A6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BB9B6-41A7-979A-DEFA-82993DBD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F721-82D2-5D9A-25B5-9303F409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5D37-5A33-8026-1E06-866231D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1B68-8F57-2F4C-54DF-65582D31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9F3FF-2957-F38A-FAE3-6AEE7D8CB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916EF-0788-306D-CFE2-EE6146AB1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A7A46-77D5-2970-1C79-E98E548C7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A41BB-F877-EE63-A1F5-EE3469519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D4A04-CD00-9229-2586-46ADB8A6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CC789-F5DB-E320-92EB-952B094D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DD2E7-E4FB-916F-FC88-CBAD2C34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0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8CE4-37B8-8780-4C46-B7ADBA1E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BA6AC-B02D-8F07-5E31-B751170F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D4BEC-3C52-0EB6-1080-60E484A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4C292-B683-5F65-C171-CAE56E24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AF830-819C-7215-ABB7-D224F223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3C50B-C8B2-8C18-1C69-7334C655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8428A-1FF6-B05F-3349-0D9F9FAB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7130-B3D0-F7C2-D73F-E9961863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81EB-35EE-FF87-95B2-30D4E833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6A447-F48C-7408-FDC3-DE527621E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2630-82A6-F957-D596-F6869F52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BCA0-E458-2AC2-D9A8-75EA9B50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42882-2504-912F-8014-0FDDC5D8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82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1FBA-FD35-7E5B-7FE9-C7848F93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E3030-0CDA-BBBE-4228-62B955685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AA627-CF81-9A40-C69A-BDB61967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FFAB6-6DBA-EF88-368A-48027EFC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184B6-6933-4102-E66F-80A7E0B6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7024-EB9B-B50F-7B04-3B0368A5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55D89-D6E6-EFEA-496F-1CA3EC27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89E3-D448-BF19-8A24-177E26EA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9A57-31C6-4B52-F341-736DC1D1D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CE6E-E70A-49C2-9C14-8A2CE151CA8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0F50-0CE6-E49D-900D-4A5D87060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D16E-FC0C-E896-A57E-6707EA36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10C6-0D61-46A5-98FB-B56DE637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7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66" name="Rectangle 8265">
            <a:extLst>
              <a:ext uri="{FF2B5EF4-FFF2-40B4-BE49-F238E27FC236}">
                <a16:creationId xmlns:a16="http://schemas.microsoft.com/office/drawing/2014/main" id="{7AAC3D99-F527-433D-86CB-3C19B8682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pic>
        <p:nvPicPr>
          <p:cNvPr id="8198" name="Picture 6" descr="Top view a chocolates bars in the corner side on white background copy  space | Premium AI-generated image">
            <a:extLst>
              <a:ext uri="{FF2B5EF4-FFF2-40B4-BE49-F238E27FC236}">
                <a16:creationId xmlns:a16="http://schemas.microsoft.com/office/drawing/2014/main" id="{3A317033-1C05-E602-5F9E-47555240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3" r="1" b="1"/>
          <a:stretch/>
        </p:blipFill>
        <p:spPr bwMode="auto">
          <a:xfrm>
            <a:off x="-168111" y="2833952"/>
            <a:ext cx="4211035" cy="4000145"/>
          </a:xfrm>
          <a:custGeom>
            <a:avLst/>
            <a:gdLst/>
            <a:ahLst/>
            <a:cxnLst/>
            <a:rect l="l" t="t" r="r" b="b"/>
            <a:pathLst>
              <a:path w="4211055" h="4000145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626917" y="1059170"/>
                  <a:pt x="4390740" y="2547253"/>
                  <a:pt x="4174528" y="3871009"/>
                </a:cubicBezTo>
                <a:lnTo>
                  <a:pt x="4145661" y="4000145"/>
                </a:lnTo>
                <a:lnTo>
                  <a:pt x="0" y="4000145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68" name="Freeform: Shape 8267">
            <a:extLst>
              <a:ext uri="{FF2B5EF4-FFF2-40B4-BE49-F238E27FC236}">
                <a16:creationId xmlns:a16="http://schemas.microsoft.com/office/drawing/2014/main" id="{B60AD925-C857-4641-888D-DD8B23E2F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464" y="2646946"/>
            <a:ext cx="4611389" cy="4234957"/>
          </a:xfrm>
          <a:custGeom>
            <a:avLst/>
            <a:gdLst>
              <a:gd name="connsiteX0" fmla="*/ 1027223 w 4611389"/>
              <a:gd name="connsiteY0" fmla="*/ 1561 h 4349060"/>
              <a:gd name="connsiteX1" fmla="*/ 2494275 w 4611389"/>
              <a:gd name="connsiteY1" fmla="*/ 407320 h 4349060"/>
              <a:gd name="connsiteX2" fmla="*/ 4571779 w 4611389"/>
              <a:gd name="connsiteY2" fmla="*/ 4223172 h 4349060"/>
              <a:gd name="connsiteX3" fmla="*/ 4542246 w 4611389"/>
              <a:gd name="connsiteY3" fmla="*/ 4349060 h 4349060"/>
              <a:gd name="connsiteX4" fmla="*/ 0 w 4611389"/>
              <a:gd name="connsiteY4" fmla="*/ 4349060 h 4349060"/>
              <a:gd name="connsiteX5" fmla="*/ 0 w 4611389"/>
              <a:gd name="connsiteY5" fmla="*/ 145315 h 4349060"/>
              <a:gd name="connsiteX6" fmla="*/ 177713 w 4611389"/>
              <a:gd name="connsiteY6" fmla="*/ 92596 h 4349060"/>
              <a:gd name="connsiteX7" fmla="*/ 1027223 w 4611389"/>
              <a:gd name="connsiteY7" fmla="*/ 1561 h 43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1389" h="4349060">
                <a:moveTo>
                  <a:pt x="1027223" y="1561"/>
                </a:moveTo>
                <a:cubicBezTo>
                  <a:pt x="1510283" y="16927"/>
                  <a:pt x="2006320" y="146146"/>
                  <a:pt x="2494275" y="407320"/>
                </a:cubicBezTo>
                <a:cubicBezTo>
                  <a:pt x="3912216" y="1166261"/>
                  <a:pt x="4815410" y="2787044"/>
                  <a:pt x="4571779" y="4223172"/>
                </a:cubicBezTo>
                <a:lnTo>
                  <a:pt x="4542246" y="4349060"/>
                </a:lnTo>
                <a:lnTo>
                  <a:pt x="0" y="4349060"/>
                </a:lnTo>
                <a:lnTo>
                  <a:pt x="0" y="145315"/>
                </a:lnTo>
                <a:lnTo>
                  <a:pt x="177713" y="92596"/>
                </a:lnTo>
                <a:cubicBezTo>
                  <a:pt x="453211" y="23999"/>
                  <a:pt x="737889" y="-7642"/>
                  <a:pt x="1027223" y="1561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70" name="Freeform: Shape 8269">
            <a:extLst>
              <a:ext uri="{FF2B5EF4-FFF2-40B4-BE49-F238E27FC236}">
                <a16:creationId xmlns:a16="http://schemas.microsoft.com/office/drawing/2014/main" id="{3C9C3854-C672-47D2-8FD3-15A88F6CE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910" y="-12717"/>
            <a:ext cx="4495812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72" name="Freeform: Shape 8271">
            <a:extLst>
              <a:ext uri="{FF2B5EF4-FFF2-40B4-BE49-F238E27FC236}">
                <a16:creationId xmlns:a16="http://schemas.microsoft.com/office/drawing/2014/main" id="{5A5984C3-482F-4BE6-A94A-A4BC108D7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969413">
            <a:off x="5578738" y="1299898"/>
            <a:ext cx="2299137" cy="2600447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346C711-D9BF-7B71-F388-3BC2F829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979" y="3749689"/>
            <a:ext cx="6769184" cy="1573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kern="1200" dirty="0">
                <a:solidFill>
                  <a:srgbClr val="5427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SHIPPING OF CHOCOLATES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797A6-95E3-1E49-544D-AA1BCF5DAC8F}"/>
              </a:ext>
            </a:extLst>
          </p:cNvPr>
          <p:cNvSpPr txBox="1"/>
          <p:nvPr/>
        </p:nvSpPr>
        <p:spPr>
          <a:xfrm>
            <a:off x="7102774" y="5430380"/>
            <a:ext cx="4611389" cy="8100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 </a:t>
            </a:r>
            <a:r>
              <a:rPr lang="en-US" sz="2400" b="1" u="sng" kern="1200" dirty="0">
                <a:solidFill>
                  <a:srgbClr val="A935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Goda Balayogi</a:t>
            </a:r>
          </a:p>
        </p:txBody>
      </p:sp>
      <p:pic>
        <p:nvPicPr>
          <p:cNvPr id="6154" name="Picture 10" descr="Chocolate Bar Pieces Digital Illustration - Food - Sticker | TeePublic">
            <a:extLst>
              <a:ext uri="{FF2B5EF4-FFF2-40B4-BE49-F238E27FC236}">
                <a16:creationId xmlns:a16="http://schemas.microsoft.com/office/drawing/2014/main" id="{3A6EEFA5-ACF7-BF44-AEBF-F85E78A84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6" r="7" b="19396"/>
          <a:stretch/>
        </p:blipFill>
        <p:spPr bwMode="auto">
          <a:xfrm>
            <a:off x="1897992" y="-36620"/>
            <a:ext cx="3554635" cy="2307403"/>
          </a:xfrm>
          <a:custGeom>
            <a:avLst/>
            <a:gdLst/>
            <a:ahLst/>
            <a:cxnLst/>
            <a:rect l="l" t="t" r="r" b="b"/>
            <a:pathLst>
              <a:path w="4077699" h="2646947">
                <a:moveTo>
                  <a:pt x="298869" y="0"/>
                </a:moveTo>
                <a:lnTo>
                  <a:pt x="3905710" y="0"/>
                </a:lnTo>
                <a:lnTo>
                  <a:pt x="3954920" y="126877"/>
                </a:lnTo>
                <a:cubicBezTo>
                  <a:pt x="4035479" y="365716"/>
                  <a:pt x="4077699" y="630123"/>
                  <a:pt x="4077699" y="908578"/>
                </a:cubicBezTo>
                <a:cubicBezTo>
                  <a:pt x="4077699" y="1130767"/>
                  <a:pt x="4012333" y="1309091"/>
                  <a:pt x="3865851" y="1486825"/>
                </a:cubicBezTo>
                <a:cubicBezTo>
                  <a:pt x="3712631" y="1672742"/>
                  <a:pt x="3482407" y="1843981"/>
                  <a:pt x="3238621" y="2025257"/>
                </a:cubicBezTo>
                <a:cubicBezTo>
                  <a:pt x="3193644" y="2058662"/>
                  <a:pt x="3147179" y="2093247"/>
                  <a:pt x="3100715" y="2128254"/>
                </a:cubicBezTo>
                <a:cubicBezTo>
                  <a:pt x="2684806" y="2441546"/>
                  <a:pt x="2381253" y="2646947"/>
                  <a:pt x="1967534" y="2646947"/>
                </a:cubicBezTo>
                <a:cubicBezTo>
                  <a:pt x="1337153" y="2646947"/>
                  <a:pt x="890707" y="2394813"/>
                  <a:pt x="474798" y="1803828"/>
                </a:cubicBezTo>
                <a:cubicBezTo>
                  <a:pt x="420372" y="1726474"/>
                  <a:pt x="367168" y="1656124"/>
                  <a:pt x="315716" y="1588134"/>
                </a:cubicBezTo>
                <a:cubicBezTo>
                  <a:pt x="102468" y="1306222"/>
                  <a:pt x="0" y="1159615"/>
                  <a:pt x="0" y="908578"/>
                </a:cubicBezTo>
                <a:cubicBezTo>
                  <a:pt x="0" y="659312"/>
                  <a:pt x="64228" y="413080"/>
                  <a:pt x="190760" y="176721"/>
                </a:cubicBezTo>
                <a:cubicBezTo>
                  <a:pt x="221715" y="118918"/>
                  <a:pt x="255994" y="62336"/>
                  <a:pt x="293522" y="707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oup of people standing next to a calendar and a graph&#10;&#10;Description automatically generated">
            <a:extLst>
              <a:ext uri="{FF2B5EF4-FFF2-40B4-BE49-F238E27FC236}">
                <a16:creationId xmlns:a16="http://schemas.microsoft.com/office/drawing/2014/main" id="{C1278603-E3AD-3D92-A6B4-C1A70EA04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" r="-4" b="-4"/>
          <a:stretch/>
        </p:blipFill>
        <p:spPr>
          <a:xfrm>
            <a:off x="8549421" y="-163512"/>
            <a:ext cx="3898097" cy="3168006"/>
          </a:xfrm>
          <a:custGeom>
            <a:avLst/>
            <a:gdLst/>
            <a:ahLst/>
            <a:cxnLst/>
            <a:rect l="l" t="t" r="r" b="b"/>
            <a:pathLst>
              <a:path w="2292493" h="2122880">
                <a:moveTo>
                  <a:pt x="1235443" y="101"/>
                </a:moveTo>
                <a:cubicBezTo>
                  <a:pt x="1263084" y="-395"/>
                  <a:pt x="1291217" y="936"/>
                  <a:pt x="1320072" y="4230"/>
                </a:cubicBezTo>
                <a:cubicBezTo>
                  <a:pt x="1671802" y="44384"/>
                  <a:pt x="1902125" y="218473"/>
                  <a:pt x="2090172" y="586366"/>
                </a:cubicBezTo>
                <a:cubicBezTo>
                  <a:pt x="2114779" y="634518"/>
                  <a:pt x="2139225" y="678547"/>
                  <a:pt x="2162870" y="721101"/>
                </a:cubicBezTo>
                <a:cubicBezTo>
                  <a:pt x="2260860" y="897539"/>
                  <a:pt x="2307113" y="988758"/>
                  <a:pt x="2288417" y="1133777"/>
                </a:cubicBezTo>
                <a:cubicBezTo>
                  <a:pt x="2269852" y="1277773"/>
                  <a:pt x="2215677" y="1415925"/>
                  <a:pt x="2127475" y="1544405"/>
                </a:cubicBezTo>
                <a:cubicBezTo>
                  <a:pt x="2041168" y="1670087"/>
                  <a:pt x="1926635" y="1781072"/>
                  <a:pt x="1787108" y="1874175"/>
                </a:cubicBezTo>
                <a:cubicBezTo>
                  <a:pt x="1649962" y="1965719"/>
                  <a:pt x="1492014" y="2036098"/>
                  <a:pt x="1330248" y="2077660"/>
                </a:cubicBezTo>
                <a:cubicBezTo>
                  <a:pt x="1164114" y="2120453"/>
                  <a:pt x="999359" y="2132944"/>
                  <a:pt x="840730" y="2114835"/>
                </a:cubicBezTo>
                <a:cubicBezTo>
                  <a:pt x="691132" y="2097757"/>
                  <a:pt x="557149" y="2053337"/>
                  <a:pt x="442425" y="1982881"/>
                </a:cubicBezTo>
                <a:cubicBezTo>
                  <a:pt x="334913" y="1916810"/>
                  <a:pt x="244458" y="1827961"/>
                  <a:pt x="173560" y="1718848"/>
                </a:cubicBezTo>
                <a:cubicBezTo>
                  <a:pt x="83005" y="1579424"/>
                  <a:pt x="26806" y="1409945"/>
                  <a:pt x="7516" y="1223899"/>
                </a:cubicBezTo>
                <a:cubicBezTo>
                  <a:pt x="-4057" y="1112273"/>
                  <a:pt x="-2343" y="994681"/>
                  <a:pt x="13211" y="874039"/>
                </a:cubicBezTo>
                <a:cubicBezTo>
                  <a:pt x="29758" y="745684"/>
                  <a:pt x="79512" y="646833"/>
                  <a:pt x="174480" y="553491"/>
                </a:cubicBezTo>
                <a:cubicBezTo>
                  <a:pt x="273817" y="455849"/>
                  <a:pt x="415027" y="371593"/>
                  <a:pt x="564552" y="282403"/>
                </a:cubicBezTo>
                <a:cubicBezTo>
                  <a:pt x="592135" y="265970"/>
                  <a:pt x="620637" y="248950"/>
                  <a:pt x="649169" y="231687"/>
                </a:cubicBezTo>
                <a:cubicBezTo>
                  <a:pt x="872639" y="96509"/>
                  <a:pt x="1041960" y="3569"/>
                  <a:pt x="1235443" y="101"/>
                </a:cubicBezTo>
                <a:close/>
              </a:path>
            </a:pathLst>
          </a:custGeom>
        </p:spPr>
      </p:pic>
      <p:sp>
        <p:nvSpPr>
          <p:cNvPr id="8274" name="Freeform: Shape 8273">
            <a:extLst>
              <a:ext uri="{FF2B5EF4-FFF2-40B4-BE49-F238E27FC236}">
                <a16:creationId xmlns:a16="http://schemas.microsoft.com/office/drawing/2014/main" id="{BA3354A6-35AE-4D59-AB14-C804900E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0005" y="0"/>
            <a:ext cx="4077699" cy="2646947"/>
          </a:xfrm>
          <a:custGeom>
            <a:avLst/>
            <a:gdLst>
              <a:gd name="connsiteX0" fmla="*/ 298869 w 4077699"/>
              <a:gd name="connsiteY0" fmla="*/ 0 h 2646947"/>
              <a:gd name="connsiteX1" fmla="*/ 392277 w 4077699"/>
              <a:gd name="connsiteY1" fmla="*/ 0 h 2646947"/>
              <a:gd name="connsiteX2" fmla="*/ 387217 w 4077699"/>
              <a:gd name="connsiteY2" fmla="*/ 6841 h 2646947"/>
              <a:gd name="connsiteX3" fmla="*/ 289956 w 4077699"/>
              <a:gd name="connsiteY3" fmla="*/ 170861 h 2646947"/>
              <a:gd name="connsiteX4" fmla="*/ 109408 w 4077699"/>
              <a:gd name="connsiteY4" fmla="*/ 878451 h 2646947"/>
              <a:gd name="connsiteX5" fmla="*/ 183128 w 4077699"/>
              <a:gd name="connsiteY5" fmla="*/ 1195768 h 2646947"/>
              <a:gd name="connsiteX6" fmla="*/ 190272 w 4077699"/>
              <a:gd name="connsiteY6" fmla="*/ 1207732 h 2646947"/>
              <a:gd name="connsiteX7" fmla="*/ 207472 w 4077699"/>
              <a:gd name="connsiteY7" fmla="*/ 1253396 h 2646947"/>
              <a:gd name="connsiteX8" fmla="*/ 425597 w 4077699"/>
              <a:gd name="connsiteY8" fmla="*/ 1574987 h 2646947"/>
              <a:gd name="connsiteX9" fmla="*/ 571502 w 4077699"/>
              <a:gd name="connsiteY9" fmla="*/ 1772408 h 2646947"/>
              <a:gd name="connsiteX10" fmla="*/ 1019876 w 4077699"/>
              <a:gd name="connsiteY10" fmla="*/ 2254288 h 2646947"/>
              <a:gd name="connsiteX11" fmla="*/ 1170214 w 4077699"/>
              <a:gd name="connsiteY11" fmla="*/ 2353167 h 2646947"/>
              <a:gd name="connsiteX12" fmla="*/ 1189078 w 4077699"/>
              <a:gd name="connsiteY12" fmla="*/ 2365867 h 2646947"/>
              <a:gd name="connsiteX13" fmla="*/ 1971610 w 4077699"/>
              <a:gd name="connsiteY13" fmla="*/ 2559177 h 2646947"/>
              <a:gd name="connsiteX14" fmla="*/ 3044126 w 4077699"/>
              <a:gd name="connsiteY14" fmla="*/ 2057684 h 2646947"/>
              <a:gd name="connsiteX15" fmla="*/ 3174649 w 4077699"/>
              <a:gd name="connsiteY15" fmla="*/ 1958102 h 2646947"/>
              <a:gd name="connsiteX16" fmla="*/ 3768300 w 4077699"/>
              <a:gd name="connsiteY16" fmla="*/ 1437524 h 2646947"/>
              <a:gd name="connsiteX17" fmla="*/ 3968807 w 4077699"/>
              <a:gd name="connsiteY17" fmla="*/ 878451 h 2646947"/>
              <a:gd name="connsiteX18" fmla="*/ 3852601 w 4077699"/>
              <a:gd name="connsiteY18" fmla="*/ 122670 h 2646947"/>
              <a:gd name="connsiteX19" fmla="*/ 3806026 w 4077699"/>
              <a:gd name="connsiteY19" fmla="*/ 0 h 2646947"/>
              <a:gd name="connsiteX20" fmla="*/ 3905710 w 4077699"/>
              <a:gd name="connsiteY20" fmla="*/ 0 h 2646947"/>
              <a:gd name="connsiteX21" fmla="*/ 3954920 w 4077699"/>
              <a:gd name="connsiteY21" fmla="*/ 126878 h 2646947"/>
              <a:gd name="connsiteX22" fmla="*/ 4077699 w 4077699"/>
              <a:gd name="connsiteY22" fmla="*/ 908578 h 2646947"/>
              <a:gd name="connsiteX23" fmla="*/ 3865851 w 4077699"/>
              <a:gd name="connsiteY23" fmla="*/ 1486825 h 2646947"/>
              <a:gd name="connsiteX24" fmla="*/ 3238621 w 4077699"/>
              <a:gd name="connsiteY24" fmla="*/ 2025258 h 2646947"/>
              <a:gd name="connsiteX25" fmla="*/ 3100715 w 4077699"/>
              <a:gd name="connsiteY25" fmla="*/ 2128254 h 2646947"/>
              <a:gd name="connsiteX26" fmla="*/ 1967534 w 4077699"/>
              <a:gd name="connsiteY26" fmla="*/ 2646947 h 2646947"/>
              <a:gd name="connsiteX27" fmla="*/ 474798 w 4077699"/>
              <a:gd name="connsiteY27" fmla="*/ 1803828 h 2646947"/>
              <a:gd name="connsiteX28" fmla="*/ 315716 w 4077699"/>
              <a:gd name="connsiteY28" fmla="*/ 1588134 h 2646947"/>
              <a:gd name="connsiteX29" fmla="*/ 0 w 4077699"/>
              <a:gd name="connsiteY29" fmla="*/ 908578 h 2646947"/>
              <a:gd name="connsiteX30" fmla="*/ 190760 w 4077699"/>
              <a:gd name="connsiteY30" fmla="*/ 176721 h 2646947"/>
              <a:gd name="connsiteX31" fmla="*/ 293521 w 4077699"/>
              <a:gd name="connsiteY31" fmla="*/ 7075 h 264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77699" h="2646947">
                <a:moveTo>
                  <a:pt x="298869" y="0"/>
                </a:moveTo>
                <a:lnTo>
                  <a:pt x="392277" y="0"/>
                </a:lnTo>
                <a:lnTo>
                  <a:pt x="387217" y="6841"/>
                </a:lnTo>
                <a:cubicBezTo>
                  <a:pt x="351698" y="60269"/>
                  <a:pt x="319254" y="114975"/>
                  <a:pt x="289956" y="170861"/>
                </a:cubicBezTo>
                <a:cubicBezTo>
                  <a:pt x="170198" y="399383"/>
                  <a:pt x="109408" y="637450"/>
                  <a:pt x="109408" y="878451"/>
                </a:cubicBezTo>
                <a:cubicBezTo>
                  <a:pt x="109408" y="999807"/>
                  <a:pt x="133654" y="1095922"/>
                  <a:pt x="183128" y="1195768"/>
                </a:cubicBezTo>
                <a:lnTo>
                  <a:pt x="190272" y="1207732"/>
                </a:lnTo>
                <a:lnTo>
                  <a:pt x="207472" y="1253396"/>
                </a:lnTo>
                <a:cubicBezTo>
                  <a:pt x="255415" y="1347918"/>
                  <a:pt x="327805" y="1445972"/>
                  <a:pt x="425597" y="1574987"/>
                </a:cubicBezTo>
                <a:cubicBezTo>
                  <a:pt x="472787" y="1637218"/>
                  <a:pt x="521584" y="1701608"/>
                  <a:pt x="571502" y="1772408"/>
                </a:cubicBezTo>
                <a:cubicBezTo>
                  <a:pt x="714549" y="1975254"/>
                  <a:pt x="861533" y="2134485"/>
                  <a:pt x="1019876" y="2254288"/>
                </a:cubicBezTo>
                <a:lnTo>
                  <a:pt x="1170214" y="2353167"/>
                </a:lnTo>
                <a:lnTo>
                  <a:pt x="1189078" y="2365867"/>
                </a:lnTo>
                <a:cubicBezTo>
                  <a:pt x="1418499" y="2498234"/>
                  <a:pt x="1673294" y="2559177"/>
                  <a:pt x="1971610" y="2559177"/>
                </a:cubicBezTo>
                <a:cubicBezTo>
                  <a:pt x="2363180" y="2559177"/>
                  <a:pt x="2650483" y="2360587"/>
                  <a:pt x="3044126" y="2057684"/>
                </a:cubicBezTo>
                <a:cubicBezTo>
                  <a:pt x="3088102" y="2023837"/>
                  <a:pt x="3132080" y="1990399"/>
                  <a:pt x="3174649" y="1958102"/>
                </a:cubicBezTo>
                <a:cubicBezTo>
                  <a:pt x="3405384" y="1782837"/>
                  <a:pt x="3623283" y="1617276"/>
                  <a:pt x="3768300" y="1437524"/>
                </a:cubicBezTo>
                <a:cubicBezTo>
                  <a:pt x="3906940" y="1265683"/>
                  <a:pt x="3968807" y="1093272"/>
                  <a:pt x="3968807" y="878451"/>
                </a:cubicBezTo>
                <a:cubicBezTo>
                  <a:pt x="3968807" y="609229"/>
                  <a:pt x="3928847" y="353589"/>
                  <a:pt x="3852601" y="122670"/>
                </a:cubicBezTo>
                <a:lnTo>
                  <a:pt x="3806026" y="0"/>
                </a:lnTo>
                <a:lnTo>
                  <a:pt x="3905710" y="0"/>
                </a:lnTo>
                <a:lnTo>
                  <a:pt x="3954920" y="126878"/>
                </a:lnTo>
                <a:cubicBezTo>
                  <a:pt x="4035479" y="365716"/>
                  <a:pt x="4077699" y="630123"/>
                  <a:pt x="4077699" y="908578"/>
                </a:cubicBezTo>
                <a:cubicBezTo>
                  <a:pt x="4077699" y="1130767"/>
                  <a:pt x="4012333" y="1309091"/>
                  <a:pt x="3865851" y="1486825"/>
                </a:cubicBezTo>
                <a:cubicBezTo>
                  <a:pt x="3712631" y="1672742"/>
                  <a:pt x="3482407" y="1843981"/>
                  <a:pt x="3238621" y="2025258"/>
                </a:cubicBezTo>
                <a:cubicBezTo>
                  <a:pt x="3193644" y="2058662"/>
                  <a:pt x="3147179" y="2093248"/>
                  <a:pt x="3100715" y="2128254"/>
                </a:cubicBezTo>
                <a:cubicBezTo>
                  <a:pt x="2684806" y="2441546"/>
                  <a:pt x="2381253" y="2646947"/>
                  <a:pt x="1967534" y="2646947"/>
                </a:cubicBezTo>
                <a:cubicBezTo>
                  <a:pt x="1337153" y="2646947"/>
                  <a:pt x="890707" y="2394813"/>
                  <a:pt x="474798" y="1803828"/>
                </a:cubicBezTo>
                <a:cubicBezTo>
                  <a:pt x="420372" y="1726474"/>
                  <a:pt x="367168" y="1656124"/>
                  <a:pt x="315716" y="1588134"/>
                </a:cubicBezTo>
                <a:cubicBezTo>
                  <a:pt x="102468" y="1306223"/>
                  <a:pt x="0" y="1159615"/>
                  <a:pt x="0" y="908578"/>
                </a:cubicBezTo>
                <a:cubicBezTo>
                  <a:pt x="0" y="659312"/>
                  <a:pt x="64228" y="413080"/>
                  <a:pt x="190760" y="176721"/>
                </a:cubicBezTo>
                <a:cubicBezTo>
                  <a:pt x="221715" y="118918"/>
                  <a:pt x="255994" y="62336"/>
                  <a:pt x="293521" y="7075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76" name="Freeform: Shape 8275">
            <a:extLst>
              <a:ext uri="{FF2B5EF4-FFF2-40B4-BE49-F238E27FC236}">
                <a16:creationId xmlns:a16="http://schemas.microsoft.com/office/drawing/2014/main" id="{4007F102-B4E3-4315-BAED-4C480A7F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969413">
            <a:off x="5678778" y="1463140"/>
            <a:ext cx="2104785" cy="2291756"/>
          </a:xfrm>
          <a:custGeom>
            <a:avLst/>
            <a:gdLst>
              <a:gd name="connsiteX0" fmla="*/ 2023353 w 2104785"/>
              <a:gd name="connsiteY0" fmla="*/ 1284444 h 2291756"/>
              <a:gd name="connsiteX1" fmla="*/ 1845451 w 2104785"/>
              <a:gd name="connsiteY1" fmla="*/ 738354 h 2291756"/>
              <a:gd name="connsiteX2" fmla="*/ 1803825 w 2104785"/>
              <a:gd name="connsiteY2" fmla="*/ 658465 h 2291756"/>
              <a:gd name="connsiteX3" fmla="*/ 1577531 w 2104785"/>
              <a:gd name="connsiteY3" fmla="*/ 287879 h 2291756"/>
              <a:gd name="connsiteX4" fmla="*/ 1291674 w 2104785"/>
              <a:gd name="connsiteY4" fmla="*/ 121748 h 2291756"/>
              <a:gd name="connsiteX5" fmla="*/ 969299 w 2104785"/>
              <a:gd name="connsiteY5" fmla="*/ 94904 h 2291756"/>
              <a:gd name="connsiteX6" fmla="*/ 502626 w 2104785"/>
              <a:gd name="connsiteY6" fmla="*/ 214833 h 2291756"/>
              <a:gd name="connsiteX7" fmla="*/ 242694 w 2104785"/>
              <a:gd name="connsiteY7" fmla="*/ 442328 h 2291756"/>
              <a:gd name="connsiteX8" fmla="*/ 96707 w 2104785"/>
              <a:gd name="connsiteY8" fmla="*/ 795407 h 2291756"/>
              <a:gd name="connsiteX9" fmla="*/ 101173 w 2104785"/>
              <a:gd name="connsiteY9" fmla="*/ 1241694 h 2291756"/>
              <a:gd name="connsiteX10" fmla="*/ 261039 w 2104785"/>
              <a:gd name="connsiteY10" fmla="*/ 1668667 h 2291756"/>
              <a:gd name="connsiteX11" fmla="*/ 322410 w 2104785"/>
              <a:gd name="connsiteY11" fmla="*/ 1763813 h 2291756"/>
              <a:gd name="connsiteX12" fmla="*/ 346848 w 2104785"/>
              <a:gd name="connsiteY12" fmla="*/ 1795056 h 2291756"/>
              <a:gd name="connsiteX13" fmla="*/ 361092 w 2104785"/>
              <a:gd name="connsiteY13" fmla="*/ 1818185 h 2291756"/>
              <a:gd name="connsiteX14" fmla="*/ 572684 w 2104785"/>
              <a:gd name="connsiteY14" fmla="*/ 2050800 h 2291756"/>
              <a:gd name="connsiteX15" fmla="*/ 925201 w 2104785"/>
              <a:gd name="connsiteY15" fmla="*/ 2220268 h 2291756"/>
              <a:gd name="connsiteX16" fmla="*/ 1297410 w 2104785"/>
              <a:gd name="connsiteY16" fmla="*/ 2130336 h 2291756"/>
              <a:gd name="connsiteX17" fmla="*/ 1420912 w 2104785"/>
              <a:gd name="connsiteY17" fmla="*/ 2072252 h 2291756"/>
              <a:gd name="connsiteX18" fmla="*/ 1868653 w 2104785"/>
              <a:gd name="connsiteY18" fmla="*/ 1718003 h 2291756"/>
              <a:gd name="connsiteX19" fmla="*/ 1887533 w 2104785"/>
              <a:gd name="connsiteY19" fmla="*/ 1682401 h 2291756"/>
              <a:gd name="connsiteX20" fmla="*/ 1896444 w 2104785"/>
              <a:gd name="connsiteY20" fmla="*/ 1670669 h 2291756"/>
              <a:gd name="connsiteX21" fmla="*/ 2014388 w 2104785"/>
              <a:gd name="connsiteY21" fmla="*/ 1360945 h 2291756"/>
              <a:gd name="connsiteX22" fmla="*/ 2023353 w 2104785"/>
              <a:gd name="connsiteY22" fmla="*/ 1284444 h 2291756"/>
              <a:gd name="connsiteX23" fmla="*/ 2104032 w 2104785"/>
              <a:gd name="connsiteY23" fmla="*/ 1308097 h 2291756"/>
              <a:gd name="connsiteX24" fmla="*/ 2094240 w 2104785"/>
              <a:gd name="connsiteY24" fmla="*/ 1392259 h 2291756"/>
              <a:gd name="connsiteX25" fmla="*/ 1461797 w 2104785"/>
              <a:gd name="connsiteY25" fmla="*/ 2121609 h 2291756"/>
              <a:gd name="connsiteX26" fmla="*/ 1322492 w 2104785"/>
              <a:gd name="connsiteY26" fmla="*/ 2185114 h 2291756"/>
              <a:gd name="connsiteX27" fmla="*/ 902329 w 2104785"/>
              <a:gd name="connsiteY27" fmla="*/ 2282718 h 2291756"/>
              <a:gd name="connsiteX28" fmla="*/ 503412 w 2104785"/>
              <a:gd name="connsiteY28" fmla="*/ 2094616 h 2291756"/>
              <a:gd name="connsiteX29" fmla="*/ 197197 w 2104785"/>
              <a:gd name="connsiteY29" fmla="*/ 1732912 h 2291756"/>
              <a:gd name="connsiteX30" fmla="*/ 24790 w 2104785"/>
              <a:gd name="connsiteY30" fmla="*/ 1263441 h 2291756"/>
              <a:gd name="connsiteX31" fmla="*/ 20509 w 2104785"/>
              <a:gd name="connsiteY31" fmla="*/ 772532 h 2291756"/>
              <a:gd name="connsiteX32" fmla="*/ 178862 w 2104785"/>
              <a:gd name="connsiteY32" fmla="*/ 383966 h 2291756"/>
              <a:gd name="connsiteX33" fmla="*/ 460322 w 2104785"/>
              <a:gd name="connsiteY33" fmla="*/ 133403 h 2291756"/>
              <a:gd name="connsiteX34" fmla="*/ 965287 w 2104785"/>
              <a:gd name="connsiteY34" fmla="*/ 907 h 2291756"/>
              <a:gd name="connsiteX35" fmla="*/ 1313979 w 2104785"/>
              <a:gd name="connsiteY35" fmla="*/ 30038 h 2291756"/>
              <a:gd name="connsiteX36" fmla="*/ 1622997 w 2104785"/>
              <a:gd name="connsiteY36" fmla="*/ 212429 h 2291756"/>
              <a:gd name="connsiteX37" fmla="*/ 1867331 w 2104785"/>
              <a:gd name="connsiteY37" fmla="*/ 619793 h 2291756"/>
              <a:gd name="connsiteX38" fmla="*/ 1912261 w 2104785"/>
              <a:gd name="connsiteY38" fmla="*/ 707619 h 2291756"/>
              <a:gd name="connsiteX39" fmla="*/ 2104032 w 2104785"/>
              <a:gd name="connsiteY39" fmla="*/ 1308097 h 229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04785" h="2291756">
                <a:moveTo>
                  <a:pt x="2023353" y="1284444"/>
                </a:moveTo>
                <a:cubicBezTo>
                  <a:pt x="2031943" y="1108744"/>
                  <a:pt x="1956528" y="949413"/>
                  <a:pt x="1845451" y="738354"/>
                </a:cubicBezTo>
                <a:cubicBezTo>
                  <a:pt x="1831266" y="711406"/>
                  <a:pt x="1817303" y="684501"/>
                  <a:pt x="1803825" y="658465"/>
                </a:cubicBezTo>
                <a:cubicBezTo>
                  <a:pt x="1730664" y="517322"/>
                  <a:pt x="1661547" y="384026"/>
                  <a:pt x="1577531" y="287879"/>
                </a:cubicBezTo>
                <a:cubicBezTo>
                  <a:pt x="1497216" y="195961"/>
                  <a:pt x="1409064" y="144710"/>
                  <a:pt x="1291674" y="121748"/>
                </a:cubicBezTo>
                <a:cubicBezTo>
                  <a:pt x="1181338" y="100166"/>
                  <a:pt x="1072971" y="91324"/>
                  <a:pt x="969299" y="94904"/>
                </a:cubicBezTo>
                <a:cubicBezTo>
                  <a:pt x="796509" y="100872"/>
                  <a:pt x="636753" y="141341"/>
                  <a:pt x="502626" y="214833"/>
                </a:cubicBezTo>
                <a:cubicBezTo>
                  <a:pt x="397658" y="272375"/>
                  <a:pt x="310190" y="348911"/>
                  <a:pt x="242694" y="442328"/>
                </a:cubicBezTo>
                <a:cubicBezTo>
                  <a:pt x="170713" y="542015"/>
                  <a:pt x="121575" y="660783"/>
                  <a:pt x="96707" y="795407"/>
                </a:cubicBezTo>
                <a:cubicBezTo>
                  <a:pt x="70339" y="938158"/>
                  <a:pt x="71822" y="1088362"/>
                  <a:pt x="101173" y="1241694"/>
                </a:cubicBezTo>
                <a:cubicBezTo>
                  <a:pt x="129656" y="1390988"/>
                  <a:pt x="184952" y="1538606"/>
                  <a:pt x="261039" y="1668667"/>
                </a:cubicBezTo>
                <a:cubicBezTo>
                  <a:pt x="280384" y="1701746"/>
                  <a:pt x="300855" y="1733478"/>
                  <a:pt x="322410" y="1763813"/>
                </a:cubicBezTo>
                <a:lnTo>
                  <a:pt x="346848" y="1795056"/>
                </a:lnTo>
                <a:lnTo>
                  <a:pt x="361092" y="1818185"/>
                </a:lnTo>
                <a:cubicBezTo>
                  <a:pt x="422597" y="1908754"/>
                  <a:pt x="493496" y="1986730"/>
                  <a:pt x="572684" y="2050800"/>
                </a:cubicBezTo>
                <a:cubicBezTo>
                  <a:pt x="680619" y="2138109"/>
                  <a:pt x="799219" y="2195149"/>
                  <a:pt x="925201" y="2220268"/>
                </a:cubicBezTo>
                <a:cubicBezTo>
                  <a:pt x="1052079" y="2245566"/>
                  <a:pt x="1135508" y="2208926"/>
                  <a:pt x="1297410" y="2130336"/>
                </a:cubicBezTo>
                <a:cubicBezTo>
                  <a:pt x="1336459" y="2111372"/>
                  <a:pt x="1376862" y="2091764"/>
                  <a:pt x="1420912" y="2072252"/>
                </a:cubicBezTo>
                <a:cubicBezTo>
                  <a:pt x="1631268" y="1979045"/>
                  <a:pt x="1775811" y="1866515"/>
                  <a:pt x="1868653" y="1718003"/>
                </a:cubicBezTo>
                <a:lnTo>
                  <a:pt x="1887533" y="1682401"/>
                </a:lnTo>
                <a:lnTo>
                  <a:pt x="1896444" y="1670669"/>
                </a:lnTo>
                <a:cubicBezTo>
                  <a:pt x="1954203" y="1581687"/>
                  <a:pt x="1992462" y="1479642"/>
                  <a:pt x="2014388" y="1360945"/>
                </a:cubicBezTo>
                <a:cubicBezTo>
                  <a:pt x="2019185" y="1334978"/>
                  <a:pt x="2022126" y="1309545"/>
                  <a:pt x="2023353" y="1284444"/>
                </a:cubicBezTo>
                <a:close/>
                <a:moveTo>
                  <a:pt x="2104032" y="1308097"/>
                </a:moveTo>
                <a:cubicBezTo>
                  <a:pt x="2102674" y="1335709"/>
                  <a:pt x="2099461" y="1363690"/>
                  <a:pt x="2094240" y="1392259"/>
                </a:cubicBezTo>
                <a:cubicBezTo>
                  <a:pt x="2030602" y="1740507"/>
                  <a:pt x="1841466" y="1958643"/>
                  <a:pt x="1461797" y="2121609"/>
                </a:cubicBezTo>
                <a:cubicBezTo>
                  <a:pt x="1412104" y="2142934"/>
                  <a:pt x="1366535" y="2164374"/>
                  <a:pt x="1322492" y="2185114"/>
                </a:cubicBezTo>
                <a:cubicBezTo>
                  <a:pt x="1139883" y="2271057"/>
                  <a:pt x="1045769" y="2311093"/>
                  <a:pt x="902329" y="2282718"/>
                </a:cubicBezTo>
                <a:cubicBezTo>
                  <a:pt x="759902" y="2254544"/>
                  <a:pt x="625692" y="2191232"/>
                  <a:pt x="503412" y="2094616"/>
                </a:cubicBezTo>
                <a:cubicBezTo>
                  <a:pt x="383798" y="2000079"/>
                  <a:pt x="280738" y="1878365"/>
                  <a:pt x="197197" y="1732912"/>
                </a:cubicBezTo>
                <a:cubicBezTo>
                  <a:pt x="115050" y="1589939"/>
                  <a:pt x="55417" y="1427629"/>
                  <a:pt x="24790" y="1263441"/>
                </a:cubicBezTo>
                <a:cubicBezTo>
                  <a:pt x="-6771" y="1094812"/>
                  <a:pt x="-8192" y="929591"/>
                  <a:pt x="20509" y="772532"/>
                </a:cubicBezTo>
                <a:cubicBezTo>
                  <a:pt x="47575" y="624415"/>
                  <a:pt x="100875" y="493710"/>
                  <a:pt x="178862" y="383966"/>
                </a:cubicBezTo>
                <a:cubicBezTo>
                  <a:pt x="251990" y="281125"/>
                  <a:pt x="346702" y="196829"/>
                  <a:pt x="460322" y="133403"/>
                </a:cubicBezTo>
                <a:cubicBezTo>
                  <a:pt x="605502" y="52397"/>
                  <a:pt x="778367" y="7684"/>
                  <a:pt x="965287" y="907"/>
                </a:cubicBezTo>
                <a:cubicBezTo>
                  <a:pt x="1077438" y="-3159"/>
                  <a:pt x="1194651" y="6433"/>
                  <a:pt x="1313979" y="30038"/>
                </a:cubicBezTo>
                <a:cubicBezTo>
                  <a:pt x="1440936" y="55151"/>
                  <a:pt x="1536230" y="111418"/>
                  <a:pt x="1622997" y="212429"/>
                </a:cubicBezTo>
                <a:cubicBezTo>
                  <a:pt x="1713761" y="318087"/>
                  <a:pt x="1788363" y="464627"/>
                  <a:pt x="1867331" y="619793"/>
                </a:cubicBezTo>
                <a:cubicBezTo>
                  <a:pt x="1881878" y="648416"/>
                  <a:pt x="1896949" y="677994"/>
                  <a:pt x="1912261" y="707619"/>
                </a:cubicBezTo>
                <a:cubicBezTo>
                  <a:pt x="2032157" y="939647"/>
                  <a:pt x="2113539" y="1114817"/>
                  <a:pt x="2104032" y="13080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78" name="Freeform: Shape 8277">
            <a:extLst>
              <a:ext uri="{FF2B5EF4-FFF2-40B4-BE49-F238E27FC236}">
                <a16:creationId xmlns:a16="http://schemas.microsoft.com/office/drawing/2014/main" id="{34E10184-A355-442D-9021-64F93505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951" y="-11953"/>
            <a:ext cx="4152001" cy="3562347"/>
          </a:xfrm>
          <a:custGeom>
            <a:avLst/>
            <a:gdLst>
              <a:gd name="connsiteX0" fmla="*/ 305212 w 4069058"/>
              <a:gd name="connsiteY0" fmla="*/ 0 h 3547008"/>
              <a:gd name="connsiteX1" fmla="*/ 4069058 w 4069058"/>
              <a:gd name="connsiteY1" fmla="*/ 0 h 3547008"/>
              <a:gd name="connsiteX2" fmla="*/ 4069058 w 4069058"/>
              <a:gd name="connsiteY2" fmla="*/ 2865785 h 3547008"/>
              <a:gd name="connsiteX3" fmla="*/ 3996814 w 4069058"/>
              <a:gd name="connsiteY3" fmla="*/ 2947457 h 3547008"/>
              <a:gd name="connsiteX4" fmla="*/ 2732780 w 4069058"/>
              <a:gd name="connsiteY4" fmla="*/ 3541640 h 3547008"/>
              <a:gd name="connsiteX5" fmla="*/ 1317550 w 4069058"/>
              <a:gd name="connsiteY5" fmla="*/ 3015110 h 3547008"/>
              <a:gd name="connsiteX6" fmla="*/ 1140977 w 4069058"/>
              <a:gd name="connsiteY6" fmla="*/ 2901419 h 3547008"/>
              <a:gd name="connsiteX7" fmla="*/ 330269 w 4069058"/>
              <a:gd name="connsiteY7" fmla="*/ 2297252 h 3547008"/>
              <a:gd name="connsiteX8" fmla="*/ 13299 w 4069058"/>
              <a:gd name="connsiteY8" fmla="*/ 1599966 h 3547008"/>
              <a:gd name="connsiteX9" fmla="*/ 217457 w 4069058"/>
              <a:gd name="connsiteY9" fmla="*/ 178659 h 354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58" h="3547008">
                <a:moveTo>
                  <a:pt x="305212" y="0"/>
                </a:moveTo>
                <a:lnTo>
                  <a:pt x="4069058" y="0"/>
                </a:lnTo>
                <a:lnTo>
                  <a:pt x="4069058" y="2865785"/>
                </a:lnTo>
                <a:lnTo>
                  <a:pt x="3996814" y="2947457"/>
                </a:lnTo>
                <a:cubicBezTo>
                  <a:pt x="3654887" y="3311545"/>
                  <a:pt x="3252443" y="3496175"/>
                  <a:pt x="2732780" y="3541640"/>
                </a:cubicBezTo>
                <a:cubicBezTo>
                  <a:pt x="2236701" y="3585041"/>
                  <a:pt x="1850359" y="3361306"/>
                  <a:pt x="1317550" y="3015110"/>
                </a:cubicBezTo>
                <a:cubicBezTo>
                  <a:pt x="1258026" y="2976425"/>
                  <a:pt x="1198546" y="2938265"/>
                  <a:pt x="1140977" y="2901419"/>
                </a:cubicBezTo>
                <a:cubicBezTo>
                  <a:pt x="828927" y="2701433"/>
                  <a:pt x="534230" y="2512513"/>
                  <a:pt x="330269" y="2297252"/>
                </a:cubicBezTo>
                <a:cubicBezTo>
                  <a:pt x="135278" y="2091465"/>
                  <a:pt x="37487" y="1876435"/>
                  <a:pt x="13299" y="1599966"/>
                </a:cubicBezTo>
                <a:cubicBezTo>
                  <a:pt x="-32170" y="1080250"/>
                  <a:pt x="39709" y="589889"/>
                  <a:pt x="217457" y="17865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Picture 4" descr="2,681 Money clipart - Page # 19 - Graphics Factory">
            <a:extLst>
              <a:ext uri="{FF2B5EF4-FFF2-40B4-BE49-F238E27FC236}">
                <a16:creationId xmlns:a16="http://schemas.microsoft.com/office/drawing/2014/main" id="{C41C1978-05D8-486B-54FA-A217900D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0" r="2" b="2"/>
          <a:stretch/>
        </p:blipFill>
        <p:spPr bwMode="auto">
          <a:xfrm>
            <a:off x="5504611" y="1573326"/>
            <a:ext cx="2517056" cy="2122880"/>
          </a:xfrm>
          <a:custGeom>
            <a:avLst/>
            <a:gdLst/>
            <a:ahLst/>
            <a:cxnLst/>
            <a:rect l="l" t="t" r="r" b="b"/>
            <a:pathLst>
              <a:path w="3938337" h="3321595">
                <a:moveTo>
                  <a:pt x="412520" y="0"/>
                </a:moveTo>
                <a:lnTo>
                  <a:pt x="3217629" y="0"/>
                </a:lnTo>
                <a:lnTo>
                  <a:pt x="3871410" y="0"/>
                </a:lnTo>
                <a:lnTo>
                  <a:pt x="3938337" y="0"/>
                </a:lnTo>
                <a:lnTo>
                  <a:pt x="3938337" y="59511"/>
                </a:lnTo>
                <a:lnTo>
                  <a:pt x="3938337" y="699247"/>
                </a:lnTo>
                <a:lnTo>
                  <a:pt x="3938337" y="2518435"/>
                </a:lnTo>
                <a:lnTo>
                  <a:pt x="3856842" y="2618704"/>
                </a:lnTo>
                <a:cubicBezTo>
                  <a:pt x="3439614" y="3108658"/>
                  <a:pt x="2979779" y="3321595"/>
                  <a:pt x="2362292" y="3321595"/>
                </a:cubicBezTo>
                <a:cubicBezTo>
                  <a:pt x="1899140" y="3321595"/>
                  <a:pt x="1559319" y="3095023"/>
                  <a:pt x="1093716" y="2749441"/>
                </a:cubicBezTo>
                <a:cubicBezTo>
                  <a:pt x="1041701" y="2710827"/>
                  <a:pt x="989684" y="2672676"/>
                  <a:pt x="939333" y="2635829"/>
                </a:cubicBezTo>
                <a:cubicBezTo>
                  <a:pt x="666418" y="2435869"/>
                  <a:pt x="408686" y="2246981"/>
                  <a:pt x="237160" y="2041901"/>
                </a:cubicBezTo>
                <a:cubicBezTo>
                  <a:pt x="73176" y="1845849"/>
                  <a:pt x="0" y="1649145"/>
                  <a:pt x="0" y="1404055"/>
                </a:cubicBezTo>
                <a:cubicBezTo>
                  <a:pt x="0" y="866538"/>
                  <a:pt x="144750" y="376466"/>
                  <a:pt x="410955" y="1974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280" name="Freeform: Shape 8279">
            <a:extLst>
              <a:ext uri="{FF2B5EF4-FFF2-40B4-BE49-F238E27FC236}">
                <a16:creationId xmlns:a16="http://schemas.microsoft.com/office/drawing/2014/main" id="{E9A90DB4-81B2-4FF1-84D6-1B92B442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53663" y="0"/>
            <a:ext cx="3938337" cy="3321595"/>
          </a:xfrm>
          <a:custGeom>
            <a:avLst/>
            <a:gdLst>
              <a:gd name="connsiteX0" fmla="*/ 1166365 w 3938337"/>
              <a:gd name="connsiteY0" fmla="*/ 0 h 3321595"/>
              <a:gd name="connsiteX1" fmla="*/ 107576 w 3938337"/>
              <a:gd name="connsiteY1" fmla="*/ 0 h 3321595"/>
              <a:gd name="connsiteX2" fmla="*/ 66927 w 3938337"/>
              <a:gd name="connsiteY2" fmla="*/ 0 h 3321595"/>
              <a:gd name="connsiteX3" fmla="*/ 0 w 3938337"/>
              <a:gd name="connsiteY3" fmla="*/ 0 h 3321595"/>
              <a:gd name="connsiteX4" fmla="*/ 0 w 3938337"/>
              <a:gd name="connsiteY4" fmla="*/ 59511 h 3321595"/>
              <a:gd name="connsiteX5" fmla="*/ 0 w 3938337"/>
              <a:gd name="connsiteY5" fmla="*/ 155390 h 3321595"/>
              <a:gd name="connsiteX6" fmla="*/ 0 w 3938337"/>
              <a:gd name="connsiteY6" fmla="*/ 901114 h 3321595"/>
              <a:gd name="connsiteX7" fmla="*/ 4 w 3938337"/>
              <a:gd name="connsiteY7" fmla="*/ 901114 h 3321595"/>
              <a:gd name="connsiteX8" fmla="*/ 4 w 3938337"/>
              <a:gd name="connsiteY8" fmla="*/ 471771 h 3321595"/>
              <a:gd name="connsiteX9" fmla="*/ 50187 w 3938337"/>
              <a:gd name="connsiteY9" fmla="*/ 407556 h 3321595"/>
              <a:gd name="connsiteX10" fmla="*/ 352921 w 3938337"/>
              <a:gd name="connsiteY10" fmla="*/ 118259 h 3321595"/>
              <a:gd name="connsiteX11" fmla="*/ 514890 w 3938337"/>
              <a:gd name="connsiteY11" fmla="*/ 2 h 3321595"/>
              <a:gd name="connsiteX12" fmla="*/ 1166365 w 3938337"/>
              <a:gd name="connsiteY12" fmla="*/ 2 h 3321595"/>
              <a:gd name="connsiteX13" fmla="*/ 3525817 w 3938337"/>
              <a:gd name="connsiteY13" fmla="*/ 0 h 3321595"/>
              <a:gd name="connsiteX14" fmla="*/ 3384145 w 3938337"/>
              <a:gd name="connsiteY14" fmla="*/ 0 h 3321595"/>
              <a:gd name="connsiteX15" fmla="*/ 3385646 w 3938337"/>
              <a:gd name="connsiteY15" fmla="*/ 1904 h 3321595"/>
              <a:gd name="connsiteX16" fmla="*/ 3780089 w 3938337"/>
              <a:gd name="connsiteY16" fmla="*/ 1354125 h 3321595"/>
              <a:gd name="connsiteX17" fmla="*/ 3552458 w 3938337"/>
              <a:gd name="connsiteY17" fmla="*/ 1969288 h 3321595"/>
              <a:gd name="connsiteX18" fmla="*/ 3414534 w 3938337"/>
              <a:gd name="connsiteY18" fmla="*/ 2115111 h 3321595"/>
              <a:gd name="connsiteX19" fmla="*/ 3395732 w 3938337"/>
              <a:gd name="connsiteY19" fmla="*/ 2131585 h 3321595"/>
              <a:gd name="connsiteX20" fmla="*/ 3390273 w 3938337"/>
              <a:gd name="connsiteY20" fmla="*/ 2137223 h 3321595"/>
              <a:gd name="connsiteX21" fmla="*/ 3348116 w 3938337"/>
              <a:gd name="connsiteY21" fmla="*/ 2173305 h 3321595"/>
              <a:gd name="connsiteX22" fmla="*/ 3251972 w 3938337"/>
              <a:gd name="connsiteY22" fmla="*/ 2257543 h 3321595"/>
              <a:gd name="connsiteX23" fmla="*/ 2878500 w 3938337"/>
              <a:gd name="connsiteY23" fmla="*/ 2542096 h 3321595"/>
              <a:gd name="connsiteX24" fmla="*/ 2730320 w 3938337"/>
              <a:gd name="connsiteY24" fmla="*/ 2651667 h 3321595"/>
              <a:gd name="connsiteX25" fmla="*/ 1512716 w 3938337"/>
              <a:gd name="connsiteY25" fmla="*/ 3203474 h 3321595"/>
              <a:gd name="connsiteX26" fmla="*/ 78219 w 3938337"/>
              <a:gd name="connsiteY26" fmla="*/ 2525579 h 3321595"/>
              <a:gd name="connsiteX27" fmla="*/ 0 w 3938337"/>
              <a:gd name="connsiteY27" fmla="*/ 2428877 h 3321595"/>
              <a:gd name="connsiteX28" fmla="*/ 0 w 3938337"/>
              <a:gd name="connsiteY28" fmla="*/ 2518435 h 3321595"/>
              <a:gd name="connsiteX29" fmla="*/ 81495 w 3938337"/>
              <a:gd name="connsiteY29" fmla="*/ 2618704 h 3321595"/>
              <a:gd name="connsiteX30" fmla="*/ 1576046 w 3938337"/>
              <a:gd name="connsiteY30" fmla="*/ 3321595 h 3321595"/>
              <a:gd name="connsiteX31" fmla="*/ 2844621 w 3938337"/>
              <a:gd name="connsiteY31" fmla="*/ 2749441 h 3321595"/>
              <a:gd name="connsiteX32" fmla="*/ 2999005 w 3938337"/>
              <a:gd name="connsiteY32" fmla="*/ 2635829 h 3321595"/>
              <a:gd name="connsiteX33" fmla="*/ 3701177 w 3938337"/>
              <a:gd name="connsiteY33" fmla="*/ 2041901 h 3321595"/>
              <a:gd name="connsiteX34" fmla="*/ 3938337 w 3938337"/>
              <a:gd name="connsiteY34" fmla="*/ 1404055 h 3321595"/>
              <a:gd name="connsiteX35" fmla="*/ 3527383 w 3938337"/>
              <a:gd name="connsiteY35" fmla="*/ 1974 h 33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938337" h="3321595">
                <a:moveTo>
                  <a:pt x="1166365" y="0"/>
                </a:moveTo>
                <a:lnTo>
                  <a:pt x="107576" y="0"/>
                </a:lnTo>
                <a:lnTo>
                  <a:pt x="66927" y="0"/>
                </a:lnTo>
                <a:lnTo>
                  <a:pt x="0" y="0"/>
                </a:lnTo>
                <a:lnTo>
                  <a:pt x="0" y="59511"/>
                </a:lnTo>
                <a:lnTo>
                  <a:pt x="0" y="155390"/>
                </a:lnTo>
                <a:lnTo>
                  <a:pt x="0" y="901114"/>
                </a:lnTo>
                <a:lnTo>
                  <a:pt x="4" y="901114"/>
                </a:lnTo>
                <a:lnTo>
                  <a:pt x="4" y="471771"/>
                </a:lnTo>
                <a:lnTo>
                  <a:pt x="50187" y="407556"/>
                </a:lnTo>
                <a:cubicBezTo>
                  <a:pt x="138559" y="305382"/>
                  <a:pt x="239680" y="208703"/>
                  <a:pt x="352921" y="118259"/>
                </a:cubicBezTo>
                <a:lnTo>
                  <a:pt x="514890" y="2"/>
                </a:lnTo>
                <a:lnTo>
                  <a:pt x="1166365" y="2"/>
                </a:lnTo>
                <a:close/>
                <a:moveTo>
                  <a:pt x="3525817" y="0"/>
                </a:moveTo>
                <a:lnTo>
                  <a:pt x="3384145" y="0"/>
                </a:lnTo>
                <a:lnTo>
                  <a:pt x="3385646" y="1904"/>
                </a:lnTo>
                <a:cubicBezTo>
                  <a:pt x="3641155" y="363079"/>
                  <a:pt x="3780089" y="835723"/>
                  <a:pt x="3780089" y="1354125"/>
                </a:cubicBezTo>
                <a:cubicBezTo>
                  <a:pt x="3780089" y="1590500"/>
                  <a:pt x="3709854" y="1780209"/>
                  <a:pt x="3552458" y="1969288"/>
                </a:cubicBezTo>
                <a:cubicBezTo>
                  <a:pt x="3511300" y="2018735"/>
                  <a:pt x="3464970" y="2067206"/>
                  <a:pt x="3414534" y="2115111"/>
                </a:cubicBezTo>
                <a:lnTo>
                  <a:pt x="3395732" y="2131585"/>
                </a:lnTo>
                <a:lnTo>
                  <a:pt x="3390273" y="2137223"/>
                </a:lnTo>
                <a:lnTo>
                  <a:pt x="3348116" y="2173305"/>
                </a:lnTo>
                <a:lnTo>
                  <a:pt x="3251972" y="2257543"/>
                </a:lnTo>
                <a:cubicBezTo>
                  <a:pt x="3136805" y="2351916"/>
                  <a:pt x="3009474" y="2445671"/>
                  <a:pt x="2878500" y="2542096"/>
                </a:cubicBezTo>
                <a:cubicBezTo>
                  <a:pt x="2830172" y="2577632"/>
                  <a:pt x="2780245" y="2614426"/>
                  <a:pt x="2730320" y="2651667"/>
                </a:cubicBezTo>
                <a:cubicBezTo>
                  <a:pt x="2283426" y="2984960"/>
                  <a:pt x="1957258" y="3203474"/>
                  <a:pt x="1512716" y="3203474"/>
                </a:cubicBezTo>
                <a:cubicBezTo>
                  <a:pt x="920041" y="3203474"/>
                  <a:pt x="478682" y="2998110"/>
                  <a:pt x="78219" y="2525579"/>
                </a:cubicBezTo>
                <a:lnTo>
                  <a:pt x="0" y="2428877"/>
                </a:lnTo>
                <a:lnTo>
                  <a:pt x="0" y="2518435"/>
                </a:lnTo>
                <a:lnTo>
                  <a:pt x="81495" y="2618704"/>
                </a:lnTo>
                <a:cubicBezTo>
                  <a:pt x="498723" y="3108658"/>
                  <a:pt x="958559" y="3321595"/>
                  <a:pt x="1576046" y="3321595"/>
                </a:cubicBezTo>
                <a:cubicBezTo>
                  <a:pt x="2039197" y="3321595"/>
                  <a:pt x="2379018" y="3095023"/>
                  <a:pt x="2844621" y="2749441"/>
                </a:cubicBezTo>
                <a:cubicBezTo>
                  <a:pt x="2896636" y="2710827"/>
                  <a:pt x="2948653" y="2672676"/>
                  <a:pt x="2999005" y="2635829"/>
                </a:cubicBezTo>
                <a:cubicBezTo>
                  <a:pt x="3271919" y="2435869"/>
                  <a:pt x="3529651" y="2246981"/>
                  <a:pt x="3701177" y="2041901"/>
                </a:cubicBezTo>
                <a:cubicBezTo>
                  <a:pt x="3865161" y="1845849"/>
                  <a:pt x="3938337" y="1649145"/>
                  <a:pt x="3938337" y="1404055"/>
                </a:cubicBezTo>
                <a:cubicBezTo>
                  <a:pt x="3938337" y="866538"/>
                  <a:pt x="3793587" y="376466"/>
                  <a:pt x="3527383" y="197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82" name="Freeform: Shape 8281">
            <a:extLst>
              <a:ext uri="{FF2B5EF4-FFF2-40B4-BE49-F238E27FC236}">
                <a16:creationId xmlns:a16="http://schemas.microsoft.com/office/drawing/2014/main" id="{08AB37AC-1F68-48D6-90DE-F15E83CF3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7855"/>
            <a:ext cx="4211055" cy="4000145"/>
          </a:xfrm>
          <a:custGeom>
            <a:avLst/>
            <a:gdLst>
              <a:gd name="connsiteX0" fmla="*/ 1165310 w 4211055"/>
              <a:gd name="connsiteY0" fmla="*/ 990 h 4000145"/>
              <a:gd name="connsiteX1" fmla="*/ 2418078 w 4211055"/>
              <a:gd name="connsiteY1" fmla="*/ 367333 h 4000145"/>
              <a:gd name="connsiteX2" fmla="*/ 4174528 w 4211055"/>
              <a:gd name="connsiteY2" fmla="*/ 3871009 h 4000145"/>
              <a:gd name="connsiteX3" fmla="*/ 4145661 w 4211055"/>
              <a:gd name="connsiteY3" fmla="*/ 4000145 h 4000145"/>
              <a:gd name="connsiteX4" fmla="*/ 0 w 4211055"/>
              <a:gd name="connsiteY4" fmla="*/ 4000145 h 4000145"/>
              <a:gd name="connsiteX5" fmla="*/ 0 w 4211055"/>
              <a:gd name="connsiteY5" fmla="*/ 4000144 h 4000145"/>
              <a:gd name="connsiteX6" fmla="*/ 3932946 w 4211055"/>
              <a:gd name="connsiteY6" fmla="*/ 4000144 h 4000145"/>
              <a:gd name="connsiteX7" fmla="*/ 3985875 w 4211055"/>
              <a:gd name="connsiteY7" fmla="*/ 3757912 h 4000145"/>
              <a:gd name="connsiteX8" fmla="*/ 2314254 w 4211055"/>
              <a:gd name="connsiteY8" fmla="*/ 461503 h 4000145"/>
              <a:gd name="connsiteX9" fmla="*/ 1133823 w 4211055"/>
              <a:gd name="connsiteY9" fmla="*/ 110981 h 4000145"/>
              <a:gd name="connsiteX10" fmla="*/ 994619 w 4211055"/>
              <a:gd name="connsiteY10" fmla="*/ 110419 h 4000145"/>
              <a:gd name="connsiteX11" fmla="*/ 60036 w 4211055"/>
              <a:gd name="connsiteY11" fmla="*/ 330041 h 4000145"/>
              <a:gd name="connsiteX12" fmla="*/ 0 w 4211055"/>
              <a:gd name="connsiteY12" fmla="*/ 360008 h 4000145"/>
              <a:gd name="connsiteX13" fmla="*/ 0 w 4211055"/>
              <a:gd name="connsiteY13" fmla="*/ 251609 h 4000145"/>
              <a:gd name="connsiteX14" fmla="*/ 158783 w 4211055"/>
              <a:gd name="connsiteY14" fmla="*/ 182603 h 4000145"/>
              <a:gd name="connsiteX15" fmla="*/ 1165310 w 4211055"/>
              <a:gd name="connsiteY15" fmla="*/ 990 h 400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11055" h="4000145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626917" y="1059170"/>
                  <a:pt x="4390740" y="2547253"/>
                  <a:pt x="4174528" y="3871009"/>
                </a:cubicBezTo>
                <a:lnTo>
                  <a:pt x="4145661" y="4000145"/>
                </a:lnTo>
                <a:lnTo>
                  <a:pt x="0" y="4000145"/>
                </a:lnTo>
                <a:lnTo>
                  <a:pt x="0" y="4000144"/>
                </a:lnTo>
                <a:lnTo>
                  <a:pt x="3932946" y="4000144"/>
                </a:lnTo>
                <a:lnTo>
                  <a:pt x="3985875" y="3757912"/>
                </a:lnTo>
                <a:cubicBezTo>
                  <a:pt x="4181907" y="2517281"/>
                  <a:pt x="3455171" y="1117132"/>
                  <a:pt x="2314254" y="461503"/>
                </a:cubicBezTo>
                <a:cubicBezTo>
                  <a:pt x="1921632" y="235883"/>
                  <a:pt x="1522506" y="124256"/>
                  <a:pt x="1133823" y="110981"/>
                </a:cubicBezTo>
                <a:cubicBezTo>
                  <a:pt x="1087262" y="109391"/>
                  <a:pt x="1040851" y="109212"/>
                  <a:pt x="994619" y="110419"/>
                </a:cubicBezTo>
                <a:cubicBezTo>
                  <a:pt x="670992" y="118859"/>
                  <a:pt x="356135" y="195139"/>
                  <a:pt x="60036" y="330041"/>
                </a:cubicBezTo>
                <a:lnTo>
                  <a:pt x="0" y="360008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56" name="Picture 12" descr="Melting Chocolate Bar Stock Illustrations – 971 Melting Chocolate Bar Stock  Illustrations, Vectors &amp; Clipart - Dreamstime">
            <a:extLst>
              <a:ext uri="{FF2B5EF4-FFF2-40B4-BE49-F238E27FC236}">
                <a16:creationId xmlns:a16="http://schemas.microsoft.com/office/drawing/2014/main" id="{11F191C0-092D-B278-1BCF-C4A8E20E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669" y="5875862"/>
            <a:ext cx="1507178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White banner design on melted chocolate background | Premium AI-generated  image">
            <a:extLst>
              <a:ext uri="{FF2B5EF4-FFF2-40B4-BE49-F238E27FC236}">
                <a16:creationId xmlns:a16="http://schemas.microsoft.com/office/drawing/2014/main" id="{B1CF9B85-7676-EA1A-F164-E4E4ECE0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6B77B8-35A6-7DE5-286F-E5009DC7043C}"/>
              </a:ext>
            </a:extLst>
          </p:cNvPr>
          <p:cNvSpPr txBox="1"/>
          <p:nvPr/>
        </p:nvSpPr>
        <p:spPr>
          <a:xfrm>
            <a:off x="2860158" y="2200409"/>
            <a:ext cx="698381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tang" panose="020B0503020000020004" pitchFamily="18" charset="-127"/>
                <a:ea typeface="Batang" panose="020B0503020000020004" pitchFamily="18" charset="-127"/>
              </a:rPr>
              <a:t>The report offers the collection of sales of various chocolates in the global market.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tang" panose="020B0503020000020004" pitchFamily="18" charset="-127"/>
                <a:ea typeface="Batang" panose="020B0503020000020004" pitchFamily="18" charset="-127"/>
              </a:rPr>
              <a:t>The chocolates are the most consumed and profitable components of food industry. different ranges of chocolates are produced based on the quantity of cocoa.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tang" panose="020B0503020000020004" pitchFamily="18" charset="-127"/>
                <a:ea typeface="Batang" panose="020B0503020000020004" pitchFamily="18" charset="-127"/>
              </a:rPr>
              <a:t>The chocolates have been sourced as one of the excellent pressure suppressant and anti-ageing food item.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tang" panose="020B0503020000020004" pitchFamily="18" charset="-127"/>
                <a:ea typeface="Batang" panose="020B0503020000020004" pitchFamily="18" charset="-127"/>
              </a:rPr>
              <a:t>Chocolates demand have increased due to its benefit in cardio vascular diseases</a:t>
            </a:r>
            <a:endParaRPr lang="en-IN" sz="2000" dirty="0">
              <a:latin typeface="Batang" panose="020B0503020000020004" pitchFamily="18" charset="-127"/>
              <a:ea typeface="Batang" panose="020B0503020000020004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F0CE4-DC30-2722-79F3-C364CC3E4795}"/>
              </a:ext>
            </a:extLst>
          </p:cNvPr>
          <p:cNvSpPr txBox="1"/>
          <p:nvPr/>
        </p:nvSpPr>
        <p:spPr>
          <a:xfrm>
            <a:off x="4352772" y="411973"/>
            <a:ext cx="60977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INTRODUCTION</a:t>
            </a:r>
          </a:p>
        </p:txBody>
      </p:sp>
      <p:pic>
        <p:nvPicPr>
          <p:cNvPr id="4098" name="Picture 2" descr="Premium Vector | Girl kids eating chocolate vector illustration">
            <a:extLst>
              <a:ext uri="{FF2B5EF4-FFF2-40B4-BE49-F238E27FC236}">
                <a16:creationId xmlns:a16="http://schemas.microsoft.com/office/drawing/2014/main" id="{04AE2E51-561F-ACA8-CBFE-480F38FF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916" y="0"/>
            <a:ext cx="1955284" cy="195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alking Chocolate Bar Cartoon Mascot Illustration Design Character Vector -  Etsy UK">
            <a:extLst>
              <a:ext uri="{FF2B5EF4-FFF2-40B4-BE49-F238E27FC236}">
                <a16:creationId xmlns:a16="http://schemas.microsoft.com/office/drawing/2014/main" id="{7619167E-6499-73C7-17D5-DC1FB118D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584" y="5059837"/>
            <a:ext cx="1955284" cy="156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banner design on melted chocolate background | Premium AI-generated  image">
            <a:extLst>
              <a:ext uri="{FF2B5EF4-FFF2-40B4-BE49-F238E27FC236}">
                <a16:creationId xmlns:a16="http://schemas.microsoft.com/office/drawing/2014/main" id="{6AB4DF54-05B9-4AF3-CC4D-DB7B1BB0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Text box with brown color 29722585 PNG">
            <a:extLst>
              <a:ext uri="{FF2B5EF4-FFF2-40B4-BE49-F238E27FC236}">
                <a16:creationId xmlns:a16="http://schemas.microsoft.com/office/drawing/2014/main" id="{9BAF0EBD-0B8E-F485-2214-102383BE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68" y="0"/>
            <a:ext cx="6228785" cy="196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A7394A-D57F-4DBD-F5EE-F1E54F44B35E}"/>
              </a:ext>
            </a:extLst>
          </p:cNvPr>
          <p:cNvSpPr txBox="1"/>
          <p:nvPr/>
        </p:nvSpPr>
        <p:spPr>
          <a:xfrm>
            <a:off x="4985016" y="533641"/>
            <a:ext cx="44296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STACKED BAR 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B30000-1EC3-76B3-93C8-491631F57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834" y="2438953"/>
            <a:ext cx="3548174" cy="3081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230159-4689-EFB8-52A1-2304AAAFAD57}"/>
              </a:ext>
            </a:extLst>
          </p:cNvPr>
          <p:cNvSpPr txBox="1"/>
          <p:nvPr/>
        </p:nvSpPr>
        <p:spPr>
          <a:xfrm>
            <a:off x="3002639" y="2527317"/>
            <a:ext cx="419720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This graph depicts total number of chocolate boxes shipped individually by the sales person in the global market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From the graph we get to know that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Sajah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000" dirty="0" err="1">
                <a:latin typeface="Batang" panose="02030600000101010101" pitchFamily="18" charset="-127"/>
                <a:ea typeface="Batang" panose="02030600000101010101" pitchFamily="18" charset="-127"/>
              </a:rPr>
              <a:t>Jonnalagadda</a:t>
            </a: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had shipped most of the chocolate boxes across countries when compared to others.</a:t>
            </a:r>
            <a:endParaRPr lang="en-IN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122" name="Picture 2" descr="Colorful Cartoon Style Column Chart Clipart for Data Visualization |  Premium AI-generated vector">
            <a:extLst>
              <a:ext uri="{FF2B5EF4-FFF2-40B4-BE49-F238E27FC236}">
                <a16:creationId xmlns:a16="http://schemas.microsoft.com/office/drawing/2014/main" id="{83ACCA90-EF91-AEDD-96AC-BF4468DDA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269" y="0"/>
            <a:ext cx="1761582" cy="106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21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ite banner design on melted chocolate background | Premium AI-generated  image">
            <a:extLst>
              <a:ext uri="{FF2B5EF4-FFF2-40B4-BE49-F238E27FC236}">
                <a16:creationId xmlns:a16="http://schemas.microsoft.com/office/drawing/2014/main" id="{F099A128-3586-022E-653F-294821613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2"/>
          <a:stretch/>
        </p:blipFill>
        <p:spPr bwMode="auto">
          <a:xfrm>
            <a:off x="20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EC04DA-09C1-092E-4212-513515E0DAC3}"/>
              </a:ext>
            </a:extLst>
          </p:cNvPr>
          <p:cNvSpPr txBox="1"/>
          <p:nvPr/>
        </p:nvSpPr>
        <p:spPr>
          <a:xfrm>
            <a:off x="2722821" y="2106375"/>
            <a:ext cx="42308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This column graph gives us the picture of sum of chocolate boxes shipped to the each country.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The Countries are as follows:</a:t>
            </a:r>
          </a:p>
          <a:p>
            <a:pPr algn="just"/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 a)</a:t>
            </a:r>
            <a:r>
              <a:rPr lang="en-US" sz="2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Australia</a:t>
            </a:r>
          </a:p>
          <a:p>
            <a:pPr algn="just"/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 b)</a:t>
            </a:r>
            <a:r>
              <a:rPr lang="en-US" sz="2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Canada</a:t>
            </a:r>
          </a:p>
          <a:p>
            <a:pPr algn="just"/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 c)</a:t>
            </a:r>
            <a:r>
              <a:rPr lang="en-US" sz="2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UK</a:t>
            </a:r>
          </a:p>
          <a:p>
            <a:pPr algn="just"/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 d)</a:t>
            </a:r>
            <a:r>
              <a:rPr lang="en-US" sz="2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India</a:t>
            </a:r>
          </a:p>
          <a:p>
            <a:pPr algn="just"/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 e)</a:t>
            </a:r>
            <a:r>
              <a:rPr lang="en-US" sz="2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USA</a:t>
            </a:r>
          </a:p>
          <a:p>
            <a:pPr algn="just"/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 f)</a:t>
            </a:r>
            <a:r>
              <a:rPr lang="en-US" sz="2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New Zealand</a:t>
            </a:r>
          </a:p>
          <a:p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 </a:t>
            </a:r>
          </a:p>
          <a:p>
            <a:r>
              <a:rPr lang="en-IN" sz="2000" dirty="0">
                <a:latin typeface="Batang" panose="02030600000101010101" pitchFamily="18" charset="-127"/>
                <a:ea typeface="Batang" panose="02030600000101010101" pitchFamily="18" charset="-127"/>
              </a:rPr>
              <a:t>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11460-7C21-FAAF-D00B-6948584FF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551" y="2250000"/>
            <a:ext cx="4153886" cy="2501627"/>
          </a:xfrm>
          <a:prstGeom prst="rect">
            <a:avLst/>
          </a:prstGeom>
        </p:spPr>
      </p:pic>
      <p:pic>
        <p:nvPicPr>
          <p:cNvPr id="4106" name="Picture 10" descr="Text box with brown color 29722585 PNG">
            <a:extLst>
              <a:ext uri="{FF2B5EF4-FFF2-40B4-BE49-F238E27FC236}">
                <a16:creationId xmlns:a16="http://schemas.microsoft.com/office/drawing/2014/main" id="{B6D6EC7E-E877-20CD-1741-2682A961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208" y="-1"/>
            <a:ext cx="6526111" cy="210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589DF7-8B3F-A762-622B-EDD4D0E836B9}"/>
              </a:ext>
            </a:extLst>
          </p:cNvPr>
          <p:cNvSpPr txBox="1"/>
          <p:nvPr/>
        </p:nvSpPr>
        <p:spPr>
          <a:xfrm>
            <a:off x="5005277" y="603364"/>
            <a:ext cx="5125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STACKED COLUMN CHART</a:t>
            </a:r>
            <a:endParaRPr lang="en-IN" sz="40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66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ite banner design on melted chocolate background | Premium AI-generated  image">
            <a:extLst>
              <a:ext uri="{FF2B5EF4-FFF2-40B4-BE49-F238E27FC236}">
                <a16:creationId xmlns:a16="http://schemas.microsoft.com/office/drawing/2014/main" id="{3F6DA07D-16B1-2992-794D-947BF90B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Text box with brown color 29722585 PNG">
            <a:extLst>
              <a:ext uri="{FF2B5EF4-FFF2-40B4-BE49-F238E27FC236}">
                <a16:creationId xmlns:a16="http://schemas.microsoft.com/office/drawing/2014/main" id="{7D8C71E4-7377-7475-64AC-B2E0203BB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76" y="0"/>
            <a:ext cx="6496020" cy="192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4DD8B-01F1-AAF7-96A9-FC62E21047C8}"/>
              </a:ext>
            </a:extLst>
          </p:cNvPr>
          <p:cNvSpPr txBox="1"/>
          <p:nvPr/>
        </p:nvSpPr>
        <p:spPr>
          <a:xfrm>
            <a:off x="4825851" y="469412"/>
            <a:ext cx="52144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ea typeface="Batang" panose="02030600000101010101" pitchFamily="18" charset="-127"/>
              </a:rPr>
              <a:t>STACKED AREA  CHART</a:t>
            </a:r>
            <a:endParaRPr lang="en-IN" sz="4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ea typeface="Batang" panose="02030600000101010101" pitchFamily="18" charset="-127"/>
            </a:endParaRPr>
          </a:p>
        </p:txBody>
      </p:sp>
      <p:pic>
        <p:nvPicPr>
          <p:cNvPr id="6146" name="Picture 2" descr="Free Stock Photo of Decreasing Report Represents Business Graph And  Decrease | Download Free Images and Free Illustrations">
            <a:extLst>
              <a:ext uri="{FF2B5EF4-FFF2-40B4-BE49-F238E27FC236}">
                <a16:creationId xmlns:a16="http://schemas.microsoft.com/office/drawing/2014/main" id="{E9C76AC2-A10E-E0B6-568A-4B0123FC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256" y="0"/>
            <a:ext cx="1710744" cy="16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AFA020-4063-C0AA-B646-12712F29504A}"/>
              </a:ext>
            </a:extLst>
          </p:cNvPr>
          <p:cNvSpPr txBox="1"/>
          <p:nvPr/>
        </p:nvSpPr>
        <p:spPr>
          <a:xfrm>
            <a:off x="2360428" y="2378963"/>
            <a:ext cx="37355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In this graph it shows the amount earned from each country by shipping chocolate boxes.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From the graph we get to know that Australia has earned the highest amount and New Zealand the least.</a:t>
            </a:r>
            <a:br>
              <a:rPr lang="en-IN" sz="2000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lang="en-IN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6DB3A6-5D37-EC29-C474-79D6B2A6E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23" y="2426308"/>
            <a:ext cx="5392633" cy="28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6C95C0-FE6E-E2D8-B86F-91482C9D2FF9}"/>
              </a:ext>
            </a:extLst>
          </p:cNvPr>
          <p:cNvSpPr txBox="1"/>
          <p:nvPr/>
        </p:nvSpPr>
        <p:spPr>
          <a:xfrm>
            <a:off x="98323" y="3994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2" name="Picture 4" descr="White banner design on melted chocolate background | Premium AI-generated  image">
            <a:extLst>
              <a:ext uri="{FF2B5EF4-FFF2-40B4-BE49-F238E27FC236}">
                <a16:creationId xmlns:a16="http://schemas.microsoft.com/office/drawing/2014/main" id="{471AFD08-D6EE-4CAB-137A-F9EFF1212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Text box with brown color 29722585 PNG">
            <a:extLst>
              <a:ext uri="{FF2B5EF4-FFF2-40B4-BE49-F238E27FC236}">
                <a16:creationId xmlns:a16="http://schemas.microsoft.com/office/drawing/2014/main" id="{20B55460-E6D1-9DB3-E802-F0EE7C46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83" y="0"/>
            <a:ext cx="5780911" cy="196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76295-0A8E-3253-4C0E-D712BE5388DC}"/>
              </a:ext>
            </a:extLst>
          </p:cNvPr>
          <p:cNvSpPr txBox="1"/>
          <p:nvPr/>
        </p:nvSpPr>
        <p:spPr>
          <a:xfrm>
            <a:off x="6239363" y="509948"/>
            <a:ext cx="27896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GAUGE  </a:t>
            </a:r>
            <a:endParaRPr lang="en-IN" sz="4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7170" name="Picture 2" descr="18,100+ Gauge Stock Videos and Royalty-Free Footage - iStock | Meter, Gauge  vector, Pressure gauge">
            <a:extLst>
              <a:ext uri="{FF2B5EF4-FFF2-40B4-BE49-F238E27FC236}">
                <a16:creationId xmlns:a16="http://schemas.microsoft.com/office/drawing/2014/main" id="{EFC12D43-27E4-8B12-AF4A-BCE63C0F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502" y="1"/>
            <a:ext cx="2165498" cy="12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0B5A8B-3BFC-7ACB-7414-4F31C6BA38BB}"/>
              </a:ext>
            </a:extLst>
          </p:cNvPr>
          <p:cNvSpPr txBox="1"/>
          <p:nvPr/>
        </p:nvSpPr>
        <p:spPr>
          <a:xfrm>
            <a:off x="3009107" y="2644209"/>
            <a:ext cx="39233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This graph represents the total shipping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Batang" panose="02030600000101010101" pitchFamily="18" charset="-127"/>
                <a:ea typeface="Batang" panose="02030600000101010101" pitchFamily="18" charset="-127"/>
              </a:rPr>
              <a:t>When we click on each salesperson, it specifies the total  number of boxes shipped by that person.</a:t>
            </a:r>
            <a:endParaRPr lang="en-IN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B361CB-0200-19E9-FD24-C05B79055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176" y="2358448"/>
            <a:ext cx="4323813" cy="27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Text box with brown color 29722585 PNG">
            <a:extLst>
              <a:ext uri="{FF2B5EF4-FFF2-40B4-BE49-F238E27FC236}">
                <a16:creationId xmlns:a16="http://schemas.microsoft.com/office/drawing/2014/main" id="{7C9EEE25-0F5D-68CB-BA0F-1A6890433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13" y="0"/>
            <a:ext cx="5780911" cy="15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190CC-E1CE-8A58-6016-81690093E511}"/>
              </a:ext>
            </a:extLst>
          </p:cNvPr>
          <p:cNvSpPr txBox="1"/>
          <p:nvPr/>
        </p:nvSpPr>
        <p:spPr>
          <a:xfrm>
            <a:off x="4768260" y="301078"/>
            <a:ext cx="39792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DASHBOARD</a:t>
            </a:r>
          </a:p>
        </p:txBody>
      </p:sp>
      <p:pic>
        <p:nvPicPr>
          <p:cNvPr id="11266" name="Picture 2" descr="3,100+ Cartoon Of Dashboard Stock Photos, Pictures &amp; Royalty-Free Images -  iStock">
            <a:extLst>
              <a:ext uri="{FF2B5EF4-FFF2-40B4-BE49-F238E27FC236}">
                <a16:creationId xmlns:a16="http://schemas.microsoft.com/office/drawing/2014/main" id="{307A80A7-B315-CCA9-0111-F05C3452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106" y="0"/>
            <a:ext cx="2109232" cy="140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omputer cartoon Stock Photos, Royalty Free Computer cartoon Images |  Depositphotos">
            <a:extLst>
              <a:ext uri="{FF2B5EF4-FFF2-40B4-BE49-F238E27FC236}">
                <a16:creationId xmlns:a16="http://schemas.microsoft.com/office/drawing/2014/main" id="{CF8A9E28-2410-F44E-016A-C8E678EB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702">
            <a:off x="134509" y="89239"/>
            <a:ext cx="1119490" cy="8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598EEC-ADF0-3B4A-7CB2-D0F26C2F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155"/>
            <a:ext cx="12192000" cy="545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699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218" name="Picture 2" descr="420+ Thank You Chocolate Stock Photos, Pictures &amp; Royalty-Free Images -  iStock | Expressing thanks, Thank you sweet">
            <a:extLst>
              <a:ext uri="{FF2B5EF4-FFF2-40B4-BE49-F238E27FC236}">
                <a16:creationId xmlns:a16="http://schemas.microsoft.com/office/drawing/2014/main" id="{B0358D11-D01D-AB7F-7AC8-C673FD22D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b="858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mouth watering thank you homemade chocolate Delivery in Chennai -  ChennaiOnlineFlorists">
            <a:extLst>
              <a:ext uri="{FF2B5EF4-FFF2-40B4-BE49-F238E27FC236}">
                <a16:creationId xmlns:a16="http://schemas.microsoft.com/office/drawing/2014/main" id="{8FB6DB14-B4A6-56B2-2863-899869273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5830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Batang</vt:lpstr>
      <vt:lpstr>Meiryo</vt:lpstr>
      <vt:lpstr>Arial</vt:lpstr>
      <vt:lpstr>Calibri</vt:lpstr>
      <vt:lpstr>Calibri Light</vt:lpstr>
      <vt:lpstr>Consolas</vt:lpstr>
      <vt:lpstr>Gabriola</vt:lpstr>
      <vt:lpstr>Wingdings</vt:lpstr>
      <vt:lpstr>Office Theme</vt:lpstr>
      <vt:lpstr>SHIPPING OF CHOCOLATES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goda balayogi</dc:creator>
  <cp:lastModifiedBy>Venkatesh, Yukthika (Div)</cp:lastModifiedBy>
  <cp:revision>6</cp:revision>
  <dcterms:created xsi:type="dcterms:W3CDTF">2024-11-05T15:05:50Z</dcterms:created>
  <dcterms:modified xsi:type="dcterms:W3CDTF">2024-11-06T06:44:53Z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2024-11-06T03:20:03Z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24ea9d1f-f24b-4155-8d60-724684360d95</vt:lpwstr>
  </property>
  <property fmtid="{D5CDD505-2E9C-101B-9397-08002B2CF9AE}" pid="8" name="MSIP_Label_3c9bec58-8084-492e-8360-0e1cfe36408c_ContentBits">
    <vt:lpwstr>0</vt:lpwstr>
  </property>
</Properties>
</file>