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9" r:id="rId1"/>
  </p:sldMasterIdLst>
  <p:notesMasterIdLst>
    <p:notesMasterId r:id="rId40"/>
  </p:notesMasterIdLst>
  <p:handoutMasterIdLst>
    <p:handoutMasterId r:id="rId41"/>
  </p:handoutMasterIdLst>
  <p:sldIdLst>
    <p:sldId id="256" r:id="rId2"/>
    <p:sldId id="476" r:id="rId3"/>
    <p:sldId id="477" r:id="rId4"/>
    <p:sldId id="478" r:id="rId5"/>
    <p:sldId id="47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82" r:id="rId39"/>
  </p:sldIdLst>
  <p:sldSz cx="12192000" cy="6858000"/>
  <p:notesSz cx="6921500" cy="934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7C472-C004-4BC3-A32C-5B5D69D87169}" v="10" dt="2023-12-05T14:49:54.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97" autoAdjust="0"/>
    <p:restoredTop sz="93792" autoAdjust="0"/>
  </p:normalViewPr>
  <p:slideViewPr>
    <p:cSldViewPr>
      <p:cViewPr varScale="1">
        <p:scale>
          <a:sx n="63" d="100"/>
          <a:sy n="63" d="100"/>
        </p:scale>
        <p:origin x="240" y="56"/>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19.xml"/><Relationship Id="rId1" Type="http://schemas.openxmlformats.org/officeDocument/2006/relationships/slide" Target="slides/slide6.xml"/><Relationship Id="rId5" Type="http://schemas.openxmlformats.org/officeDocument/2006/relationships/slide" Target="slides/slide38.xml"/><Relationship Id="rId4"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aly" userId="a28aaae9-0330-4722-9aa2-fce220fb4584" providerId="ADAL" clId="{F0E96568-4A11-4BC4-84CE-120394853812}"/>
    <pc:docChg chg="delSld modSld">
      <pc:chgData name="Stephen Daly" userId="a28aaae9-0330-4722-9aa2-fce220fb4584" providerId="ADAL" clId="{F0E96568-4A11-4BC4-84CE-120394853812}" dt="2022-12-06T18:09:57.066" v="25" actId="20577"/>
      <pc:docMkLst>
        <pc:docMk/>
      </pc:docMkLst>
      <pc:sldChg chg="modSp mod">
        <pc:chgData name="Stephen Daly" userId="a28aaae9-0330-4722-9aa2-fce220fb4584" providerId="ADAL" clId="{F0E96568-4A11-4BC4-84CE-120394853812}" dt="2022-12-06T18:09:57.066" v="25" actId="20577"/>
        <pc:sldMkLst>
          <pc:docMk/>
          <pc:sldMk cId="0" sldId="256"/>
        </pc:sldMkLst>
        <pc:spChg chg="mod">
          <ac:chgData name="Stephen Daly" userId="a28aaae9-0330-4722-9aa2-fce220fb4584" providerId="ADAL" clId="{F0E96568-4A11-4BC4-84CE-120394853812}" dt="2022-12-06T18:09:57.066" v="25" actId="20577"/>
          <ac:spMkLst>
            <pc:docMk/>
            <pc:sldMk cId="0" sldId="256"/>
            <ac:spMk id="3075" creationId="{00000000-0000-0000-0000-000000000000}"/>
          </ac:spMkLst>
        </pc:spChg>
      </pc:sldChg>
      <pc:sldChg chg="del">
        <pc:chgData name="Stephen Daly" userId="a28aaae9-0330-4722-9aa2-fce220fb4584" providerId="ADAL" clId="{F0E96568-4A11-4BC4-84CE-120394853812}" dt="2022-12-05T22:17:26.778" v="1" actId="47"/>
        <pc:sldMkLst>
          <pc:docMk/>
          <pc:sldMk cId="0" sldId="281"/>
        </pc:sldMkLst>
      </pc:sldChg>
      <pc:sldChg chg="del">
        <pc:chgData name="Stephen Daly" userId="a28aaae9-0330-4722-9aa2-fce220fb4584" providerId="ADAL" clId="{F0E96568-4A11-4BC4-84CE-120394853812}" dt="2022-12-05T22:17:27.009" v="2" actId="47"/>
        <pc:sldMkLst>
          <pc:docMk/>
          <pc:sldMk cId="0" sldId="295"/>
        </pc:sldMkLst>
      </pc:sldChg>
      <pc:sldChg chg="del">
        <pc:chgData name="Stephen Daly" userId="a28aaae9-0330-4722-9aa2-fce220fb4584" providerId="ADAL" clId="{F0E96568-4A11-4BC4-84CE-120394853812}" dt="2022-12-05T22:17:35.996" v="24" actId="47"/>
        <pc:sldMkLst>
          <pc:docMk/>
          <pc:sldMk cId="0" sldId="298"/>
        </pc:sldMkLst>
      </pc:sldChg>
      <pc:sldChg chg="del">
        <pc:chgData name="Stephen Daly" userId="a28aaae9-0330-4722-9aa2-fce220fb4584" providerId="ADAL" clId="{F0E96568-4A11-4BC4-84CE-120394853812}" dt="2022-12-05T22:17:26.433" v="0" actId="47"/>
        <pc:sldMkLst>
          <pc:docMk/>
          <pc:sldMk cId="0" sldId="343"/>
        </pc:sldMkLst>
      </pc:sldChg>
      <pc:sldChg chg="del">
        <pc:chgData name="Stephen Daly" userId="a28aaae9-0330-4722-9aa2-fce220fb4584" providerId="ADAL" clId="{F0E96568-4A11-4BC4-84CE-120394853812}" dt="2022-12-05T22:17:27.179" v="3" actId="47"/>
        <pc:sldMkLst>
          <pc:docMk/>
          <pc:sldMk cId="0" sldId="344"/>
        </pc:sldMkLst>
      </pc:sldChg>
      <pc:sldChg chg="del">
        <pc:chgData name="Stephen Daly" userId="a28aaae9-0330-4722-9aa2-fce220fb4584" providerId="ADAL" clId="{F0E96568-4A11-4BC4-84CE-120394853812}" dt="2022-12-05T22:17:27.781" v="6" actId="47"/>
        <pc:sldMkLst>
          <pc:docMk/>
          <pc:sldMk cId="0" sldId="345"/>
        </pc:sldMkLst>
      </pc:sldChg>
      <pc:sldChg chg="del">
        <pc:chgData name="Stephen Daly" userId="a28aaae9-0330-4722-9aa2-fce220fb4584" providerId="ADAL" clId="{F0E96568-4A11-4BC4-84CE-120394853812}" dt="2022-12-05T22:17:27.565" v="5" actId="47"/>
        <pc:sldMkLst>
          <pc:docMk/>
          <pc:sldMk cId="0" sldId="364"/>
        </pc:sldMkLst>
      </pc:sldChg>
      <pc:sldChg chg="del">
        <pc:chgData name="Stephen Daly" userId="a28aaae9-0330-4722-9aa2-fce220fb4584" providerId="ADAL" clId="{F0E96568-4A11-4BC4-84CE-120394853812}" dt="2022-12-05T22:17:27.967" v="7" actId="47"/>
        <pc:sldMkLst>
          <pc:docMk/>
          <pc:sldMk cId="0" sldId="397"/>
        </pc:sldMkLst>
      </pc:sldChg>
      <pc:sldChg chg="del">
        <pc:chgData name="Stephen Daly" userId="a28aaae9-0330-4722-9aa2-fce220fb4584" providerId="ADAL" clId="{F0E96568-4A11-4BC4-84CE-120394853812}" dt="2022-12-05T22:17:28.119" v="8" actId="47"/>
        <pc:sldMkLst>
          <pc:docMk/>
          <pc:sldMk cId="0" sldId="398"/>
        </pc:sldMkLst>
      </pc:sldChg>
      <pc:sldChg chg="del">
        <pc:chgData name="Stephen Daly" userId="a28aaae9-0330-4722-9aa2-fce220fb4584" providerId="ADAL" clId="{F0E96568-4A11-4BC4-84CE-120394853812}" dt="2022-12-05T22:17:28.313" v="9" actId="47"/>
        <pc:sldMkLst>
          <pc:docMk/>
          <pc:sldMk cId="0" sldId="399"/>
        </pc:sldMkLst>
      </pc:sldChg>
      <pc:sldChg chg="del">
        <pc:chgData name="Stephen Daly" userId="a28aaae9-0330-4722-9aa2-fce220fb4584" providerId="ADAL" clId="{F0E96568-4A11-4BC4-84CE-120394853812}" dt="2022-12-05T22:17:28.514" v="10" actId="47"/>
        <pc:sldMkLst>
          <pc:docMk/>
          <pc:sldMk cId="0" sldId="400"/>
        </pc:sldMkLst>
      </pc:sldChg>
      <pc:sldChg chg="del">
        <pc:chgData name="Stephen Daly" userId="a28aaae9-0330-4722-9aa2-fce220fb4584" providerId="ADAL" clId="{F0E96568-4A11-4BC4-84CE-120394853812}" dt="2022-12-05T22:17:28.700" v="11" actId="47"/>
        <pc:sldMkLst>
          <pc:docMk/>
          <pc:sldMk cId="0" sldId="401"/>
        </pc:sldMkLst>
      </pc:sldChg>
      <pc:sldChg chg="del">
        <pc:chgData name="Stephen Daly" userId="a28aaae9-0330-4722-9aa2-fce220fb4584" providerId="ADAL" clId="{F0E96568-4A11-4BC4-84CE-120394853812}" dt="2022-12-05T22:17:32.471" v="21" actId="47"/>
        <pc:sldMkLst>
          <pc:docMk/>
          <pc:sldMk cId="0" sldId="407"/>
        </pc:sldMkLst>
      </pc:sldChg>
      <pc:sldChg chg="del">
        <pc:chgData name="Stephen Daly" userId="a28aaae9-0330-4722-9aa2-fce220fb4584" providerId="ADAL" clId="{F0E96568-4A11-4BC4-84CE-120394853812}" dt="2022-12-05T22:17:28.972" v="12" actId="47"/>
        <pc:sldMkLst>
          <pc:docMk/>
          <pc:sldMk cId="0" sldId="412"/>
        </pc:sldMkLst>
      </pc:sldChg>
      <pc:sldChg chg="del">
        <pc:chgData name="Stephen Daly" userId="a28aaae9-0330-4722-9aa2-fce220fb4584" providerId="ADAL" clId="{F0E96568-4A11-4BC4-84CE-120394853812}" dt="2022-12-05T22:17:31.155" v="18" actId="47"/>
        <pc:sldMkLst>
          <pc:docMk/>
          <pc:sldMk cId="0" sldId="414"/>
        </pc:sldMkLst>
      </pc:sldChg>
      <pc:sldChg chg="del">
        <pc:chgData name="Stephen Daly" userId="a28aaae9-0330-4722-9aa2-fce220fb4584" providerId="ADAL" clId="{F0E96568-4A11-4BC4-84CE-120394853812}" dt="2022-12-05T22:17:31.572" v="19" actId="47"/>
        <pc:sldMkLst>
          <pc:docMk/>
          <pc:sldMk cId="0" sldId="415"/>
        </pc:sldMkLst>
      </pc:sldChg>
      <pc:sldChg chg="del">
        <pc:chgData name="Stephen Daly" userId="a28aaae9-0330-4722-9aa2-fce220fb4584" providerId="ADAL" clId="{F0E96568-4A11-4BC4-84CE-120394853812}" dt="2022-12-05T22:17:32.045" v="20" actId="47"/>
        <pc:sldMkLst>
          <pc:docMk/>
          <pc:sldMk cId="0" sldId="416"/>
        </pc:sldMkLst>
      </pc:sldChg>
      <pc:sldChg chg="del">
        <pc:chgData name="Stephen Daly" userId="a28aaae9-0330-4722-9aa2-fce220fb4584" providerId="ADAL" clId="{F0E96568-4A11-4BC4-84CE-120394853812}" dt="2022-12-05T22:17:27.377" v="4" actId="47"/>
        <pc:sldMkLst>
          <pc:docMk/>
          <pc:sldMk cId="2504331862" sldId="433"/>
        </pc:sldMkLst>
      </pc:sldChg>
      <pc:sldChg chg="del">
        <pc:chgData name="Stephen Daly" userId="a28aaae9-0330-4722-9aa2-fce220fb4584" providerId="ADAL" clId="{F0E96568-4A11-4BC4-84CE-120394853812}" dt="2022-12-05T22:17:29.270" v="13" actId="47"/>
        <pc:sldMkLst>
          <pc:docMk/>
          <pc:sldMk cId="2504331862" sldId="434"/>
        </pc:sldMkLst>
      </pc:sldChg>
      <pc:sldChg chg="del">
        <pc:chgData name="Stephen Daly" userId="a28aaae9-0330-4722-9aa2-fce220fb4584" providerId="ADAL" clId="{F0E96568-4A11-4BC4-84CE-120394853812}" dt="2022-12-05T22:17:29.601" v="14" actId="47"/>
        <pc:sldMkLst>
          <pc:docMk/>
          <pc:sldMk cId="0" sldId="472"/>
        </pc:sldMkLst>
      </pc:sldChg>
      <pc:sldChg chg="del">
        <pc:chgData name="Stephen Daly" userId="a28aaae9-0330-4722-9aa2-fce220fb4584" providerId="ADAL" clId="{F0E96568-4A11-4BC4-84CE-120394853812}" dt="2022-12-05T22:17:29.991" v="15" actId="47"/>
        <pc:sldMkLst>
          <pc:docMk/>
          <pc:sldMk cId="0" sldId="473"/>
        </pc:sldMkLst>
      </pc:sldChg>
      <pc:sldChg chg="del">
        <pc:chgData name="Stephen Daly" userId="a28aaae9-0330-4722-9aa2-fce220fb4584" providerId="ADAL" clId="{F0E96568-4A11-4BC4-84CE-120394853812}" dt="2022-12-05T22:17:30.391" v="16" actId="47"/>
        <pc:sldMkLst>
          <pc:docMk/>
          <pc:sldMk cId="0" sldId="474"/>
        </pc:sldMkLst>
      </pc:sldChg>
      <pc:sldChg chg="del">
        <pc:chgData name="Stephen Daly" userId="a28aaae9-0330-4722-9aa2-fce220fb4584" providerId="ADAL" clId="{F0E96568-4A11-4BC4-84CE-120394853812}" dt="2022-12-05T22:17:30.749" v="17" actId="47"/>
        <pc:sldMkLst>
          <pc:docMk/>
          <pc:sldMk cId="0" sldId="475"/>
        </pc:sldMkLst>
      </pc:sldChg>
      <pc:sldChg chg="del">
        <pc:chgData name="Stephen Daly" userId="a28aaae9-0330-4722-9aa2-fce220fb4584" providerId="ADAL" clId="{F0E96568-4A11-4BC4-84CE-120394853812}" dt="2022-12-05T22:17:33.022" v="22" actId="47"/>
        <pc:sldMkLst>
          <pc:docMk/>
          <pc:sldMk cId="3665649719" sldId="480"/>
        </pc:sldMkLst>
      </pc:sldChg>
      <pc:sldChg chg="del">
        <pc:chgData name="Stephen Daly" userId="a28aaae9-0330-4722-9aa2-fce220fb4584" providerId="ADAL" clId="{F0E96568-4A11-4BC4-84CE-120394853812}" dt="2022-12-05T22:17:33.418" v="23" actId="47"/>
        <pc:sldMkLst>
          <pc:docMk/>
          <pc:sldMk cId="2758068878" sldId="481"/>
        </pc:sldMkLst>
      </pc:sldChg>
      <pc:sldMasterChg chg="delSldLayout">
        <pc:chgData name="Stephen Daly" userId="a28aaae9-0330-4722-9aa2-fce220fb4584" providerId="ADAL" clId="{F0E96568-4A11-4BC4-84CE-120394853812}" dt="2022-12-05T22:17:28.700" v="11" actId="47"/>
        <pc:sldMasterMkLst>
          <pc:docMk/>
          <pc:sldMasterMk cId="0" sldId="2147483735"/>
        </pc:sldMasterMkLst>
        <pc:sldLayoutChg chg="del">
          <pc:chgData name="Stephen Daly" userId="a28aaae9-0330-4722-9aa2-fce220fb4584" providerId="ADAL" clId="{F0E96568-4A11-4BC4-84CE-120394853812}" dt="2022-12-05T22:17:27.967" v="7" actId="47"/>
          <pc:sldLayoutMkLst>
            <pc:docMk/>
            <pc:sldMasterMk cId="0" sldId="2147483735"/>
            <pc:sldLayoutMk cId="3057189575" sldId="2147483747"/>
          </pc:sldLayoutMkLst>
        </pc:sldLayoutChg>
        <pc:sldLayoutChg chg="del">
          <pc:chgData name="Stephen Daly" userId="a28aaae9-0330-4722-9aa2-fce220fb4584" providerId="ADAL" clId="{F0E96568-4A11-4BC4-84CE-120394853812}" dt="2022-12-05T22:17:28.700" v="11" actId="47"/>
          <pc:sldLayoutMkLst>
            <pc:docMk/>
            <pc:sldMasterMk cId="0" sldId="2147483735"/>
            <pc:sldLayoutMk cId="2713562744" sldId="2147483748"/>
          </pc:sldLayoutMkLst>
        </pc:sldLayoutChg>
      </pc:sldMasterChg>
    </pc:docChg>
  </pc:docChgLst>
  <pc:docChgLst>
    <pc:chgData name="Stephen Daly" userId="a28aaae9-0330-4722-9aa2-fce220fb4584" providerId="ADAL" clId="{1E47C472-C004-4BC3-A32C-5B5D69D87169}"/>
    <pc:docChg chg="custSel modSld modMainMaster modNotesMaster">
      <pc:chgData name="Stephen Daly" userId="a28aaae9-0330-4722-9aa2-fce220fb4584" providerId="ADAL" clId="{1E47C472-C004-4BC3-A32C-5B5D69D87169}" dt="2023-12-05T14:52:46.476" v="57" actId="1076"/>
      <pc:docMkLst>
        <pc:docMk/>
      </pc:docMkLst>
      <pc:sldChg chg="modSp setBg modNotes">
        <pc:chgData name="Stephen Daly" userId="a28aaae9-0330-4722-9aa2-fce220fb4584" providerId="ADAL" clId="{1E47C472-C004-4BC3-A32C-5B5D69D87169}" dt="2023-12-05T14:49:06.804" v="22"/>
        <pc:sldMkLst>
          <pc:docMk/>
          <pc:sldMk cId="0" sldId="256"/>
        </pc:sldMkLst>
        <pc:spChg chg="mod">
          <ac:chgData name="Stephen Daly" userId="a28aaae9-0330-4722-9aa2-fce220fb4584" providerId="ADAL" clId="{1E47C472-C004-4BC3-A32C-5B5D69D87169}" dt="2023-12-05T14:48:35.402" v="13"/>
          <ac:spMkLst>
            <pc:docMk/>
            <pc:sldMk cId="0" sldId="256"/>
            <ac:spMk id="5" creationId="{00000000-0000-0000-0000-000000000000}"/>
          </ac:spMkLst>
        </pc:spChg>
        <pc:spChg chg="mod">
          <ac:chgData name="Stephen Daly" userId="a28aaae9-0330-4722-9aa2-fce220fb4584" providerId="ADAL" clId="{1E47C472-C004-4BC3-A32C-5B5D69D87169}" dt="2023-12-05T14:48:35.402" v="13"/>
          <ac:spMkLst>
            <pc:docMk/>
            <pc:sldMk cId="0" sldId="256"/>
            <ac:spMk id="3075" creationId="{00000000-0000-0000-0000-000000000000}"/>
          </ac:spMkLst>
        </pc:spChg>
        <pc:picChg chg="mod">
          <ac:chgData name="Stephen Daly" userId="a28aaae9-0330-4722-9aa2-fce220fb4584" providerId="ADAL" clId="{1E47C472-C004-4BC3-A32C-5B5D69D87169}" dt="2023-12-05T14:48:35.402" v="13"/>
          <ac:picMkLst>
            <pc:docMk/>
            <pc:sldMk cId="0" sldId="256"/>
            <ac:picMk id="84995" creationId="{00000000-0000-0000-0000-000000000000}"/>
          </ac:picMkLst>
        </pc:picChg>
      </pc:sldChg>
      <pc:sldChg chg="modSp modNotes">
        <pc:chgData name="Stephen Daly" userId="a28aaae9-0330-4722-9aa2-fce220fb4584" providerId="ADAL" clId="{1E47C472-C004-4BC3-A32C-5B5D69D87169}" dt="2023-12-05T14:48:35.402" v="13"/>
        <pc:sldMkLst>
          <pc:docMk/>
          <pc:sldMk cId="4082253120" sldId="440"/>
        </pc:sldMkLst>
        <pc:spChg chg="mod">
          <ac:chgData name="Stephen Daly" userId="a28aaae9-0330-4722-9aa2-fce220fb4584" providerId="ADAL" clId="{1E47C472-C004-4BC3-A32C-5B5D69D87169}" dt="2023-12-05T14:48:35.402" v="13"/>
          <ac:spMkLst>
            <pc:docMk/>
            <pc:sldMk cId="4082253120" sldId="440"/>
            <ac:spMk id="4098" creationId="{00000000-0000-0000-0000-000000000000}"/>
          </ac:spMkLst>
        </pc:spChg>
        <pc:spChg chg="mod">
          <ac:chgData name="Stephen Daly" userId="a28aaae9-0330-4722-9aa2-fce220fb4584" providerId="ADAL" clId="{1E47C472-C004-4BC3-A32C-5B5D69D87169}" dt="2023-12-05T14:48:35.402" v="13"/>
          <ac:spMkLst>
            <pc:docMk/>
            <pc:sldMk cId="4082253120" sldId="440"/>
            <ac:spMk id="4099" creationId="{00000000-0000-0000-0000-000000000000}"/>
          </ac:spMkLst>
        </pc:spChg>
        <pc:spChg chg="mod">
          <ac:chgData name="Stephen Daly" userId="a28aaae9-0330-4722-9aa2-fce220fb4584" providerId="ADAL" clId="{1E47C472-C004-4BC3-A32C-5B5D69D87169}" dt="2023-12-05T14:48:35.402" v="13"/>
          <ac:spMkLst>
            <pc:docMk/>
            <pc:sldMk cId="4082253120" sldId="440"/>
            <ac:spMk id="4101" creationId="{00000000-0000-0000-0000-000000000000}"/>
          </ac:spMkLst>
        </pc:spChg>
        <pc:picChg chg="mod">
          <ac:chgData name="Stephen Daly" userId="a28aaae9-0330-4722-9aa2-fce220fb4584" providerId="ADAL" clId="{1E47C472-C004-4BC3-A32C-5B5D69D87169}" dt="2023-12-05T14:48:35.402" v="13"/>
          <ac:picMkLst>
            <pc:docMk/>
            <pc:sldMk cId="4082253120" sldId="440"/>
            <ac:picMk id="4100" creationId="{00000000-0000-0000-0000-000000000000}"/>
          </ac:picMkLst>
        </pc:picChg>
      </pc:sldChg>
      <pc:sldChg chg="modSp mod modNotes">
        <pc:chgData name="Stephen Daly" userId="a28aaae9-0330-4722-9aa2-fce220fb4584" providerId="ADAL" clId="{1E47C472-C004-4BC3-A32C-5B5D69D87169}" dt="2023-12-05T14:49:19.640" v="24" actId="1076"/>
        <pc:sldMkLst>
          <pc:docMk/>
          <pc:sldMk cId="468619692" sldId="441"/>
        </pc:sldMkLst>
        <pc:spChg chg="mod">
          <ac:chgData name="Stephen Daly" userId="a28aaae9-0330-4722-9aa2-fce220fb4584" providerId="ADAL" clId="{1E47C472-C004-4BC3-A32C-5B5D69D87169}" dt="2023-12-05T14:48:35.402" v="13"/>
          <ac:spMkLst>
            <pc:docMk/>
            <pc:sldMk cId="468619692" sldId="441"/>
            <ac:spMk id="5122" creationId="{00000000-0000-0000-0000-000000000000}"/>
          </ac:spMkLst>
        </pc:spChg>
        <pc:spChg chg="mod">
          <ac:chgData name="Stephen Daly" userId="a28aaae9-0330-4722-9aa2-fce220fb4584" providerId="ADAL" clId="{1E47C472-C004-4BC3-A32C-5B5D69D87169}" dt="2023-12-05T14:48:35.402" v="13"/>
          <ac:spMkLst>
            <pc:docMk/>
            <pc:sldMk cId="468619692" sldId="441"/>
            <ac:spMk id="5123" creationId="{00000000-0000-0000-0000-000000000000}"/>
          </ac:spMkLst>
        </pc:spChg>
        <pc:spChg chg="mod">
          <ac:chgData name="Stephen Daly" userId="a28aaae9-0330-4722-9aa2-fce220fb4584" providerId="ADAL" clId="{1E47C472-C004-4BC3-A32C-5B5D69D87169}" dt="2023-12-05T14:49:19.640" v="24" actId="1076"/>
          <ac:spMkLst>
            <pc:docMk/>
            <pc:sldMk cId="468619692" sldId="441"/>
            <ac:spMk id="5124" creationId="{00000000-0000-0000-0000-000000000000}"/>
          </ac:spMkLst>
        </pc:spChg>
        <pc:picChg chg="mod">
          <ac:chgData name="Stephen Daly" userId="a28aaae9-0330-4722-9aa2-fce220fb4584" providerId="ADAL" clId="{1E47C472-C004-4BC3-A32C-5B5D69D87169}" dt="2023-12-05T14:49:14.982" v="23" actId="1076"/>
          <ac:picMkLst>
            <pc:docMk/>
            <pc:sldMk cId="468619692" sldId="441"/>
            <ac:picMk id="2" creationId="{00000000-0000-0000-0000-000000000000}"/>
          </ac:picMkLst>
        </pc:picChg>
      </pc:sldChg>
      <pc:sldChg chg="modSp mod modNotes">
        <pc:chgData name="Stephen Daly" userId="a28aaae9-0330-4722-9aa2-fce220fb4584" providerId="ADAL" clId="{1E47C472-C004-4BC3-A32C-5B5D69D87169}" dt="2023-12-05T14:49:29.467" v="26" actId="14100"/>
        <pc:sldMkLst>
          <pc:docMk/>
          <pc:sldMk cId="1279759605" sldId="442"/>
        </pc:sldMkLst>
        <pc:spChg chg="mod">
          <ac:chgData name="Stephen Daly" userId="a28aaae9-0330-4722-9aa2-fce220fb4584" providerId="ADAL" clId="{1E47C472-C004-4BC3-A32C-5B5D69D87169}" dt="2023-12-05T14:48:35.402" v="13"/>
          <ac:spMkLst>
            <pc:docMk/>
            <pc:sldMk cId="1279759605" sldId="442"/>
            <ac:spMk id="6146" creationId="{00000000-0000-0000-0000-000000000000}"/>
          </ac:spMkLst>
        </pc:spChg>
        <pc:spChg chg="mod">
          <ac:chgData name="Stephen Daly" userId="a28aaae9-0330-4722-9aa2-fce220fb4584" providerId="ADAL" clId="{1E47C472-C004-4BC3-A32C-5B5D69D87169}" dt="2023-12-05T14:48:35.402" v="13"/>
          <ac:spMkLst>
            <pc:docMk/>
            <pc:sldMk cId="1279759605" sldId="442"/>
            <ac:spMk id="6147" creationId="{00000000-0000-0000-0000-000000000000}"/>
          </ac:spMkLst>
        </pc:spChg>
        <pc:spChg chg="mod">
          <ac:chgData name="Stephen Daly" userId="a28aaae9-0330-4722-9aa2-fce220fb4584" providerId="ADAL" clId="{1E47C472-C004-4BC3-A32C-5B5D69D87169}" dt="2023-12-05T14:49:29.467" v="26" actId="14100"/>
          <ac:spMkLst>
            <pc:docMk/>
            <pc:sldMk cId="1279759605" sldId="442"/>
            <ac:spMk id="6148" creationId="{00000000-0000-0000-0000-000000000000}"/>
          </ac:spMkLst>
        </pc:spChg>
      </pc:sldChg>
      <pc:sldChg chg="modSp mod modNotes">
        <pc:chgData name="Stephen Daly" userId="a28aaae9-0330-4722-9aa2-fce220fb4584" providerId="ADAL" clId="{1E47C472-C004-4BC3-A32C-5B5D69D87169}" dt="2023-12-05T14:49:35.653" v="27" actId="14100"/>
        <pc:sldMkLst>
          <pc:docMk/>
          <pc:sldMk cId="1653623696" sldId="443"/>
        </pc:sldMkLst>
        <pc:spChg chg="mod">
          <ac:chgData name="Stephen Daly" userId="a28aaae9-0330-4722-9aa2-fce220fb4584" providerId="ADAL" clId="{1E47C472-C004-4BC3-A32C-5B5D69D87169}" dt="2023-12-05T14:48:35.402" v="13"/>
          <ac:spMkLst>
            <pc:docMk/>
            <pc:sldMk cId="1653623696" sldId="443"/>
            <ac:spMk id="8194" creationId="{00000000-0000-0000-0000-000000000000}"/>
          </ac:spMkLst>
        </pc:spChg>
        <pc:spChg chg="mod">
          <ac:chgData name="Stephen Daly" userId="a28aaae9-0330-4722-9aa2-fce220fb4584" providerId="ADAL" clId="{1E47C472-C004-4BC3-A32C-5B5D69D87169}" dt="2023-12-05T14:48:35.402" v="13"/>
          <ac:spMkLst>
            <pc:docMk/>
            <pc:sldMk cId="1653623696" sldId="443"/>
            <ac:spMk id="8195" creationId="{00000000-0000-0000-0000-000000000000}"/>
          </ac:spMkLst>
        </pc:spChg>
        <pc:spChg chg="mod">
          <ac:chgData name="Stephen Daly" userId="a28aaae9-0330-4722-9aa2-fce220fb4584" providerId="ADAL" clId="{1E47C472-C004-4BC3-A32C-5B5D69D87169}" dt="2023-12-05T14:49:35.653" v="27" actId="14100"/>
          <ac:spMkLst>
            <pc:docMk/>
            <pc:sldMk cId="1653623696" sldId="443"/>
            <ac:spMk id="8196" creationId="{00000000-0000-0000-0000-000000000000}"/>
          </ac:spMkLst>
        </pc:spChg>
      </pc:sldChg>
      <pc:sldChg chg="modSp mod modNotes">
        <pc:chgData name="Stephen Daly" userId="a28aaae9-0330-4722-9aa2-fce220fb4584" providerId="ADAL" clId="{1E47C472-C004-4BC3-A32C-5B5D69D87169}" dt="2023-12-05T14:49:54.466" v="31" actId="1076"/>
        <pc:sldMkLst>
          <pc:docMk/>
          <pc:sldMk cId="2653513328" sldId="444"/>
        </pc:sldMkLst>
        <pc:spChg chg="mod">
          <ac:chgData name="Stephen Daly" userId="a28aaae9-0330-4722-9aa2-fce220fb4584" providerId="ADAL" clId="{1E47C472-C004-4BC3-A32C-5B5D69D87169}" dt="2023-12-05T14:48:35.402" v="13"/>
          <ac:spMkLst>
            <pc:docMk/>
            <pc:sldMk cId="2653513328" sldId="444"/>
            <ac:spMk id="9218" creationId="{00000000-0000-0000-0000-000000000000}"/>
          </ac:spMkLst>
        </pc:spChg>
        <pc:spChg chg="mod">
          <ac:chgData name="Stephen Daly" userId="a28aaae9-0330-4722-9aa2-fce220fb4584" providerId="ADAL" clId="{1E47C472-C004-4BC3-A32C-5B5D69D87169}" dt="2023-12-05T14:48:35.402" v="13"/>
          <ac:spMkLst>
            <pc:docMk/>
            <pc:sldMk cId="2653513328" sldId="444"/>
            <ac:spMk id="9219" creationId="{00000000-0000-0000-0000-000000000000}"/>
          </ac:spMkLst>
        </pc:spChg>
        <pc:spChg chg="mod">
          <ac:chgData name="Stephen Daly" userId="a28aaae9-0330-4722-9aa2-fce220fb4584" providerId="ADAL" clId="{1E47C472-C004-4BC3-A32C-5B5D69D87169}" dt="2023-12-05T14:49:43.811" v="28" actId="1076"/>
          <ac:spMkLst>
            <pc:docMk/>
            <pc:sldMk cId="2653513328" sldId="444"/>
            <ac:spMk id="9220" creationId="{00000000-0000-0000-0000-000000000000}"/>
          </ac:spMkLst>
        </pc:spChg>
        <pc:picChg chg="mod">
          <ac:chgData name="Stephen Daly" userId="a28aaae9-0330-4722-9aa2-fce220fb4584" providerId="ADAL" clId="{1E47C472-C004-4BC3-A32C-5B5D69D87169}" dt="2023-12-05T14:49:54.466" v="31" actId="1076"/>
          <ac:picMkLst>
            <pc:docMk/>
            <pc:sldMk cId="2653513328" sldId="444"/>
            <ac:picMk id="9221" creationId="{00000000-0000-0000-0000-000000000000}"/>
          </ac:picMkLst>
        </pc:picChg>
      </pc:sldChg>
      <pc:sldChg chg="modSp mod modNotes">
        <pc:chgData name="Stephen Daly" userId="a28aaae9-0330-4722-9aa2-fce220fb4584" providerId="ADAL" clId="{1E47C472-C004-4BC3-A32C-5B5D69D87169}" dt="2023-12-05T14:48:35.402" v="13"/>
        <pc:sldMkLst>
          <pc:docMk/>
          <pc:sldMk cId="2566558192" sldId="445"/>
        </pc:sldMkLst>
        <pc:spChg chg="mod">
          <ac:chgData name="Stephen Daly" userId="a28aaae9-0330-4722-9aa2-fce220fb4584" providerId="ADAL" clId="{1E47C472-C004-4BC3-A32C-5B5D69D87169}" dt="2023-12-05T14:48:35.402" v="13"/>
          <ac:spMkLst>
            <pc:docMk/>
            <pc:sldMk cId="2566558192" sldId="445"/>
            <ac:spMk id="10242" creationId="{00000000-0000-0000-0000-000000000000}"/>
          </ac:spMkLst>
        </pc:spChg>
        <pc:spChg chg="mod">
          <ac:chgData name="Stephen Daly" userId="a28aaae9-0330-4722-9aa2-fce220fb4584" providerId="ADAL" clId="{1E47C472-C004-4BC3-A32C-5B5D69D87169}" dt="2023-12-05T14:48:35.402" v="13"/>
          <ac:spMkLst>
            <pc:docMk/>
            <pc:sldMk cId="2566558192" sldId="445"/>
            <ac:spMk id="10243" creationId="{00000000-0000-0000-0000-000000000000}"/>
          </ac:spMkLst>
        </pc:spChg>
        <pc:spChg chg="mod">
          <ac:chgData name="Stephen Daly" userId="a28aaae9-0330-4722-9aa2-fce220fb4584" providerId="ADAL" clId="{1E47C472-C004-4BC3-A32C-5B5D69D87169}" dt="2023-12-05T14:48:35.402" v="13"/>
          <ac:spMkLst>
            <pc:docMk/>
            <pc:sldMk cId="2566558192" sldId="445"/>
            <ac:spMk id="10244" creationId="{00000000-0000-0000-0000-000000000000}"/>
          </ac:spMkLst>
        </pc:spChg>
      </pc:sldChg>
      <pc:sldChg chg="modSp mod modNotes">
        <pc:chgData name="Stephen Daly" userId="a28aaae9-0330-4722-9aa2-fce220fb4584" providerId="ADAL" clId="{1E47C472-C004-4BC3-A32C-5B5D69D87169}" dt="2023-12-05T14:50:12.605" v="34" actId="255"/>
        <pc:sldMkLst>
          <pc:docMk/>
          <pc:sldMk cId="1175127598" sldId="446"/>
        </pc:sldMkLst>
        <pc:spChg chg="mod">
          <ac:chgData name="Stephen Daly" userId="a28aaae9-0330-4722-9aa2-fce220fb4584" providerId="ADAL" clId="{1E47C472-C004-4BC3-A32C-5B5D69D87169}" dt="2023-12-05T14:48:35.402" v="13"/>
          <ac:spMkLst>
            <pc:docMk/>
            <pc:sldMk cId="1175127598" sldId="446"/>
            <ac:spMk id="10242" creationId="{00000000-0000-0000-0000-000000000000}"/>
          </ac:spMkLst>
        </pc:spChg>
        <pc:spChg chg="mod">
          <ac:chgData name="Stephen Daly" userId="a28aaae9-0330-4722-9aa2-fce220fb4584" providerId="ADAL" clId="{1E47C472-C004-4BC3-A32C-5B5D69D87169}" dt="2023-12-05T14:48:35.402" v="13"/>
          <ac:spMkLst>
            <pc:docMk/>
            <pc:sldMk cId="1175127598" sldId="446"/>
            <ac:spMk id="10243" creationId="{00000000-0000-0000-0000-000000000000}"/>
          </ac:spMkLst>
        </pc:spChg>
        <pc:spChg chg="mod">
          <ac:chgData name="Stephen Daly" userId="a28aaae9-0330-4722-9aa2-fce220fb4584" providerId="ADAL" clId="{1E47C472-C004-4BC3-A32C-5B5D69D87169}" dt="2023-12-05T14:50:12.605" v="34" actId="255"/>
          <ac:spMkLst>
            <pc:docMk/>
            <pc:sldMk cId="1175127598" sldId="446"/>
            <ac:spMk id="10244" creationId="{00000000-0000-0000-0000-000000000000}"/>
          </ac:spMkLst>
        </pc:spChg>
      </pc:sldChg>
      <pc:sldChg chg="modSp mod modNotes">
        <pc:chgData name="Stephen Daly" userId="a28aaae9-0330-4722-9aa2-fce220fb4584" providerId="ADAL" clId="{1E47C472-C004-4BC3-A32C-5B5D69D87169}" dt="2023-12-05T14:50:18.396" v="35" actId="1076"/>
        <pc:sldMkLst>
          <pc:docMk/>
          <pc:sldMk cId="169174338" sldId="447"/>
        </pc:sldMkLst>
        <pc:spChg chg="mod">
          <ac:chgData name="Stephen Daly" userId="a28aaae9-0330-4722-9aa2-fce220fb4584" providerId="ADAL" clId="{1E47C472-C004-4BC3-A32C-5B5D69D87169}" dt="2023-12-05T14:48:35.402" v="13"/>
          <ac:spMkLst>
            <pc:docMk/>
            <pc:sldMk cId="169174338" sldId="447"/>
            <ac:spMk id="11266" creationId="{00000000-0000-0000-0000-000000000000}"/>
          </ac:spMkLst>
        </pc:spChg>
        <pc:spChg chg="mod">
          <ac:chgData name="Stephen Daly" userId="a28aaae9-0330-4722-9aa2-fce220fb4584" providerId="ADAL" clId="{1E47C472-C004-4BC3-A32C-5B5D69D87169}" dt="2023-12-05T14:48:35.402" v="13"/>
          <ac:spMkLst>
            <pc:docMk/>
            <pc:sldMk cId="169174338" sldId="447"/>
            <ac:spMk id="11267" creationId="{00000000-0000-0000-0000-000000000000}"/>
          </ac:spMkLst>
        </pc:spChg>
        <pc:spChg chg="mod">
          <ac:chgData name="Stephen Daly" userId="a28aaae9-0330-4722-9aa2-fce220fb4584" providerId="ADAL" clId="{1E47C472-C004-4BC3-A32C-5B5D69D87169}" dt="2023-12-05T14:50:18.396" v="35" actId="1076"/>
          <ac:spMkLst>
            <pc:docMk/>
            <pc:sldMk cId="169174338" sldId="447"/>
            <ac:spMk id="11268" creationId="{00000000-0000-0000-0000-000000000000}"/>
          </ac:spMkLst>
        </pc:spChg>
      </pc:sldChg>
      <pc:sldChg chg="modSp mod modNotes">
        <pc:chgData name="Stephen Daly" userId="a28aaae9-0330-4722-9aa2-fce220fb4584" providerId="ADAL" clId="{1E47C472-C004-4BC3-A32C-5B5D69D87169}" dt="2023-12-05T14:50:23.349" v="36" actId="1076"/>
        <pc:sldMkLst>
          <pc:docMk/>
          <pc:sldMk cId="4186210956" sldId="448"/>
        </pc:sldMkLst>
        <pc:spChg chg="mod">
          <ac:chgData name="Stephen Daly" userId="a28aaae9-0330-4722-9aa2-fce220fb4584" providerId="ADAL" clId="{1E47C472-C004-4BC3-A32C-5B5D69D87169}" dt="2023-12-05T14:48:35.402" v="13"/>
          <ac:spMkLst>
            <pc:docMk/>
            <pc:sldMk cId="4186210956" sldId="448"/>
            <ac:spMk id="13314" creationId="{00000000-0000-0000-0000-000000000000}"/>
          </ac:spMkLst>
        </pc:spChg>
        <pc:spChg chg="mod">
          <ac:chgData name="Stephen Daly" userId="a28aaae9-0330-4722-9aa2-fce220fb4584" providerId="ADAL" clId="{1E47C472-C004-4BC3-A32C-5B5D69D87169}" dt="2023-12-05T14:48:35.402" v="13"/>
          <ac:spMkLst>
            <pc:docMk/>
            <pc:sldMk cId="4186210956" sldId="448"/>
            <ac:spMk id="13315" creationId="{00000000-0000-0000-0000-000000000000}"/>
          </ac:spMkLst>
        </pc:spChg>
        <pc:spChg chg="mod">
          <ac:chgData name="Stephen Daly" userId="a28aaae9-0330-4722-9aa2-fce220fb4584" providerId="ADAL" clId="{1E47C472-C004-4BC3-A32C-5B5D69D87169}" dt="2023-12-05T14:50:23.349" v="36" actId="1076"/>
          <ac:spMkLst>
            <pc:docMk/>
            <pc:sldMk cId="4186210956" sldId="448"/>
            <ac:spMk id="13316" creationId="{00000000-0000-0000-0000-000000000000}"/>
          </ac:spMkLst>
        </pc:spChg>
      </pc:sldChg>
      <pc:sldChg chg="modSp mod modNotes">
        <pc:chgData name="Stephen Daly" userId="a28aaae9-0330-4722-9aa2-fce220fb4584" providerId="ADAL" clId="{1E47C472-C004-4BC3-A32C-5B5D69D87169}" dt="2023-12-05T14:50:29.526" v="37" actId="1076"/>
        <pc:sldMkLst>
          <pc:docMk/>
          <pc:sldMk cId="1354750760" sldId="449"/>
        </pc:sldMkLst>
        <pc:spChg chg="mod">
          <ac:chgData name="Stephen Daly" userId="a28aaae9-0330-4722-9aa2-fce220fb4584" providerId="ADAL" clId="{1E47C472-C004-4BC3-A32C-5B5D69D87169}" dt="2023-12-05T14:48:35.402" v="13"/>
          <ac:spMkLst>
            <pc:docMk/>
            <pc:sldMk cId="1354750760" sldId="449"/>
            <ac:spMk id="14338" creationId="{00000000-0000-0000-0000-000000000000}"/>
          </ac:spMkLst>
        </pc:spChg>
        <pc:spChg chg="mod">
          <ac:chgData name="Stephen Daly" userId="a28aaae9-0330-4722-9aa2-fce220fb4584" providerId="ADAL" clId="{1E47C472-C004-4BC3-A32C-5B5D69D87169}" dt="2023-12-05T14:48:35.402" v="13"/>
          <ac:spMkLst>
            <pc:docMk/>
            <pc:sldMk cId="1354750760" sldId="449"/>
            <ac:spMk id="14339" creationId="{00000000-0000-0000-0000-000000000000}"/>
          </ac:spMkLst>
        </pc:spChg>
        <pc:spChg chg="mod">
          <ac:chgData name="Stephen Daly" userId="a28aaae9-0330-4722-9aa2-fce220fb4584" providerId="ADAL" clId="{1E47C472-C004-4BC3-A32C-5B5D69D87169}" dt="2023-12-05T14:48:35.402" v="13"/>
          <ac:spMkLst>
            <pc:docMk/>
            <pc:sldMk cId="1354750760" sldId="449"/>
            <ac:spMk id="14341" creationId="{00000000-0000-0000-0000-000000000000}"/>
          </ac:spMkLst>
        </pc:spChg>
        <pc:spChg chg="mod">
          <ac:chgData name="Stephen Daly" userId="a28aaae9-0330-4722-9aa2-fce220fb4584" providerId="ADAL" clId="{1E47C472-C004-4BC3-A32C-5B5D69D87169}" dt="2023-12-05T14:48:35.402" v="13"/>
          <ac:spMkLst>
            <pc:docMk/>
            <pc:sldMk cId="1354750760" sldId="449"/>
            <ac:spMk id="14342" creationId="{00000000-0000-0000-0000-000000000000}"/>
          </ac:spMkLst>
        </pc:spChg>
        <pc:graphicFrameChg chg="mod">
          <ac:chgData name="Stephen Daly" userId="a28aaae9-0330-4722-9aa2-fce220fb4584" providerId="ADAL" clId="{1E47C472-C004-4BC3-A32C-5B5D69D87169}" dt="2023-12-05T14:50:29.526" v="37" actId="1076"/>
          <ac:graphicFrameMkLst>
            <pc:docMk/>
            <pc:sldMk cId="1354750760" sldId="449"/>
            <ac:graphicFrameMk id="14340" creationId="{00000000-0000-0000-0000-000000000000}"/>
          </ac:graphicFrameMkLst>
        </pc:graphicFrameChg>
      </pc:sldChg>
      <pc:sldChg chg="modSp mod modNotes">
        <pc:chgData name="Stephen Daly" userId="a28aaae9-0330-4722-9aa2-fce220fb4584" providerId="ADAL" clId="{1E47C472-C004-4BC3-A32C-5B5D69D87169}" dt="2023-12-05T14:48:35.402" v="13"/>
        <pc:sldMkLst>
          <pc:docMk/>
          <pc:sldMk cId="3356335508" sldId="450"/>
        </pc:sldMkLst>
        <pc:spChg chg="mod">
          <ac:chgData name="Stephen Daly" userId="a28aaae9-0330-4722-9aa2-fce220fb4584" providerId="ADAL" clId="{1E47C472-C004-4BC3-A32C-5B5D69D87169}" dt="2023-12-05T14:48:35.402" v="13"/>
          <ac:spMkLst>
            <pc:docMk/>
            <pc:sldMk cId="3356335508" sldId="450"/>
            <ac:spMk id="1536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6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7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8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39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0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1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2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3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4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5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6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7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8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49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0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1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2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2"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3"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4"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5"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6"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7"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8"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39"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40"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41" creationId="{00000000-0000-0000-0000-000000000000}"/>
          </ac:spMkLst>
        </pc:spChg>
        <pc:spChg chg="mod">
          <ac:chgData name="Stephen Daly" userId="a28aaae9-0330-4722-9aa2-fce220fb4584" providerId="ADAL" clId="{1E47C472-C004-4BC3-A32C-5B5D69D87169}" dt="2023-12-05T14:48:35.402" v="13"/>
          <ac:spMkLst>
            <pc:docMk/>
            <pc:sldMk cId="3356335508" sldId="450"/>
            <ac:spMk id="15542" creationId="{00000000-0000-0000-0000-000000000000}"/>
          </ac:spMkLst>
        </pc:spChg>
        <pc:grpChg chg="mod">
          <ac:chgData name="Stephen Daly" userId="a28aaae9-0330-4722-9aa2-fce220fb4584" providerId="ADAL" clId="{1E47C472-C004-4BC3-A32C-5B5D69D87169}" dt="2023-12-05T14:48:35.402" v="13"/>
          <ac:grpSpMkLst>
            <pc:docMk/>
            <pc:sldMk cId="3356335508" sldId="450"/>
            <ac:grpSpMk id="15364" creationId="{00000000-0000-0000-0000-000000000000}"/>
          </ac:grpSpMkLst>
        </pc:grpChg>
      </pc:sldChg>
      <pc:sldChg chg="modSp modNotes">
        <pc:chgData name="Stephen Daly" userId="a28aaae9-0330-4722-9aa2-fce220fb4584" providerId="ADAL" clId="{1E47C472-C004-4BC3-A32C-5B5D69D87169}" dt="2023-12-05T14:48:35.402" v="13"/>
        <pc:sldMkLst>
          <pc:docMk/>
          <pc:sldMk cId="1762677012" sldId="451"/>
        </pc:sldMkLst>
        <pc:spChg chg="mod">
          <ac:chgData name="Stephen Daly" userId="a28aaae9-0330-4722-9aa2-fce220fb4584" providerId="ADAL" clId="{1E47C472-C004-4BC3-A32C-5B5D69D87169}" dt="2023-12-05T14:48:35.402" v="13"/>
          <ac:spMkLst>
            <pc:docMk/>
            <pc:sldMk cId="1762677012" sldId="451"/>
            <ac:spMk id="15362" creationId="{00000000-0000-0000-0000-000000000000}"/>
          </ac:spMkLst>
        </pc:spChg>
        <pc:spChg chg="mod">
          <ac:chgData name="Stephen Daly" userId="a28aaae9-0330-4722-9aa2-fce220fb4584" providerId="ADAL" clId="{1E47C472-C004-4BC3-A32C-5B5D69D87169}" dt="2023-12-05T14:48:35.402" v="13"/>
          <ac:spMkLst>
            <pc:docMk/>
            <pc:sldMk cId="1762677012" sldId="451"/>
            <ac:spMk id="15363" creationId="{00000000-0000-0000-0000-000000000000}"/>
          </ac:spMkLst>
        </pc:spChg>
        <pc:picChg chg="mod">
          <ac:chgData name="Stephen Daly" userId="a28aaae9-0330-4722-9aa2-fce220fb4584" providerId="ADAL" clId="{1E47C472-C004-4BC3-A32C-5B5D69D87169}" dt="2023-12-05T14:48:35.402" v="13"/>
          <ac:picMkLst>
            <pc:docMk/>
            <pc:sldMk cId="1762677012" sldId="451"/>
            <ac:picMk id="78850" creationId="{00000000-0000-0000-0000-000000000000}"/>
          </ac:picMkLst>
        </pc:picChg>
      </pc:sldChg>
      <pc:sldChg chg="modSp mod modNotes">
        <pc:chgData name="Stephen Daly" userId="a28aaae9-0330-4722-9aa2-fce220fb4584" providerId="ADAL" clId="{1E47C472-C004-4BC3-A32C-5B5D69D87169}" dt="2023-12-05T14:50:49.565" v="38" actId="1076"/>
        <pc:sldMkLst>
          <pc:docMk/>
          <pc:sldMk cId="416494033" sldId="452"/>
        </pc:sldMkLst>
        <pc:spChg chg="mod">
          <ac:chgData name="Stephen Daly" userId="a28aaae9-0330-4722-9aa2-fce220fb4584" providerId="ADAL" clId="{1E47C472-C004-4BC3-A32C-5B5D69D87169}" dt="2023-12-05T14:48:35.402" v="13"/>
          <ac:spMkLst>
            <pc:docMk/>
            <pc:sldMk cId="416494033" sldId="452"/>
            <ac:spMk id="16386" creationId="{00000000-0000-0000-0000-000000000000}"/>
          </ac:spMkLst>
        </pc:spChg>
        <pc:spChg chg="mod">
          <ac:chgData name="Stephen Daly" userId="a28aaae9-0330-4722-9aa2-fce220fb4584" providerId="ADAL" clId="{1E47C472-C004-4BC3-A32C-5B5D69D87169}" dt="2023-12-05T14:48:35.402" v="13"/>
          <ac:spMkLst>
            <pc:docMk/>
            <pc:sldMk cId="416494033" sldId="452"/>
            <ac:spMk id="16387" creationId="{00000000-0000-0000-0000-000000000000}"/>
          </ac:spMkLst>
        </pc:spChg>
        <pc:spChg chg="mod">
          <ac:chgData name="Stephen Daly" userId="a28aaae9-0330-4722-9aa2-fce220fb4584" providerId="ADAL" clId="{1E47C472-C004-4BC3-A32C-5B5D69D87169}" dt="2023-12-05T14:50:49.565" v="38" actId="1076"/>
          <ac:spMkLst>
            <pc:docMk/>
            <pc:sldMk cId="416494033" sldId="452"/>
            <ac:spMk id="16388" creationId="{00000000-0000-0000-0000-000000000000}"/>
          </ac:spMkLst>
        </pc:spChg>
      </pc:sldChg>
      <pc:sldChg chg="modSp modNotes">
        <pc:chgData name="Stephen Daly" userId="a28aaae9-0330-4722-9aa2-fce220fb4584" providerId="ADAL" clId="{1E47C472-C004-4BC3-A32C-5B5D69D87169}" dt="2023-12-05T14:48:35.402" v="13"/>
        <pc:sldMkLst>
          <pc:docMk/>
          <pc:sldMk cId="2976140408" sldId="453"/>
        </pc:sldMkLst>
        <pc:spChg chg="mod">
          <ac:chgData name="Stephen Daly" userId="a28aaae9-0330-4722-9aa2-fce220fb4584" providerId="ADAL" clId="{1E47C472-C004-4BC3-A32C-5B5D69D87169}" dt="2023-12-05T14:48:35.402" v="13"/>
          <ac:spMkLst>
            <pc:docMk/>
            <pc:sldMk cId="2976140408" sldId="453"/>
            <ac:spMk id="17410" creationId="{00000000-0000-0000-0000-000000000000}"/>
          </ac:spMkLst>
        </pc:spChg>
        <pc:spChg chg="mod">
          <ac:chgData name="Stephen Daly" userId="a28aaae9-0330-4722-9aa2-fce220fb4584" providerId="ADAL" clId="{1E47C472-C004-4BC3-A32C-5B5D69D87169}" dt="2023-12-05T14:48:35.402" v="13"/>
          <ac:spMkLst>
            <pc:docMk/>
            <pc:sldMk cId="2976140408" sldId="453"/>
            <ac:spMk id="17411" creationId="{00000000-0000-0000-0000-000000000000}"/>
          </ac:spMkLst>
        </pc:spChg>
        <pc:picChg chg="mod">
          <ac:chgData name="Stephen Daly" userId="a28aaae9-0330-4722-9aa2-fce220fb4584" providerId="ADAL" clId="{1E47C472-C004-4BC3-A32C-5B5D69D87169}" dt="2023-12-05T14:48:35.402" v="13"/>
          <ac:picMkLst>
            <pc:docMk/>
            <pc:sldMk cId="2976140408" sldId="453"/>
            <ac:picMk id="17412" creationId="{00000000-0000-0000-0000-000000000000}"/>
          </ac:picMkLst>
        </pc:picChg>
      </pc:sldChg>
      <pc:sldChg chg="modSp mod modNotes">
        <pc:chgData name="Stephen Daly" userId="a28aaae9-0330-4722-9aa2-fce220fb4584" providerId="ADAL" clId="{1E47C472-C004-4BC3-A32C-5B5D69D87169}" dt="2023-12-05T14:51:01.822" v="41" actId="255"/>
        <pc:sldMkLst>
          <pc:docMk/>
          <pc:sldMk cId="4015352259" sldId="454"/>
        </pc:sldMkLst>
        <pc:spChg chg="mod">
          <ac:chgData name="Stephen Daly" userId="a28aaae9-0330-4722-9aa2-fce220fb4584" providerId="ADAL" clId="{1E47C472-C004-4BC3-A32C-5B5D69D87169}" dt="2023-12-05T14:48:35.402" v="13"/>
          <ac:spMkLst>
            <pc:docMk/>
            <pc:sldMk cId="4015352259" sldId="454"/>
            <ac:spMk id="57346" creationId="{00000000-0000-0000-0000-000000000000}"/>
          </ac:spMkLst>
        </pc:spChg>
        <pc:spChg chg="mod">
          <ac:chgData name="Stephen Daly" userId="a28aaae9-0330-4722-9aa2-fce220fb4584" providerId="ADAL" clId="{1E47C472-C004-4BC3-A32C-5B5D69D87169}" dt="2023-12-05T14:48:35.402" v="13"/>
          <ac:spMkLst>
            <pc:docMk/>
            <pc:sldMk cId="4015352259" sldId="454"/>
            <ac:spMk id="57347" creationId="{00000000-0000-0000-0000-000000000000}"/>
          </ac:spMkLst>
        </pc:spChg>
        <pc:spChg chg="mod">
          <ac:chgData name="Stephen Daly" userId="a28aaae9-0330-4722-9aa2-fce220fb4584" providerId="ADAL" clId="{1E47C472-C004-4BC3-A32C-5B5D69D87169}" dt="2023-12-05T14:51:01.822" v="41" actId="255"/>
          <ac:spMkLst>
            <pc:docMk/>
            <pc:sldMk cId="4015352259" sldId="454"/>
            <ac:spMk id="57348" creationId="{00000000-0000-0000-0000-000000000000}"/>
          </ac:spMkLst>
        </pc:spChg>
      </pc:sldChg>
      <pc:sldChg chg="modSp modNotes">
        <pc:chgData name="Stephen Daly" userId="a28aaae9-0330-4722-9aa2-fce220fb4584" providerId="ADAL" clId="{1E47C472-C004-4BC3-A32C-5B5D69D87169}" dt="2023-12-05T14:48:35.402" v="13"/>
        <pc:sldMkLst>
          <pc:docMk/>
          <pc:sldMk cId="1973170560" sldId="455"/>
        </pc:sldMkLst>
        <pc:spChg chg="mod">
          <ac:chgData name="Stephen Daly" userId="a28aaae9-0330-4722-9aa2-fce220fb4584" providerId="ADAL" clId="{1E47C472-C004-4BC3-A32C-5B5D69D87169}" dt="2023-12-05T14:48:35.402" v="13"/>
          <ac:spMkLst>
            <pc:docMk/>
            <pc:sldMk cId="1973170560" sldId="455"/>
            <ac:spMk id="55298" creationId="{00000000-0000-0000-0000-000000000000}"/>
          </ac:spMkLst>
        </pc:spChg>
        <pc:spChg chg="mod">
          <ac:chgData name="Stephen Daly" userId="a28aaae9-0330-4722-9aa2-fce220fb4584" providerId="ADAL" clId="{1E47C472-C004-4BC3-A32C-5B5D69D87169}" dt="2023-12-05T14:48:35.402" v="13"/>
          <ac:spMkLst>
            <pc:docMk/>
            <pc:sldMk cId="1973170560" sldId="455"/>
            <ac:spMk id="55299" creationId="{00000000-0000-0000-0000-000000000000}"/>
          </ac:spMkLst>
        </pc:spChg>
        <pc:picChg chg="mod">
          <ac:chgData name="Stephen Daly" userId="a28aaae9-0330-4722-9aa2-fce220fb4584" providerId="ADAL" clId="{1E47C472-C004-4BC3-A32C-5B5D69D87169}" dt="2023-12-05T14:48:35.402" v="13"/>
          <ac:picMkLst>
            <pc:docMk/>
            <pc:sldMk cId="1973170560" sldId="455"/>
            <ac:picMk id="55300" creationId="{00000000-0000-0000-0000-000000000000}"/>
          </ac:picMkLst>
        </pc:picChg>
      </pc:sldChg>
      <pc:sldChg chg="modSp mod modNotes">
        <pc:chgData name="Stephen Daly" userId="a28aaae9-0330-4722-9aa2-fce220fb4584" providerId="ADAL" clId="{1E47C472-C004-4BC3-A32C-5B5D69D87169}" dt="2023-12-05T14:48:35.842" v="17" actId="27636"/>
        <pc:sldMkLst>
          <pc:docMk/>
          <pc:sldMk cId="2942669776" sldId="456"/>
        </pc:sldMkLst>
        <pc:spChg chg="mod">
          <ac:chgData name="Stephen Daly" userId="a28aaae9-0330-4722-9aa2-fce220fb4584" providerId="ADAL" clId="{1E47C472-C004-4BC3-A32C-5B5D69D87169}" dt="2023-12-05T14:48:35.842" v="17" actId="27636"/>
          <ac:spMkLst>
            <pc:docMk/>
            <pc:sldMk cId="2942669776" sldId="456"/>
            <ac:spMk id="18434"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35" creationId="{00000000-0000-0000-0000-000000000000}"/>
          </ac:spMkLst>
        </pc:spChg>
        <pc:spChg chg="mod">
          <ac:chgData name="Stephen Daly" userId="a28aaae9-0330-4722-9aa2-fce220fb4584" providerId="ADAL" clId="{1E47C472-C004-4BC3-A32C-5B5D69D87169}" dt="2023-12-05T14:48:35.842" v="16" actId="27636"/>
          <ac:spMkLst>
            <pc:docMk/>
            <pc:sldMk cId="2942669776" sldId="456"/>
            <ac:spMk id="18436"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47"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48"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49"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50"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51"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52" creationId="{00000000-0000-0000-0000-000000000000}"/>
          </ac:spMkLst>
        </pc:spChg>
        <pc:spChg chg="mod">
          <ac:chgData name="Stephen Daly" userId="a28aaae9-0330-4722-9aa2-fce220fb4584" providerId="ADAL" clId="{1E47C472-C004-4BC3-A32C-5B5D69D87169}" dt="2023-12-05T14:48:35.402" v="13"/>
          <ac:spMkLst>
            <pc:docMk/>
            <pc:sldMk cId="2942669776" sldId="456"/>
            <ac:spMk id="18453"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4"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5"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6"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7"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8"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59"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60" creationId="{00000000-0000-0000-0000-000000000000}"/>
          </ac:spMkLst>
        </pc:spChg>
        <pc:spChg chg="mod">
          <ac:chgData name="Stephen Daly" userId="a28aaae9-0330-4722-9aa2-fce220fb4584" providerId="ADAL" clId="{1E47C472-C004-4BC3-A32C-5B5D69D87169}" dt="2023-12-05T14:48:35.402" v="13"/>
          <ac:spMkLst>
            <pc:docMk/>
            <pc:sldMk cId="2942669776" sldId="456"/>
            <ac:spMk id="539661" creationId="{00000000-0000-0000-0000-000000000000}"/>
          </ac:spMkLst>
        </pc:spChg>
        <pc:grpChg chg="mod">
          <ac:chgData name="Stephen Daly" userId="a28aaae9-0330-4722-9aa2-fce220fb4584" providerId="ADAL" clId="{1E47C472-C004-4BC3-A32C-5B5D69D87169}" dt="2023-12-05T14:48:35.402" v="13"/>
          <ac:grpSpMkLst>
            <pc:docMk/>
            <pc:sldMk cId="2942669776" sldId="456"/>
            <ac:grpSpMk id="18438" creationId="{00000000-0000-0000-0000-000000000000}"/>
          </ac:grpSpMkLst>
        </pc:grpChg>
        <pc:picChg chg="mod">
          <ac:chgData name="Stephen Daly" userId="a28aaae9-0330-4722-9aa2-fce220fb4584" providerId="ADAL" clId="{1E47C472-C004-4BC3-A32C-5B5D69D87169}" dt="2023-12-05T14:48:35.402" v="13"/>
          <ac:picMkLst>
            <pc:docMk/>
            <pc:sldMk cId="2942669776" sldId="456"/>
            <ac:picMk id="18437" creationId="{00000000-0000-0000-0000-000000000000}"/>
          </ac:picMkLst>
        </pc:picChg>
        <pc:picChg chg="mod">
          <ac:chgData name="Stephen Daly" userId="a28aaae9-0330-4722-9aa2-fce220fb4584" providerId="ADAL" clId="{1E47C472-C004-4BC3-A32C-5B5D69D87169}" dt="2023-12-05T14:48:35.402" v="13"/>
          <ac:picMkLst>
            <pc:docMk/>
            <pc:sldMk cId="2942669776" sldId="456"/>
            <ac:picMk id="183299" creationId="{00000000-0000-0000-0000-000000000000}"/>
          </ac:picMkLst>
        </pc:picChg>
      </pc:sldChg>
      <pc:sldChg chg="modSp modNotes">
        <pc:chgData name="Stephen Daly" userId="a28aaae9-0330-4722-9aa2-fce220fb4584" providerId="ADAL" clId="{1E47C472-C004-4BC3-A32C-5B5D69D87169}" dt="2023-12-05T14:48:35.402" v="13"/>
        <pc:sldMkLst>
          <pc:docMk/>
          <pc:sldMk cId="1787949437" sldId="457"/>
        </pc:sldMkLst>
        <pc:spChg chg="mod">
          <ac:chgData name="Stephen Daly" userId="a28aaae9-0330-4722-9aa2-fce220fb4584" providerId="ADAL" clId="{1E47C472-C004-4BC3-A32C-5B5D69D87169}" dt="2023-12-05T14:48:35.402" v="13"/>
          <ac:spMkLst>
            <pc:docMk/>
            <pc:sldMk cId="1787949437" sldId="457"/>
            <ac:spMk id="2" creationId="{00000000-0000-0000-0000-000000000000}"/>
          </ac:spMkLst>
        </pc:spChg>
        <pc:spChg chg="mod">
          <ac:chgData name="Stephen Daly" userId="a28aaae9-0330-4722-9aa2-fce220fb4584" providerId="ADAL" clId="{1E47C472-C004-4BC3-A32C-5B5D69D87169}" dt="2023-12-05T14:48:35.402" v="13"/>
          <ac:spMkLst>
            <pc:docMk/>
            <pc:sldMk cId="1787949437" sldId="457"/>
            <ac:spMk id="23554" creationId="{00000000-0000-0000-0000-000000000000}"/>
          </ac:spMkLst>
        </pc:spChg>
        <pc:spChg chg="mod">
          <ac:chgData name="Stephen Daly" userId="a28aaae9-0330-4722-9aa2-fce220fb4584" providerId="ADAL" clId="{1E47C472-C004-4BC3-A32C-5B5D69D87169}" dt="2023-12-05T14:48:35.402" v="13"/>
          <ac:spMkLst>
            <pc:docMk/>
            <pc:sldMk cId="1787949437" sldId="457"/>
            <ac:spMk id="23555" creationId="{00000000-0000-0000-0000-000000000000}"/>
          </ac:spMkLst>
        </pc:spChg>
        <pc:picChg chg="mod">
          <ac:chgData name="Stephen Daly" userId="a28aaae9-0330-4722-9aa2-fce220fb4584" providerId="ADAL" clId="{1E47C472-C004-4BC3-A32C-5B5D69D87169}" dt="2023-12-05T14:48:35.402" v="13"/>
          <ac:picMkLst>
            <pc:docMk/>
            <pc:sldMk cId="1787949437" sldId="457"/>
            <ac:picMk id="79874" creationId="{00000000-0000-0000-0000-000000000000}"/>
          </ac:picMkLst>
        </pc:picChg>
      </pc:sldChg>
      <pc:sldChg chg="modSp">
        <pc:chgData name="Stephen Daly" userId="a28aaae9-0330-4722-9aa2-fce220fb4584" providerId="ADAL" clId="{1E47C472-C004-4BC3-A32C-5B5D69D87169}" dt="2023-12-05T14:48:35.402" v="13"/>
        <pc:sldMkLst>
          <pc:docMk/>
          <pc:sldMk cId="3338889861" sldId="458"/>
        </pc:sldMkLst>
        <pc:spChg chg="mod">
          <ac:chgData name="Stephen Daly" userId="a28aaae9-0330-4722-9aa2-fce220fb4584" providerId="ADAL" clId="{1E47C472-C004-4BC3-A32C-5B5D69D87169}" dt="2023-12-05T14:48:35.402" v="13"/>
          <ac:spMkLst>
            <pc:docMk/>
            <pc:sldMk cId="3338889861" sldId="458"/>
            <ac:spMk id="2" creationId="{00000000-0000-0000-0000-000000000000}"/>
          </ac:spMkLst>
        </pc:spChg>
        <pc:spChg chg="mod">
          <ac:chgData name="Stephen Daly" userId="a28aaae9-0330-4722-9aa2-fce220fb4584" providerId="ADAL" clId="{1E47C472-C004-4BC3-A32C-5B5D69D87169}" dt="2023-12-05T14:48:35.402" v="13"/>
          <ac:spMkLst>
            <pc:docMk/>
            <pc:sldMk cId="3338889861" sldId="458"/>
            <ac:spMk id="3" creationId="{00000000-0000-0000-0000-000000000000}"/>
          </ac:spMkLst>
        </pc:spChg>
        <pc:picChg chg="mod">
          <ac:chgData name="Stephen Daly" userId="a28aaae9-0330-4722-9aa2-fce220fb4584" providerId="ADAL" clId="{1E47C472-C004-4BC3-A32C-5B5D69D87169}" dt="2023-12-05T14:48:35.402" v="13"/>
          <ac:picMkLst>
            <pc:docMk/>
            <pc:sldMk cId="3338889861" sldId="458"/>
            <ac:picMk id="78850" creationId="{00000000-0000-0000-0000-000000000000}"/>
          </ac:picMkLst>
        </pc:picChg>
      </pc:sldChg>
      <pc:sldChg chg="modSp modNotes">
        <pc:chgData name="Stephen Daly" userId="a28aaae9-0330-4722-9aa2-fce220fb4584" providerId="ADAL" clId="{1E47C472-C004-4BC3-A32C-5B5D69D87169}" dt="2023-12-05T14:48:35.402" v="13"/>
        <pc:sldMkLst>
          <pc:docMk/>
          <pc:sldMk cId="1168012826" sldId="459"/>
        </pc:sldMkLst>
        <pc:spChg chg="mod">
          <ac:chgData name="Stephen Daly" userId="a28aaae9-0330-4722-9aa2-fce220fb4584" providerId="ADAL" clId="{1E47C472-C004-4BC3-A32C-5B5D69D87169}" dt="2023-12-05T14:48:35.402" v="13"/>
          <ac:spMkLst>
            <pc:docMk/>
            <pc:sldMk cId="1168012826" sldId="459"/>
            <ac:spMk id="20482"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3"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5"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6"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7"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8"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89"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0"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1"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2"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3"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4"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5"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6"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7"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8"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499"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0"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1"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2"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3"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4" creationId="{00000000-0000-0000-0000-000000000000}"/>
          </ac:spMkLst>
        </pc:spChg>
        <pc:spChg chg="mod">
          <ac:chgData name="Stephen Daly" userId="a28aaae9-0330-4722-9aa2-fce220fb4584" providerId="ADAL" clId="{1E47C472-C004-4BC3-A32C-5B5D69D87169}" dt="2023-12-05T14:48:35.402" v="13"/>
          <ac:spMkLst>
            <pc:docMk/>
            <pc:sldMk cId="1168012826" sldId="459"/>
            <ac:spMk id="20505" creationId="{00000000-0000-0000-0000-000000000000}"/>
          </ac:spMkLst>
        </pc:spChg>
        <pc:picChg chg="mod">
          <ac:chgData name="Stephen Daly" userId="a28aaae9-0330-4722-9aa2-fce220fb4584" providerId="ADAL" clId="{1E47C472-C004-4BC3-A32C-5B5D69D87169}" dt="2023-12-05T14:48:35.402" v="13"/>
          <ac:picMkLst>
            <pc:docMk/>
            <pc:sldMk cId="1168012826" sldId="459"/>
            <ac:picMk id="20484" creationId="{00000000-0000-0000-0000-000000000000}"/>
          </ac:picMkLst>
        </pc:picChg>
      </pc:sldChg>
      <pc:sldChg chg="modSp modNotes">
        <pc:chgData name="Stephen Daly" userId="a28aaae9-0330-4722-9aa2-fce220fb4584" providerId="ADAL" clId="{1E47C472-C004-4BC3-A32C-5B5D69D87169}" dt="2023-12-05T14:48:35.402" v="13"/>
        <pc:sldMkLst>
          <pc:docMk/>
          <pc:sldMk cId="697266163" sldId="460"/>
        </pc:sldMkLst>
        <pc:spChg chg="mod">
          <ac:chgData name="Stephen Daly" userId="a28aaae9-0330-4722-9aa2-fce220fb4584" providerId="ADAL" clId="{1E47C472-C004-4BC3-A32C-5B5D69D87169}" dt="2023-12-05T14:48:35.402" v="13"/>
          <ac:spMkLst>
            <pc:docMk/>
            <pc:sldMk cId="697266163" sldId="460"/>
            <ac:spMk id="21506"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07"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09"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0"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1"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2"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3"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4"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5"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6"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7"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8"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19"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0"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1"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2"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3"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4"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5"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6"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7"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8" creationId="{00000000-0000-0000-0000-000000000000}"/>
          </ac:spMkLst>
        </pc:spChg>
        <pc:spChg chg="mod">
          <ac:chgData name="Stephen Daly" userId="a28aaae9-0330-4722-9aa2-fce220fb4584" providerId="ADAL" clId="{1E47C472-C004-4BC3-A32C-5B5D69D87169}" dt="2023-12-05T14:48:35.402" v="13"/>
          <ac:spMkLst>
            <pc:docMk/>
            <pc:sldMk cId="697266163" sldId="460"/>
            <ac:spMk id="21529" creationId="{00000000-0000-0000-0000-000000000000}"/>
          </ac:spMkLst>
        </pc:spChg>
        <pc:picChg chg="mod">
          <ac:chgData name="Stephen Daly" userId="a28aaae9-0330-4722-9aa2-fce220fb4584" providerId="ADAL" clId="{1E47C472-C004-4BC3-A32C-5B5D69D87169}" dt="2023-12-05T14:48:35.402" v="13"/>
          <ac:picMkLst>
            <pc:docMk/>
            <pc:sldMk cId="697266163" sldId="460"/>
            <ac:picMk id="21508" creationId="{00000000-0000-0000-0000-000000000000}"/>
          </ac:picMkLst>
        </pc:picChg>
      </pc:sldChg>
      <pc:sldChg chg="modSp modNotes">
        <pc:chgData name="Stephen Daly" userId="a28aaae9-0330-4722-9aa2-fce220fb4584" providerId="ADAL" clId="{1E47C472-C004-4BC3-A32C-5B5D69D87169}" dt="2023-12-05T14:48:35.402" v="13"/>
        <pc:sldMkLst>
          <pc:docMk/>
          <pc:sldMk cId="2173372377" sldId="461"/>
        </pc:sldMkLst>
        <pc:spChg chg="mod">
          <ac:chgData name="Stephen Daly" userId="a28aaae9-0330-4722-9aa2-fce220fb4584" providerId="ADAL" clId="{1E47C472-C004-4BC3-A32C-5B5D69D87169}" dt="2023-12-05T14:48:35.402" v="13"/>
          <ac:spMkLst>
            <pc:docMk/>
            <pc:sldMk cId="2173372377" sldId="461"/>
            <ac:spMk id="22530"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1"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3"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4"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5"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6"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7"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8"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39"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0"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1"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2"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3"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4"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5"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6"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7"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8"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49"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50"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51" creationId="{00000000-0000-0000-0000-000000000000}"/>
          </ac:spMkLst>
        </pc:spChg>
        <pc:spChg chg="mod">
          <ac:chgData name="Stephen Daly" userId="a28aaae9-0330-4722-9aa2-fce220fb4584" providerId="ADAL" clId="{1E47C472-C004-4BC3-A32C-5B5D69D87169}" dt="2023-12-05T14:48:35.402" v="13"/>
          <ac:spMkLst>
            <pc:docMk/>
            <pc:sldMk cId="2173372377" sldId="461"/>
            <ac:spMk id="22552" creationId="{00000000-0000-0000-0000-000000000000}"/>
          </ac:spMkLst>
        </pc:spChg>
        <pc:picChg chg="mod">
          <ac:chgData name="Stephen Daly" userId="a28aaae9-0330-4722-9aa2-fce220fb4584" providerId="ADAL" clId="{1E47C472-C004-4BC3-A32C-5B5D69D87169}" dt="2023-12-05T14:48:35.402" v="13"/>
          <ac:picMkLst>
            <pc:docMk/>
            <pc:sldMk cId="2173372377" sldId="461"/>
            <ac:picMk id="22532" creationId="{00000000-0000-0000-0000-000000000000}"/>
          </ac:picMkLst>
        </pc:picChg>
      </pc:sldChg>
      <pc:sldChg chg="modSp mod modNotes">
        <pc:chgData name="Stephen Daly" userId="a28aaae9-0330-4722-9aa2-fce220fb4584" providerId="ADAL" clId="{1E47C472-C004-4BC3-A32C-5B5D69D87169}" dt="2023-12-05T14:51:19.524" v="42" actId="1076"/>
        <pc:sldMkLst>
          <pc:docMk/>
          <pc:sldMk cId="3017114106" sldId="462"/>
        </pc:sldMkLst>
        <pc:spChg chg="mod">
          <ac:chgData name="Stephen Daly" userId="a28aaae9-0330-4722-9aa2-fce220fb4584" providerId="ADAL" clId="{1E47C472-C004-4BC3-A32C-5B5D69D87169}" dt="2023-12-05T14:48:35.402" v="13"/>
          <ac:spMkLst>
            <pc:docMk/>
            <pc:sldMk cId="3017114106" sldId="462"/>
            <ac:spMk id="23554"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55" creationId="{00000000-0000-0000-0000-000000000000}"/>
          </ac:spMkLst>
        </pc:spChg>
        <pc:spChg chg="mod">
          <ac:chgData name="Stephen Daly" userId="a28aaae9-0330-4722-9aa2-fce220fb4584" providerId="ADAL" clId="{1E47C472-C004-4BC3-A32C-5B5D69D87169}" dt="2023-12-05T14:51:19.524" v="42" actId="1076"/>
          <ac:spMkLst>
            <pc:docMk/>
            <pc:sldMk cId="3017114106" sldId="462"/>
            <ac:spMk id="23556"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58"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59"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60"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61"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62"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63" creationId="{00000000-0000-0000-0000-000000000000}"/>
          </ac:spMkLst>
        </pc:spChg>
        <pc:spChg chg="mod">
          <ac:chgData name="Stephen Daly" userId="a28aaae9-0330-4722-9aa2-fce220fb4584" providerId="ADAL" clId="{1E47C472-C004-4BC3-A32C-5B5D69D87169}" dt="2023-12-05T14:48:35.402" v="13"/>
          <ac:spMkLst>
            <pc:docMk/>
            <pc:sldMk cId="3017114106" sldId="462"/>
            <ac:spMk id="23564" creationId="{00000000-0000-0000-0000-000000000000}"/>
          </ac:spMkLst>
        </pc:spChg>
        <pc:grpChg chg="mod">
          <ac:chgData name="Stephen Daly" userId="a28aaae9-0330-4722-9aa2-fce220fb4584" providerId="ADAL" clId="{1E47C472-C004-4BC3-A32C-5B5D69D87169}" dt="2023-12-05T14:48:35.402" v="13"/>
          <ac:grpSpMkLst>
            <pc:docMk/>
            <pc:sldMk cId="3017114106" sldId="462"/>
            <ac:grpSpMk id="23557" creationId="{00000000-0000-0000-0000-000000000000}"/>
          </ac:grpSpMkLst>
        </pc:grpChg>
      </pc:sldChg>
      <pc:sldChg chg="modSp modNotes">
        <pc:chgData name="Stephen Daly" userId="a28aaae9-0330-4722-9aa2-fce220fb4584" providerId="ADAL" clId="{1E47C472-C004-4BC3-A32C-5B5D69D87169}" dt="2023-12-05T14:48:35.402" v="13"/>
        <pc:sldMkLst>
          <pc:docMk/>
          <pc:sldMk cId="3924624742" sldId="463"/>
        </pc:sldMkLst>
        <pc:spChg chg="mod">
          <ac:chgData name="Stephen Daly" userId="a28aaae9-0330-4722-9aa2-fce220fb4584" providerId="ADAL" clId="{1E47C472-C004-4BC3-A32C-5B5D69D87169}" dt="2023-12-05T14:48:35.402" v="13"/>
          <ac:spMkLst>
            <pc:docMk/>
            <pc:sldMk cId="3924624742" sldId="463"/>
            <ac:spMk id="24578" creationId="{00000000-0000-0000-0000-000000000000}"/>
          </ac:spMkLst>
        </pc:spChg>
        <pc:spChg chg="mod">
          <ac:chgData name="Stephen Daly" userId="a28aaae9-0330-4722-9aa2-fce220fb4584" providerId="ADAL" clId="{1E47C472-C004-4BC3-A32C-5B5D69D87169}" dt="2023-12-05T14:48:35.402" v="13"/>
          <ac:spMkLst>
            <pc:docMk/>
            <pc:sldMk cId="3924624742" sldId="463"/>
            <ac:spMk id="24579" creationId="{00000000-0000-0000-0000-000000000000}"/>
          </ac:spMkLst>
        </pc:spChg>
        <pc:spChg chg="mod">
          <ac:chgData name="Stephen Daly" userId="a28aaae9-0330-4722-9aa2-fce220fb4584" providerId="ADAL" clId="{1E47C472-C004-4BC3-A32C-5B5D69D87169}" dt="2023-12-05T14:48:35.402" v="13"/>
          <ac:spMkLst>
            <pc:docMk/>
            <pc:sldMk cId="3924624742" sldId="463"/>
            <ac:spMk id="24610" creationId="{00000000-0000-0000-0000-000000000000}"/>
          </ac:spMkLst>
        </pc:spChg>
        <pc:spChg chg="mod">
          <ac:chgData name="Stephen Daly" userId="a28aaae9-0330-4722-9aa2-fce220fb4584" providerId="ADAL" clId="{1E47C472-C004-4BC3-A32C-5B5D69D87169}" dt="2023-12-05T14:48:35.402" v="13"/>
          <ac:spMkLst>
            <pc:docMk/>
            <pc:sldMk cId="3924624742" sldId="463"/>
            <ac:spMk id="24611" creationId="{00000000-0000-0000-0000-000000000000}"/>
          </ac:spMkLst>
        </pc:spChg>
        <pc:spChg chg="mod">
          <ac:chgData name="Stephen Daly" userId="a28aaae9-0330-4722-9aa2-fce220fb4584" providerId="ADAL" clId="{1E47C472-C004-4BC3-A32C-5B5D69D87169}" dt="2023-12-05T14:48:35.402" v="13"/>
          <ac:spMkLst>
            <pc:docMk/>
            <pc:sldMk cId="3924624742" sldId="463"/>
            <ac:spMk id="24612" creationId="{00000000-0000-0000-0000-000000000000}"/>
          </ac:spMkLst>
        </pc:spChg>
        <pc:spChg chg="mod">
          <ac:chgData name="Stephen Daly" userId="a28aaae9-0330-4722-9aa2-fce220fb4584" providerId="ADAL" clId="{1E47C472-C004-4BC3-A32C-5B5D69D87169}" dt="2023-12-05T14:48:35.402" v="13"/>
          <ac:spMkLst>
            <pc:docMk/>
            <pc:sldMk cId="3924624742" sldId="463"/>
            <ac:spMk id="24613" creationId="{00000000-0000-0000-0000-000000000000}"/>
          </ac:spMkLst>
        </pc:spChg>
        <pc:graphicFrameChg chg="mod">
          <ac:chgData name="Stephen Daly" userId="a28aaae9-0330-4722-9aa2-fce220fb4584" providerId="ADAL" clId="{1E47C472-C004-4BC3-A32C-5B5D69D87169}" dt="2023-12-05T14:48:35.402" v="13"/>
          <ac:graphicFrameMkLst>
            <pc:docMk/>
            <pc:sldMk cId="3924624742" sldId="463"/>
            <ac:graphicFrameMk id="628806" creationId="{00000000-0000-0000-0000-000000000000}"/>
          </ac:graphicFrameMkLst>
        </pc:graphicFrameChg>
      </pc:sldChg>
      <pc:sldChg chg="modSp mod modNotes">
        <pc:chgData name="Stephen Daly" userId="a28aaae9-0330-4722-9aa2-fce220fb4584" providerId="ADAL" clId="{1E47C472-C004-4BC3-A32C-5B5D69D87169}" dt="2023-12-05T14:51:39.130" v="45" actId="113"/>
        <pc:sldMkLst>
          <pc:docMk/>
          <pc:sldMk cId="2898449181" sldId="464"/>
        </pc:sldMkLst>
        <pc:spChg chg="mod">
          <ac:chgData name="Stephen Daly" userId="a28aaae9-0330-4722-9aa2-fce220fb4584" providerId="ADAL" clId="{1E47C472-C004-4BC3-A32C-5B5D69D87169}" dt="2023-12-05T14:51:39.130" v="45" actId="113"/>
          <ac:spMkLst>
            <pc:docMk/>
            <pc:sldMk cId="2898449181" sldId="464"/>
            <ac:spMk id="46082" creationId="{00000000-0000-0000-0000-000000000000}"/>
          </ac:spMkLst>
        </pc:spChg>
        <pc:spChg chg="mod">
          <ac:chgData name="Stephen Daly" userId="a28aaae9-0330-4722-9aa2-fce220fb4584" providerId="ADAL" clId="{1E47C472-C004-4BC3-A32C-5B5D69D87169}" dt="2023-12-05T14:48:35.402" v="13"/>
          <ac:spMkLst>
            <pc:docMk/>
            <pc:sldMk cId="2898449181" sldId="464"/>
            <ac:spMk id="46083" creationId="{00000000-0000-0000-0000-000000000000}"/>
          </ac:spMkLst>
        </pc:spChg>
        <pc:spChg chg="mod">
          <ac:chgData name="Stephen Daly" userId="a28aaae9-0330-4722-9aa2-fce220fb4584" providerId="ADAL" clId="{1E47C472-C004-4BC3-A32C-5B5D69D87169}" dt="2023-12-05T14:51:31.863" v="43" actId="1076"/>
          <ac:spMkLst>
            <pc:docMk/>
            <pc:sldMk cId="2898449181" sldId="464"/>
            <ac:spMk id="46084" creationId="{00000000-0000-0000-0000-000000000000}"/>
          </ac:spMkLst>
        </pc:spChg>
      </pc:sldChg>
      <pc:sldChg chg="modSp mod modNotes">
        <pc:chgData name="Stephen Daly" userId="a28aaae9-0330-4722-9aa2-fce220fb4584" providerId="ADAL" clId="{1E47C472-C004-4BC3-A32C-5B5D69D87169}" dt="2023-12-05T14:51:44.436" v="46" actId="1076"/>
        <pc:sldMkLst>
          <pc:docMk/>
          <pc:sldMk cId="3222488385" sldId="465"/>
        </pc:sldMkLst>
        <pc:spChg chg="mod">
          <ac:chgData name="Stephen Daly" userId="a28aaae9-0330-4722-9aa2-fce220fb4584" providerId="ADAL" clId="{1E47C472-C004-4BC3-A32C-5B5D69D87169}" dt="2023-12-05T14:48:35.402" v="13"/>
          <ac:spMkLst>
            <pc:docMk/>
            <pc:sldMk cId="3222488385" sldId="465"/>
            <ac:spMk id="47106" creationId="{00000000-0000-0000-0000-000000000000}"/>
          </ac:spMkLst>
        </pc:spChg>
        <pc:spChg chg="mod">
          <ac:chgData name="Stephen Daly" userId="a28aaae9-0330-4722-9aa2-fce220fb4584" providerId="ADAL" clId="{1E47C472-C004-4BC3-A32C-5B5D69D87169}" dt="2023-12-05T14:48:35.402" v="13"/>
          <ac:spMkLst>
            <pc:docMk/>
            <pc:sldMk cId="3222488385" sldId="465"/>
            <ac:spMk id="47107" creationId="{00000000-0000-0000-0000-000000000000}"/>
          </ac:spMkLst>
        </pc:spChg>
        <pc:spChg chg="mod">
          <ac:chgData name="Stephen Daly" userId="a28aaae9-0330-4722-9aa2-fce220fb4584" providerId="ADAL" clId="{1E47C472-C004-4BC3-A32C-5B5D69D87169}" dt="2023-12-05T14:51:44.436" v="46" actId="1076"/>
          <ac:spMkLst>
            <pc:docMk/>
            <pc:sldMk cId="3222488385" sldId="465"/>
            <ac:spMk id="47108" creationId="{00000000-0000-0000-0000-000000000000}"/>
          </ac:spMkLst>
        </pc:spChg>
      </pc:sldChg>
      <pc:sldChg chg="modSp mod modNotes">
        <pc:chgData name="Stephen Daly" userId="a28aaae9-0330-4722-9aa2-fce220fb4584" providerId="ADAL" clId="{1E47C472-C004-4BC3-A32C-5B5D69D87169}" dt="2023-12-05T14:51:49.073" v="47" actId="1076"/>
        <pc:sldMkLst>
          <pc:docMk/>
          <pc:sldMk cId="3145856226" sldId="466"/>
        </pc:sldMkLst>
        <pc:spChg chg="mod">
          <ac:chgData name="Stephen Daly" userId="a28aaae9-0330-4722-9aa2-fce220fb4584" providerId="ADAL" clId="{1E47C472-C004-4BC3-A32C-5B5D69D87169}" dt="2023-12-05T14:48:35.402" v="13"/>
          <ac:spMkLst>
            <pc:docMk/>
            <pc:sldMk cId="3145856226" sldId="466"/>
            <ac:spMk id="56322" creationId="{00000000-0000-0000-0000-000000000000}"/>
          </ac:spMkLst>
        </pc:spChg>
        <pc:spChg chg="mod">
          <ac:chgData name="Stephen Daly" userId="a28aaae9-0330-4722-9aa2-fce220fb4584" providerId="ADAL" clId="{1E47C472-C004-4BC3-A32C-5B5D69D87169}" dt="2023-12-05T14:48:35.402" v="13"/>
          <ac:spMkLst>
            <pc:docMk/>
            <pc:sldMk cId="3145856226" sldId="466"/>
            <ac:spMk id="56323" creationId="{00000000-0000-0000-0000-000000000000}"/>
          </ac:spMkLst>
        </pc:spChg>
        <pc:spChg chg="mod">
          <ac:chgData name="Stephen Daly" userId="a28aaae9-0330-4722-9aa2-fce220fb4584" providerId="ADAL" clId="{1E47C472-C004-4BC3-A32C-5B5D69D87169}" dt="2023-12-05T14:51:49.073" v="47" actId="1076"/>
          <ac:spMkLst>
            <pc:docMk/>
            <pc:sldMk cId="3145856226" sldId="466"/>
            <ac:spMk id="56324" creationId="{00000000-0000-0000-0000-000000000000}"/>
          </ac:spMkLst>
        </pc:spChg>
      </pc:sldChg>
      <pc:sldChg chg="modSp mod modNotes">
        <pc:chgData name="Stephen Daly" userId="a28aaae9-0330-4722-9aa2-fce220fb4584" providerId="ADAL" clId="{1E47C472-C004-4BC3-A32C-5B5D69D87169}" dt="2023-12-05T14:52:01.515" v="49" actId="255"/>
        <pc:sldMkLst>
          <pc:docMk/>
          <pc:sldMk cId="775343770" sldId="467"/>
        </pc:sldMkLst>
        <pc:spChg chg="mod">
          <ac:chgData name="Stephen Daly" userId="a28aaae9-0330-4722-9aa2-fce220fb4584" providerId="ADAL" clId="{1E47C472-C004-4BC3-A32C-5B5D69D87169}" dt="2023-12-05T14:48:35.402" v="13"/>
          <ac:spMkLst>
            <pc:docMk/>
            <pc:sldMk cId="775343770" sldId="467"/>
            <ac:spMk id="48130" creationId="{00000000-0000-0000-0000-000000000000}"/>
          </ac:spMkLst>
        </pc:spChg>
        <pc:spChg chg="mod">
          <ac:chgData name="Stephen Daly" userId="a28aaae9-0330-4722-9aa2-fce220fb4584" providerId="ADAL" clId="{1E47C472-C004-4BC3-A32C-5B5D69D87169}" dt="2023-12-05T14:48:35.402" v="13"/>
          <ac:spMkLst>
            <pc:docMk/>
            <pc:sldMk cId="775343770" sldId="467"/>
            <ac:spMk id="48131" creationId="{00000000-0000-0000-0000-000000000000}"/>
          </ac:spMkLst>
        </pc:spChg>
        <pc:spChg chg="mod">
          <ac:chgData name="Stephen Daly" userId="a28aaae9-0330-4722-9aa2-fce220fb4584" providerId="ADAL" clId="{1E47C472-C004-4BC3-A32C-5B5D69D87169}" dt="2023-12-05T14:52:01.515" v="49" actId="255"/>
          <ac:spMkLst>
            <pc:docMk/>
            <pc:sldMk cId="775343770" sldId="467"/>
            <ac:spMk id="48132" creationId="{00000000-0000-0000-0000-000000000000}"/>
          </ac:spMkLst>
        </pc:spChg>
        <pc:spChg chg="mod">
          <ac:chgData name="Stephen Daly" userId="a28aaae9-0330-4722-9aa2-fce220fb4584" providerId="ADAL" clId="{1E47C472-C004-4BC3-A32C-5B5D69D87169}" dt="2023-12-05T14:48:35.402" v="13"/>
          <ac:spMkLst>
            <pc:docMk/>
            <pc:sldMk cId="775343770" sldId="467"/>
            <ac:spMk id="48133" creationId="{00000000-0000-0000-0000-000000000000}"/>
          </ac:spMkLst>
        </pc:spChg>
      </pc:sldChg>
      <pc:sldChg chg="modSp mod modNotes">
        <pc:chgData name="Stephen Daly" userId="a28aaae9-0330-4722-9aa2-fce220fb4584" providerId="ADAL" clId="{1E47C472-C004-4BC3-A32C-5B5D69D87169}" dt="2023-12-05T14:52:15.266" v="52" actId="255"/>
        <pc:sldMkLst>
          <pc:docMk/>
          <pc:sldMk cId="2570499763" sldId="468"/>
        </pc:sldMkLst>
        <pc:spChg chg="mod">
          <ac:chgData name="Stephen Daly" userId="a28aaae9-0330-4722-9aa2-fce220fb4584" providerId="ADAL" clId="{1E47C472-C004-4BC3-A32C-5B5D69D87169}" dt="2023-12-05T14:48:35.402" v="13"/>
          <ac:spMkLst>
            <pc:docMk/>
            <pc:sldMk cId="2570499763" sldId="468"/>
            <ac:spMk id="49154" creationId="{00000000-0000-0000-0000-000000000000}"/>
          </ac:spMkLst>
        </pc:spChg>
        <pc:spChg chg="mod">
          <ac:chgData name="Stephen Daly" userId="a28aaae9-0330-4722-9aa2-fce220fb4584" providerId="ADAL" clId="{1E47C472-C004-4BC3-A32C-5B5D69D87169}" dt="2023-12-05T14:48:35.402" v="13"/>
          <ac:spMkLst>
            <pc:docMk/>
            <pc:sldMk cId="2570499763" sldId="468"/>
            <ac:spMk id="49155" creationId="{00000000-0000-0000-0000-000000000000}"/>
          </ac:spMkLst>
        </pc:spChg>
        <pc:spChg chg="mod">
          <ac:chgData name="Stephen Daly" userId="a28aaae9-0330-4722-9aa2-fce220fb4584" providerId="ADAL" clId="{1E47C472-C004-4BC3-A32C-5B5D69D87169}" dt="2023-12-05T14:52:15.266" v="52" actId="255"/>
          <ac:spMkLst>
            <pc:docMk/>
            <pc:sldMk cId="2570499763" sldId="468"/>
            <ac:spMk id="49156" creationId="{00000000-0000-0000-0000-000000000000}"/>
          </ac:spMkLst>
        </pc:spChg>
        <pc:spChg chg="mod">
          <ac:chgData name="Stephen Daly" userId="a28aaae9-0330-4722-9aa2-fce220fb4584" providerId="ADAL" clId="{1E47C472-C004-4BC3-A32C-5B5D69D87169}" dt="2023-12-05T14:48:35.402" v="13"/>
          <ac:spMkLst>
            <pc:docMk/>
            <pc:sldMk cId="2570499763" sldId="468"/>
            <ac:spMk id="49158" creationId="{00000000-0000-0000-0000-000000000000}"/>
          </ac:spMkLst>
        </pc:spChg>
        <pc:spChg chg="mod">
          <ac:chgData name="Stephen Daly" userId="a28aaae9-0330-4722-9aa2-fce220fb4584" providerId="ADAL" clId="{1E47C472-C004-4BC3-A32C-5B5D69D87169}" dt="2023-12-05T14:48:35.402" v="13"/>
          <ac:spMkLst>
            <pc:docMk/>
            <pc:sldMk cId="2570499763" sldId="468"/>
            <ac:spMk id="386052" creationId="{00000000-0000-0000-0000-000000000000}"/>
          </ac:spMkLst>
        </pc:spChg>
      </pc:sldChg>
      <pc:sldChg chg="modSp mod modNotes">
        <pc:chgData name="Stephen Daly" userId="a28aaae9-0330-4722-9aa2-fce220fb4584" providerId="ADAL" clId="{1E47C472-C004-4BC3-A32C-5B5D69D87169}" dt="2023-12-05T14:52:24.167" v="54" actId="255"/>
        <pc:sldMkLst>
          <pc:docMk/>
          <pc:sldMk cId="705331171" sldId="469"/>
        </pc:sldMkLst>
        <pc:spChg chg="mod">
          <ac:chgData name="Stephen Daly" userId="a28aaae9-0330-4722-9aa2-fce220fb4584" providerId="ADAL" clId="{1E47C472-C004-4BC3-A32C-5B5D69D87169}" dt="2023-12-05T14:48:35.402" v="13"/>
          <ac:spMkLst>
            <pc:docMk/>
            <pc:sldMk cId="705331171" sldId="469"/>
            <ac:spMk id="50178" creationId="{00000000-0000-0000-0000-000000000000}"/>
          </ac:spMkLst>
        </pc:spChg>
        <pc:spChg chg="mod">
          <ac:chgData name="Stephen Daly" userId="a28aaae9-0330-4722-9aa2-fce220fb4584" providerId="ADAL" clId="{1E47C472-C004-4BC3-A32C-5B5D69D87169}" dt="2023-12-05T14:48:35.402" v="13"/>
          <ac:spMkLst>
            <pc:docMk/>
            <pc:sldMk cId="705331171" sldId="469"/>
            <ac:spMk id="50179" creationId="{00000000-0000-0000-0000-000000000000}"/>
          </ac:spMkLst>
        </pc:spChg>
        <pc:spChg chg="mod">
          <ac:chgData name="Stephen Daly" userId="a28aaae9-0330-4722-9aa2-fce220fb4584" providerId="ADAL" clId="{1E47C472-C004-4BC3-A32C-5B5D69D87169}" dt="2023-12-05T14:52:24.167" v="54" actId="255"/>
          <ac:spMkLst>
            <pc:docMk/>
            <pc:sldMk cId="705331171" sldId="469"/>
            <ac:spMk id="50180" creationId="{00000000-0000-0000-0000-000000000000}"/>
          </ac:spMkLst>
        </pc:spChg>
      </pc:sldChg>
      <pc:sldChg chg="modSp mod modNotes">
        <pc:chgData name="Stephen Daly" userId="a28aaae9-0330-4722-9aa2-fce220fb4584" providerId="ADAL" clId="{1E47C472-C004-4BC3-A32C-5B5D69D87169}" dt="2023-12-05T14:52:30.115" v="55" actId="1076"/>
        <pc:sldMkLst>
          <pc:docMk/>
          <pc:sldMk cId="247437137" sldId="470"/>
        </pc:sldMkLst>
        <pc:spChg chg="mod">
          <ac:chgData name="Stephen Daly" userId="a28aaae9-0330-4722-9aa2-fce220fb4584" providerId="ADAL" clId="{1E47C472-C004-4BC3-A32C-5B5D69D87169}" dt="2023-12-05T14:48:35.402" v="13"/>
          <ac:spMkLst>
            <pc:docMk/>
            <pc:sldMk cId="247437137" sldId="470"/>
            <ac:spMk id="84994" creationId="{00000000-0000-0000-0000-000000000000}"/>
          </ac:spMkLst>
        </pc:spChg>
        <pc:spChg chg="mod">
          <ac:chgData name="Stephen Daly" userId="a28aaae9-0330-4722-9aa2-fce220fb4584" providerId="ADAL" clId="{1E47C472-C004-4BC3-A32C-5B5D69D87169}" dt="2023-12-05T14:48:35.402" v="13"/>
          <ac:spMkLst>
            <pc:docMk/>
            <pc:sldMk cId="247437137" sldId="470"/>
            <ac:spMk id="84995" creationId="{00000000-0000-0000-0000-000000000000}"/>
          </ac:spMkLst>
        </pc:spChg>
        <pc:spChg chg="mod">
          <ac:chgData name="Stephen Daly" userId="a28aaae9-0330-4722-9aa2-fce220fb4584" providerId="ADAL" clId="{1E47C472-C004-4BC3-A32C-5B5D69D87169}" dt="2023-12-05T14:52:30.115" v="55" actId="1076"/>
          <ac:spMkLst>
            <pc:docMk/>
            <pc:sldMk cId="247437137" sldId="470"/>
            <ac:spMk id="84996" creationId="{00000000-0000-0000-0000-000000000000}"/>
          </ac:spMkLst>
        </pc:spChg>
      </pc:sldChg>
      <pc:sldChg chg="modSp mod modNotes">
        <pc:chgData name="Stephen Daly" userId="a28aaae9-0330-4722-9aa2-fce220fb4584" providerId="ADAL" clId="{1E47C472-C004-4BC3-A32C-5B5D69D87169}" dt="2023-12-05T14:52:39.659" v="56" actId="1076"/>
        <pc:sldMkLst>
          <pc:docMk/>
          <pc:sldMk cId="1522661194" sldId="471"/>
        </pc:sldMkLst>
        <pc:spChg chg="mod">
          <ac:chgData name="Stephen Daly" userId="a28aaae9-0330-4722-9aa2-fce220fb4584" providerId="ADAL" clId="{1E47C472-C004-4BC3-A32C-5B5D69D87169}" dt="2023-12-05T14:48:35.402" v="13"/>
          <ac:spMkLst>
            <pc:docMk/>
            <pc:sldMk cId="1522661194" sldId="471"/>
            <ac:spMk id="84995" creationId="{00000000-0000-0000-0000-000000000000}"/>
          </ac:spMkLst>
        </pc:spChg>
        <pc:spChg chg="mod">
          <ac:chgData name="Stephen Daly" userId="a28aaae9-0330-4722-9aa2-fce220fb4584" providerId="ADAL" clId="{1E47C472-C004-4BC3-A32C-5B5D69D87169}" dt="2023-12-05T14:52:39.659" v="56" actId="1076"/>
          <ac:spMkLst>
            <pc:docMk/>
            <pc:sldMk cId="1522661194" sldId="471"/>
            <ac:spMk id="84996" creationId="{00000000-0000-0000-0000-000000000000}"/>
          </ac:spMkLst>
        </pc:spChg>
      </pc:sldChg>
      <pc:sldChg chg="modSp modNotes">
        <pc:chgData name="Stephen Daly" userId="a28aaae9-0330-4722-9aa2-fce220fb4584" providerId="ADAL" clId="{1E47C472-C004-4BC3-A32C-5B5D69D87169}" dt="2023-12-05T14:48:35.402" v="13"/>
        <pc:sldMkLst>
          <pc:docMk/>
          <pc:sldMk cId="2668572951" sldId="476"/>
        </pc:sldMkLst>
        <pc:spChg chg="mod">
          <ac:chgData name="Stephen Daly" userId="a28aaae9-0330-4722-9aa2-fce220fb4584" providerId="ADAL" clId="{1E47C472-C004-4BC3-A32C-5B5D69D87169}" dt="2023-12-05T14:48:35.402" v="13"/>
          <ac:spMkLst>
            <pc:docMk/>
            <pc:sldMk cId="2668572951" sldId="476"/>
            <ac:spMk id="9218" creationId="{00000000-0000-0000-0000-000000000000}"/>
          </ac:spMkLst>
        </pc:spChg>
        <pc:spChg chg="mod">
          <ac:chgData name="Stephen Daly" userId="a28aaae9-0330-4722-9aa2-fce220fb4584" providerId="ADAL" clId="{1E47C472-C004-4BC3-A32C-5B5D69D87169}" dt="2023-12-05T14:48:35.402" v="13"/>
          <ac:spMkLst>
            <pc:docMk/>
            <pc:sldMk cId="2668572951" sldId="476"/>
            <ac:spMk id="9219" creationId="{00000000-0000-0000-0000-000000000000}"/>
          </ac:spMkLst>
        </pc:spChg>
        <pc:picChg chg="mod">
          <ac:chgData name="Stephen Daly" userId="a28aaae9-0330-4722-9aa2-fce220fb4584" providerId="ADAL" clId="{1E47C472-C004-4BC3-A32C-5B5D69D87169}" dt="2023-12-05T14:48:35.402" v="13"/>
          <ac:picMkLst>
            <pc:docMk/>
            <pc:sldMk cId="2668572951" sldId="476"/>
            <ac:picMk id="6148" creationId="{00000000-0000-0000-0000-000000000000}"/>
          </ac:picMkLst>
        </pc:picChg>
      </pc:sldChg>
      <pc:sldChg chg="modSp mod modNotes">
        <pc:chgData name="Stephen Daly" userId="a28aaae9-0330-4722-9aa2-fce220fb4584" providerId="ADAL" clId="{1E47C472-C004-4BC3-A32C-5B5D69D87169}" dt="2023-12-05T14:48:35.402" v="13"/>
        <pc:sldMkLst>
          <pc:docMk/>
          <pc:sldMk cId="1851172380" sldId="477"/>
        </pc:sldMkLst>
        <pc:spChg chg="mod">
          <ac:chgData name="Stephen Daly" userId="a28aaae9-0330-4722-9aa2-fce220fb4584" providerId="ADAL" clId="{1E47C472-C004-4BC3-A32C-5B5D69D87169}" dt="2023-12-05T14:48:35.402" v="13"/>
          <ac:spMkLst>
            <pc:docMk/>
            <pc:sldMk cId="1851172380" sldId="477"/>
            <ac:spMk id="9218" creationId="{00000000-0000-0000-0000-000000000000}"/>
          </ac:spMkLst>
        </pc:spChg>
        <pc:spChg chg="mod">
          <ac:chgData name="Stephen Daly" userId="a28aaae9-0330-4722-9aa2-fce220fb4584" providerId="ADAL" clId="{1E47C472-C004-4BC3-A32C-5B5D69D87169}" dt="2023-12-05T14:48:35.402" v="13"/>
          <ac:spMkLst>
            <pc:docMk/>
            <pc:sldMk cId="1851172380" sldId="477"/>
            <ac:spMk id="9219" creationId="{00000000-0000-0000-0000-000000000000}"/>
          </ac:spMkLst>
        </pc:spChg>
      </pc:sldChg>
      <pc:sldChg chg="modSp modNotes">
        <pc:chgData name="Stephen Daly" userId="a28aaae9-0330-4722-9aa2-fce220fb4584" providerId="ADAL" clId="{1E47C472-C004-4BC3-A32C-5B5D69D87169}" dt="2023-12-05T14:48:35.402" v="13"/>
        <pc:sldMkLst>
          <pc:docMk/>
          <pc:sldMk cId="4053705438" sldId="478"/>
        </pc:sldMkLst>
        <pc:spChg chg="mod">
          <ac:chgData name="Stephen Daly" userId="a28aaae9-0330-4722-9aa2-fce220fb4584" providerId="ADAL" clId="{1E47C472-C004-4BC3-A32C-5B5D69D87169}" dt="2023-12-05T14:48:35.402" v="13"/>
          <ac:spMkLst>
            <pc:docMk/>
            <pc:sldMk cId="4053705438" sldId="478"/>
            <ac:spMk id="9218" creationId="{00000000-0000-0000-0000-000000000000}"/>
          </ac:spMkLst>
        </pc:spChg>
        <pc:spChg chg="mod">
          <ac:chgData name="Stephen Daly" userId="a28aaae9-0330-4722-9aa2-fce220fb4584" providerId="ADAL" clId="{1E47C472-C004-4BC3-A32C-5B5D69D87169}" dt="2023-12-05T14:48:35.402" v="13"/>
          <ac:spMkLst>
            <pc:docMk/>
            <pc:sldMk cId="4053705438" sldId="478"/>
            <ac:spMk id="9219" creationId="{00000000-0000-0000-0000-000000000000}"/>
          </ac:spMkLst>
        </pc:spChg>
      </pc:sldChg>
      <pc:sldChg chg="modSp modNotes">
        <pc:chgData name="Stephen Daly" userId="a28aaae9-0330-4722-9aa2-fce220fb4584" providerId="ADAL" clId="{1E47C472-C004-4BC3-A32C-5B5D69D87169}" dt="2023-12-05T14:48:35.402" v="13"/>
        <pc:sldMkLst>
          <pc:docMk/>
          <pc:sldMk cId="3663658460" sldId="479"/>
        </pc:sldMkLst>
        <pc:spChg chg="mod">
          <ac:chgData name="Stephen Daly" userId="a28aaae9-0330-4722-9aa2-fce220fb4584" providerId="ADAL" clId="{1E47C472-C004-4BC3-A32C-5B5D69D87169}" dt="2023-12-05T14:48:35.402" v="13"/>
          <ac:spMkLst>
            <pc:docMk/>
            <pc:sldMk cId="3663658460" sldId="479"/>
            <ac:spMk id="9218" creationId="{00000000-0000-0000-0000-000000000000}"/>
          </ac:spMkLst>
        </pc:spChg>
        <pc:spChg chg="mod">
          <ac:chgData name="Stephen Daly" userId="a28aaae9-0330-4722-9aa2-fce220fb4584" providerId="ADAL" clId="{1E47C472-C004-4BC3-A32C-5B5D69D87169}" dt="2023-12-05T14:48:35.402" v="13"/>
          <ac:spMkLst>
            <pc:docMk/>
            <pc:sldMk cId="3663658460" sldId="479"/>
            <ac:spMk id="9219" creationId="{00000000-0000-0000-0000-000000000000}"/>
          </ac:spMkLst>
        </pc:spChg>
      </pc:sldChg>
      <pc:sldChg chg="modSp mod modNotes">
        <pc:chgData name="Stephen Daly" userId="a28aaae9-0330-4722-9aa2-fce220fb4584" providerId="ADAL" clId="{1E47C472-C004-4BC3-A32C-5B5D69D87169}" dt="2023-12-05T14:52:46.476" v="57" actId="1076"/>
        <pc:sldMkLst>
          <pc:docMk/>
          <pc:sldMk cId="2746308388" sldId="482"/>
        </pc:sldMkLst>
        <pc:spChg chg="mod">
          <ac:chgData name="Stephen Daly" userId="a28aaae9-0330-4722-9aa2-fce220fb4584" providerId="ADAL" clId="{1E47C472-C004-4BC3-A32C-5B5D69D87169}" dt="2023-12-05T14:48:35.402" v="13"/>
          <ac:spMkLst>
            <pc:docMk/>
            <pc:sldMk cId="2746308388" sldId="482"/>
            <ac:spMk id="84995" creationId="{00000000-0000-0000-0000-000000000000}"/>
          </ac:spMkLst>
        </pc:spChg>
        <pc:spChg chg="mod">
          <ac:chgData name="Stephen Daly" userId="a28aaae9-0330-4722-9aa2-fce220fb4584" providerId="ADAL" clId="{1E47C472-C004-4BC3-A32C-5B5D69D87169}" dt="2023-12-05T14:52:46.476" v="57" actId="1076"/>
          <ac:spMkLst>
            <pc:docMk/>
            <pc:sldMk cId="2746308388" sldId="482"/>
            <ac:spMk id="84996" creationId="{00000000-0000-0000-0000-000000000000}"/>
          </ac:spMkLst>
        </pc:spChg>
        <pc:picChg chg="mod">
          <ac:chgData name="Stephen Daly" userId="a28aaae9-0330-4722-9aa2-fce220fb4584" providerId="ADAL" clId="{1E47C472-C004-4BC3-A32C-5B5D69D87169}" dt="2023-12-05T14:48:35.402" v="13"/>
          <ac:picMkLst>
            <pc:docMk/>
            <pc:sldMk cId="2746308388" sldId="482"/>
            <ac:picMk id="119811" creationId="{00000000-0000-0000-0000-000000000000}"/>
          </ac:picMkLst>
        </pc:picChg>
      </pc:sldChg>
      <pc:sldMasterChg chg="modSp modTransition modSldLayout">
        <pc:chgData name="Stephen Daly" userId="a28aaae9-0330-4722-9aa2-fce220fb4584" providerId="ADAL" clId="{1E47C472-C004-4BC3-A32C-5B5D69D87169}" dt="2023-12-05T14:48:35.402" v="13"/>
        <pc:sldMasterMkLst>
          <pc:docMk/>
          <pc:sldMasterMk cId="304219529" sldId="2147483747"/>
        </pc:sldMasterMkLst>
        <pc:spChg chg="mod">
          <ac:chgData name="Stephen Daly" userId="a28aaae9-0330-4722-9aa2-fce220fb4584" providerId="ADAL" clId="{1E47C472-C004-4BC3-A32C-5B5D69D87169}" dt="2023-12-05T14:48:35.402" v="13"/>
          <ac:spMkLst>
            <pc:docMk/>
            <pc:sldMasterMk cId="304219529" sldId="2147483747"/>
            <ac:spMk id="2" creationId="{1433298E-46A1-A9F7-5DEE-6AB6B2FCA043}"/>
          </ac:spMkLst>
        </pc:spChg>
        <pc:spChg chg="mod">
          <ac:chgData name="Stephen Daly" userId="a28aaae9-0330-4722-9aa2-fce220fb4584" providerId="ADAL" clId="{1E47C472-C004-4BC3-A32C-5B5D69D87169}" dt="2023-12-05T14:48:35.402" v="13"/>
          <ac:spMkLst>
            <pc:docMk/>
            <pc:sldMasterMk cId="304219529" sldId="2147483747"/>
            <ac:spMk id="3" creationId="{B9E2A133-05BD-0F9E-7BD2-A0DC4A905C54}"/>
          </ac:spMkLst>
        </pc:spChg>
        <pc:spChg chg="mod">
          <ac:chgData name="Stephen Daly" userId="a28aaae9-0330-4722-9aa2-fce220fb4584" providerId="ADAL" clId="{1E47C472-C004-4BC3-A32C-5B5D69D87169}" dt="2023-12-05T14:48:35.402" v="13"/>
          <ac:spMkLst>
            <pc:docMk/>
            <pc:sldMasterMk cId="304219529" sldId="2147483747"/>
            <ac:spMk id="4" creationId="{84477724-A6EF-F706-64C0-435A649DA18C}"/>
          </ac:spMkLst>
        </pc:spChg>
        <pc:spChg chg="mod">
          <ac:chgData name="Stephen Daly" userId="a28aaae9-0330-4722-9aa2-fce220fb4584" providerId="ADAL" clId="{1E47C472-C004-4BC3-A32C-5B5D69D87169}" dt="2023-12-05T14:48:35.402" v="13"/>
          <ac:spMkLst>
            <pc:docMk/>
            <pc:sldMasterMk cId="304219529" sldId="2147483747"/>
            <ac:spMk id="5" creationId="{ABC916DE-0DBA-BC16-4195-C2BF21155D8F}"/>
          </ac:spMkLst>
        </pc:spChg>
        <pc:spChg chg="mod">
          <ac:chgData name="Stephen Daly" userId="a28aaae9-0330-4722-9aa2-fce220fb4584" providerId="ADAL" clId="{1E47C472-C004-4BC3-A32C-5B5D69D87169}" dt="2023-12-05T14:48:35.402" v="13"/>
          <ac:spMkLst>
            <pc:docMk/>
            <pc:sldMasterMk cId="304219529" sldId="2147483747"/>
            <ac:spMk id="6" creationId="{6A65DEDC-A1DE-FB39-6223-745E4D3DED52}"/>
          </ac:spMkLst>
        </pc:spChg>
        <pc:sldLayoutChg chg="modSp modTransition">
          <pc:chgData name="Stephen Daly" userId="a28aaae9-0330-4722-9aa2-fce220fb4584" providerId="ADAL" clId="{1E47C472-C004-4BC3-A32C-5B5D69D87169}" dt="2023-12-05T14:48:35.402" v="13"/>
          <pc:sldLayoutMkLst>
            <pc:docMk/>
            <pc:sldMasterMk cId="304219529" sldId="2147483747"/>
            <pc:sldLayoutMk cId="2337787476" sldId="2147483748"/>
          </pc:sldLayoutMkLst>
          <pc:spChg chg="mod">
            <ac:chgData name="Stephen Daly" userId="a28aaae9-0330-4722-9aa2-fce220fb4584" providerId="ADAL" clId="{1E47C472-C004-4BC3-A32C-5B5D69D87169}" dt="2023-12-05T14:48:35.402" v="13"/>
            <ac:spMkLst>
              <pc:docMk/>
              <pc:sldMasterMk cId="304219529" sldId="2147483747"/>
              <pc:sldLayoutMk cId="2337787476" sldId="2147483748"/>
              <ac:spMk id="2" creationId="{ABB99906-4D7B-52E9-3147-84C067255908}"/>
            </ac:spMkLst>
          </pc:spChg>
          <pc:spChg chg="mod">
            <ac:chgData name="Stephen Daly" userId="a28aaae9-0330-4722-9aa2-fce220fb4584" providerId="ADAL" clId="{1E47C472-C004-4BC3-A32C-5B5D69D87169}" dt="2023-12-05T14:48:35.402" v="13"/>
            <ac:spMkLst>
              <pc:docMk/>
              <pc:sldMasterMk cId="304219529" sldId="2147483747"/>
              <pc:sldLayoutMk cId="2337787476" sldId="2147483748"/>
              <ac:spMk id="3" creationId="{A860EE0C-A03A-2BB4-DED3-BBC236B391DE}"/>
            </ac:spMkLst>
          </pc:spChg>
        </pc:sldLayoutChg>
        <pc:sldLayoutChg chg="modTransition">
          <pc:chgData name="Stephen Daly" userId="a28aaae9-0330-4722-9aa2-fce220fb4584" providerId="ADAL" clId="{1E47C472-C004-4BC3-A32C-5B5D69D87169}" dt="2023-12-05T14:48:30.162" v="0"/>
          <pc:sldLayoutMkLst>
            <pc:docMk/>
            <pc:sldMasterMk cId="304219529" sldId="2147483747"/>
            <pc:sldLayoutMk cId="1956137753" sldId="2147483749"/>
          </pc:sldLayoutMkLst>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3089851164" sldId="2147483750"/>
          </pc:sldLayoutMkLst>
          <pc:spChg chg="mod">
            <ac:chgData name="Stephen Daly" userId="a28aaae9-0330-4722-9aa2-fce220fb4584" providerId="ADAL" clId="{1E47C472-C004-4BC3-A32C-5B5D69D87169}" dt="2023-12-05T14:48:35.402" v="13"/>
            <ac:spMkLst>
              <pc:docMk/>
              <pc:sldMasterMk cId="304219529" sldId="2147483747"/>
              <pc:sldLayoutMk cId="3089851164" sldId="2147483750"/>
              <ac:spMk id="2" creationId="{D7753DB4-D179-D506-BD60-56003E2A8420}"/>
            </ac:spMkLst>
          </pc:spChg>
          <pc:spChg chg="mod">
            <ac:chgData name="Stephen Daly" userId="a28aaae9-0330-4722-9aa2-fce220fb4584" providerId="ADAL" clId="{1E47C472-C004-4BC3-A32C-5B5D69D87169}" dt="2023-12-05T14:48:35.402" v="13"/>
            <ac:spMkLst>
              <pc:docMk/>
              <pc:sldMasterMk cId="304219529" sldId="2147483747"/>
              <pc:sldLayoutMk cId="3089851164" sldId="2147483750"/>
              <ac:spMk id="3" creationId="{477159EE-76BA-839A-92A2-1B2988286ECD}"/>
            </ac:spMkLst>
          </pc:spChg>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1766763353" sldId="2147483751"/>
          </pc:sldLayoutMkLst>
          <pc:spChg chg="mod">
            <ac:chgData name="Stephen Daly" userId="a28aaae9-0330-4722-9aa2-fce220fb4584" providerId="ADAL" clId="{1E47C472-C004-4BC3-A32C-5B5D69D87169}" dt="2023-12-05T14:48:35.402" v="13"/>
            <ac:spMkLst>
              <pc:docMk/>
              <pc:sldMasterMk cId="304219529" sldId="2147483747"/>
              <pc:sldLayoutMk cId="1766763353" sldId="2147483751"/>
              <ac:spMk id="3" creationId="{F02FAF15-01C6-6CF1-E3F7-F6CE46224AEC}"/>
            </ac:spMkLst>
          </pc:spChg>
          <pc:spChg chg="mod">
            <ac:chgData name="Stephen Daly" userId="a28aaae9-0330-4722-9aa2-fce220fb4584" providerId="ADAL" clId="{1E47C472-C004-4BC3-A32C-5B5D69D87169}" dt="2023-12-05T14:48:35.402" v="13"/>
            <ac:spMkLst>
              <pc:docMk/>
              <pc:sldMasterMk cId="304219529" sldId="2147483747"/>
              <pc:sldLayoutMk cId="1766763353" sldId="2147483751"/>
              <ac:spMk id="4" creationId="{B2306C95-E105-4ECC-8158-D541E93BD09D}"/>
            </ac:spMkLst>
          </pc:spChg>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648452661" sldId="2147483752"/>
          </pc:sldLayoutMkLst>
          <pc:spChg chg="mod">
            <ac:chgData name="Stephen Daly" userId="a28aaae9-0330-4722-9aa2-fce220fb4584" providerId="ADAL" clId="{1E47C472-C004-4BC3-A32C-5B5D69D87169}" dt="2023-12-05T14:48:35.402" v="13"/>
            <ac:spMkLst>
              <pc:docMk/>
              <pc:sldMasterMk cId="304219529" sldId="2147483747"/>
              <pc:sldLayoutMk cId="648452661" sldId="2147483752"/>
              <ac:spMk id="2" creationId="{20E9BCAA-3294-F6F5-9A76-84D3E884E9CE}"/>
            </ac:spMkLst>
          </pc:spChg>
          <pc:spChg chg="mod">
            <ac:chgData name="Stephen Daly" userId="a28aaae9-0330-4722-9aa2-fce220fb4584" providerId="ADAL" clId="{1E47C472-C004-4BC3-A32C-5B5D69D87169}" dt="2023-12-05T14:48:35.402" v="13"/>
            <ac:spMkLst>
              <pc:docMk/>
              <pc:sldMasterMk cId="304219529" sldId="2147483747"/>
              <pc:sldLayoutMk cId="648452661" sldId="2147483752"/>
              <ac:spMk id="3" creationId="{C3254A64-4C74-98B6-4DB8-862686947A3B}"/>
            </ac:spMkLst>
          </pc:spChg>
          <pc:spChg chg="mod">
            <ac:chgData name="Stephen Daly" userId="a28aaae9-0330-4722-9aa2-fce220fb4584" providerId="ADAL" clId="{1E47C472-C004-4BC3-A32C-5B5D69D87169}" dt="2023-12-05T14:48:35.402" v="13"/>
            <ac:spMkLst>
              <pc:docMk/>
              <pc:sldMasterMk cId="304219529" sldId="2147483747"/>
              <pc:sldLayoutMk cId="648452661" sldId="2147483752"/>
              <ac:spMk id="4" creationId="{EA225396-CCD6-6EA1-7E28-376C50E463F6}"/>
            </ac:spMkLst>
          </pc:spChg>
          <pc:spChg chg="mod">
            <ac:chgData name="Stephen Daly" userId="a28aaae9-0330-4722-9aa2-fce220fb4584" providerId="ADAL" clId="{1E47C472-C004-4BC3-A32C-5B5D69D87169}" dt="2023-12-05T14:48:35.402" v="13"/>
            <ac:spMkLst>
              <pc:docMk/>
              <pc:sldMasterMk cId="304219529" sldId="2147483747"/>
              <pc:sldLayoutMk cId="648452661" sldId="2147483752"/>
              <ac:spMk id="5" creationId="{3B571EA8-1E9F-57ED-05D0-92AFD40237AA}"/>
            </ac:spMkLst>
          </pc:spChg>
          <pc:spChg chg="mod">
            <ac:chgData name="Stephen Daly" userId="a28aaae9-0330-4722-9aa2-fce220fb4584" providerId="ADAL" clId="{1E47C472-C004-4BC3-A32C-5B5D69D87169}" dt="2023-12-05T14:48:35.402" v="13"/>
            <ac:spMkLst>
              <pc:docMk/>
              <pc:sldMasterMk cId="304219529" sldId="2147483747"/>
              <pc:sldLayoutMk cId="648452661" sldId="2147483752"/>
              <ac:spMk id="6" creationId="{C37768E2-23DC-A2A9-1CBB-E60FE232ED9E}"/>
            </ac:spMkLst>
          </pc:spChg>
        </pc:sldLayoutChg>
        <pc:sldLayoutChg chg="modTransition">
          <pc:chgData name="Stephen Daly" userId="a28aaae9-0330-4722-9aa2-fce220fb4584" providerId="ADAL" clId="{1E47C472-C004-4BC3-A32C-5B5D69D87169}" dt="2023-12-05T14:48:30.162" v="0"/>
          <pc:sldLayoutMkLst>
            <pc:docMk/>
            <pc:sldMasterMk cId="304219529" sldId="2147483747"/>
            <pc:sldLayoutMk cId="67848159" sldId="2147483753"/>
          </pc:sldLayoutMkLst>
        </pc:sldLayoutChg>
        <pc:sldLayoutChg chg="modTransition">
          <pc:chgData name="Stephen Daly" userId="a28aaae9-0330-4722-9aa2-fce220fb4584" providerId="ADAL" clId="{1E47C472-C004-4BC3-A32C-5B5D69D87169}" dt="2023-12-05T14:48:30.162" v="0"/>
          <pc:sldLayoutMkLst>
            <pc:docMk/>
            <pc:sldMasterMk cId="304219529" sldId="2147483747"/>
            <pc:sldLayoutMk cId="3060911807" sldId="2147483754"/>
          </pc:sldLayoutMkLst>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1839503320" sldId="2147483755"/>
          </pc:sldLayoutMkLst>
          <pc:spChg chg="mod">
            <ac:chgData name="Stephen Daly" userId="a28aaae9-0330-4722-9aa2-fce220fb4584" providerId="ADAL" clId="{1E47C472-C004-4BC3-A32C-5B5D69D87169}" dt="2023-12-05T14:48:35.402" v="13"/>
            <ac:spMkLst>
              <pc:docMk/>
              <pc:sldMasterMk cId="304219529" sldId="2147483747"/>
              <pc:sldLayoutMk cId="1839503320" sldId="2147483755"/>
              <ac:spMk id="2" creationId="{BA65048A-6E19-EA6D-8D00-D9690EA58E97}"/>
            </ac:spMkLst>
          </pc:spChg>
          <pc:spChg chg="mod">
            <ac:chgData name="Stephen Daly" userId="a28aaae9-0330-4722-9aa2-fce220fb4584" providerId="ADAL" clId="{1E47C472-C004-4BC3-A32C-5B5D69D87169}" dt="2023-12-05T14:48:35.402" v="13"/>
            <ac:spMkLst>
              <pc:docMk/>
              <pc:sldMasterMk cId="304219529" sldId="2147483747"/>
              <pc:sldLayoutMk cId="1839503320" sldId="2147483755"/>
              <ac:spMk id="3" creationId="{51ECF688-7AE0-B407-175D-0A18C739F7C6}"/>
            </ac:spMkLst>
          </pc:spChg>
          <pc:spChg chg="mod">
            <ac:chgData name="Stephen Daly" userId="a28aaae9-0330-4722-9aa2-fce220fb4584" providerId="ADAL" clId="{1E47C472-C004-4BC3-A32C-5B5D69D87169}" dt="2023-12-05T14:48:35.402" v="13"/>
            <ac:spMkLst>
              <pc:docMk/>
              <pc:sldMasterMk cId="304219529" sldId="2147483747"/>
              <pc:sldLayoutMk cId="1839503320" sldId="2147483755"/>
              <ac:spMk id="4" creationId="{5E71D91B-A7EC-A98B-E50B-0D9AEB46F283}"/>
            </ac:spMkLst>
          </pc:spChg>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4285382790" sldId="2147483756"/>
          </pc:sldLayoutMkLst>
          <pc:spChg chg="mod">
            <ac:chgData name="Stephen Daly" userId="a28aaae9-0330-4722-9aa2-fce220fb4584" providerId="ADAL" clId="{1E47C472-C004-4BC3-A32C-5B5D69D87169}" dt="2023-12-05T14:48:35.402" v="13"/>
            <ac:spMkLst>
              <pc:docMk/>
              <pc:sldMasterMk cId="304219529" sldId="2147483747"/>
              <pc:sldLayoutMk cId="4285382790" sldId="2147483756"/>
              <ac:spMk id="2" creationId="{6CCD998E-9B06-B5A7-DAE4-4D3401066A46}"/>
            </ac:spMkLst>
          </pc:spChg>
          <pc:spChg chg="mod">
            <ac:chgData name="Stephen Daly" userId="a28aaae9-0330-4722-9aa2-fce220fb4584" providerId="ADAL" clId="{1E47C472-C004-4BC3-A32C-5B5D69D87169}" dt="2023-12-05T14:48:35.402" v="13"/>
            <ac:spMkLst>
              <pc:docMk/>
              <pc:sldMasterMk cId="304219529" sldId="2147483747"/>
              <pc:sldLayoutMk cId="4285382790" sldId="2147483756"/>
              <ac:spMk id="3" creationId="{527480D5-6D60-9AF1-8A0E-1107DB417617}"/>
            </ac:spMkLst>
          </pc:spChg>
          <pc:spChg chg="mod">
            <ac:chgData name="Stephen Daly" userId="a28aaae9-0330-4722-9aa2-fce220fb4584" providerId="ADAL" clId="{1E47C472-C004-4BC3-A32C-5B5D69D87169}" dt="2023-12-05T14:48:35.402" v="13"/>
            <ac:spMkLst>
              <pc:docMk/>
              <pc:sldMasterMk cId="304219529" sldId="2147483747"/>
              <pc:sldLayoutMk cId="4285382790" sldId="2147483756"/>
              <ac:spMk id="4" creationId="{F0199211-8FE9-E85F-E2D8-CC50AA202D4A}"/>
            </ac:spMkLst>
          </pc:spChg>
        </pc:sldLayoutChg>
        <pc:sldLayoutChg chg="modTransition">
          <pc:chgData name="Stephen Daly" userId="a28aaae9-0330-4722-9aa2-fce220fb4584" providerId="ADAL" clId="{1E47C472-C004-4BC3-A32C-5B5D69D87169}" dt="2023-12-05T14:48:30.162" v="0"/>
          <pc:sldLayoutMkLst>
            <pc:docMk/>
            <pc:sldMasterMk cId="304219529" sldId="2147483747"/>
            <pc:sldLayoutMk cId="240041451" sldId="2147483757"/>
          </pc:sldLayoutMkLst>
        </pc:sldLayoutChg>
        <pc:sldLayoutChg chg="modSp modTransition">
          <pc:chgData name="Stephen Daly" userId="a28aaae9-0330-4722-9aa2-fce220fb4584" providerId="ADAL" clId="{1E47C472-C004-4BC3-A32C-5B5D69D87169}" dt="2023-12-05T14:48:35.402" v="13"/>
          <pc:sldLayoutMkLst>
            <pc:docMk/>
            <pc:sldMasterMk cId="304219529" sldId="2147483747"/>
            <pc:sldLayoutMk cId="934167811" sldId="2147483758"/>
          </pc:sldLayoutMkLst>
          <pc:spChg chg="mod">
            <ac:chgData name="Stephen Daly" userId="a28aaae9-0330-4722-9aa2-fce220fb4584" providerId="ADAL" clId="{1E47C472-C004-4BC3-A32C-5B5D69D87169}" dt="2023-12-05T14:48:35.402" v="13"/>
            <ac:spMkLst>
              <pc:docMk/>
              <pc:sldMasterMk cId="304219529" sldId="2147483747"/>
              <pc:sldLayoutMk cId="934167811" sldId="2147483758"/>
              <ac:spMk id="2" creationId="{A11A6027-4854-AF8F-6633-C862758236F5}"/>
            </ac:spMkLst>
          </pc:spChg>
          <pc:spChg chg="mod">
            <ac:chgData name="Stephen Daly" userId="a28aaae9-0330-4722-9aa2-fce220fb4584" providerId="ADAL" clId="{1E47C472-C004-4BC3-A32C-5B5D69D87169}" dt="2023-12-05T14:48:35.402" v="13"/>
            <ac:spMkLst>
              <pc:docMk/>
              <pc:sldMasterMk cId="304219529" sldId="2147483747"/>
              <pc:sldLayoutMk cId="934167811" sldId="2147483758"/>
              <ac:spMk id="3" creationId="{207A6417-21D2-9F35-81E2-B56D7AAC557F}"/>
            </ac:spMkLst>
          </pc:spChg>
        </pc:sldLayoutChg>
      </pc:sldMasterChg>
      <pc:sldMasterChg chg="modTransition setBg modSldLayout">
        <pc:chgData name="Stephen Daly" userId="a28aaae9-0330-4722-9aa2-fce220fb4584" providerId="ADAL" clId="{1E47C472-C004-4BC3-A32C-5B5D69D87169}" dt="2023-12-05T14:49:06.804" v="22"/>
        <pc:sldMasterMkLst>
          <pc:docMk/>
          <pc:sldMasterMk cId="2056794119" sldId="2147483759"/>
        </pc:sldMasterMkLst>
        <pc:sldLayoutChg chg="modTransition setBg">
          <pc:chgData name="Stephen Daly" userId="a28aaae9-0330-4722-9aa2-fce220fb4584" providerId="ADAL" clId="{1E47C472-C004-4BC3-A32C-5B5D69D87169}" dt="2023-12-05T14:49:06.804" v="22"/>
          <pc:sldLayoutMkLst>
            <pc:docMk/>
            <pc:sldMasterMk cId="2056794119" sldId="2147483759"/>
            <pc:sldLayoutMk cId="855077993" sldId="2147483760"/>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87683677" sldId="2147483761"/>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2870463493" sldId="2147483762"/>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2161914557" sldId="2147483763"/>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3593692616" sldId="2147483764"/>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1294071804" sldId="2147483765"/>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785740847" sldId="2147483766"/>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3331376322" sldId="2147483767"/>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1504093577" sldId="2147483768"/>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1325465412" sldId="2147483769"/>
          </pc:sldLayoutMkLst>
        </pc:sldLayoutChg>
        <pc:sldLayoutChg chg="modTransition setBg">
          <pc:chgData name="Stephen Daly" userId="a28aaae9-0330-4722-9aa2-fce220fb4584" providerId="ADAL" clId="{1E47C472-C004-4BC3-A32C-5B5D69D87169}" dt="2023-12-05T14:49:06.804" v="22"/>
          <pc:sldLayoutMkLst>
            <pc:docMk/>
            <pc:sldMasterMk cId="2056794119" sldId="2147483759"/>
            <pc:sldLayoutMk cId="4193508101" sldId="214748377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3795" name="Rectangle 3"/>
          <p:cNvSpPr>
            <a:spLocks noGrp="1" noChangeArrowheads="1"/>
          </p:cNvSpPr>
          <p:nvPr>
            <p:ph type="dt" sz="quarter" idx="1"/>
          </p:nvPr>
        </p:nvSpPr>
        <p:spPr bwMode="auto">
          <a:xfrm>
            <a:off x="38862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3796" name="Rectangle 4"/>
          <p:cNvSpPr>
            <a:spLocks noGrp="1" noChangeArrowheads="1"/>
          </p:cNvSpPr>
          <p:nvPr>
            <p:ph type="ftr" sz="quarter" idx="2"/>
          </p:nvPr>
        </p:nvSpPr>
        <p:spPr bwMode="auto">
          <a:xfrm>
            <a:off x="0" y="8915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3797" name="Rectangle 5"/>
          <p:cNvSpPr>
            <a:spLocks noGrp="1" noChangeArrowheads="1"/>
          </p:cNvSpPr>
          <p:nvPr>
            <p:ph type="sldNum" sz="quarter" idx="3"/>
          </p:nvPr>
        </p:nvSpPr>
        <p:spPr bwMode="auto">
          <a:xfrm>
            <a:off x="3886200" y="8915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D8B86143-BD70-4049-B473-C0E961884C16}" type="slidenum">
              <a:rPr lang="en-US"/>
              <a:pPr/>
              <a:t>‹#›</a:t>
            </a:fld>
            <a:endParaRPr lang="en-US"/>
          </a:p>
        </p:txBody>
      </p:sp>
    </p:spTree>
    <p:extLst>
      <p:ext uri="{BB962C8B-B14F-4D97-AF65-F5344CB8AC3E}">
        <p14:creationId xmlns:p14="http://schemas.microsoft.com/office/powerpoint/2010/main" val="2331939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147" name="Rectangle 3"/>
          <p:cNvSpPr>
            <a:spLocks noGrp="1" noChangeArrowheads="1"/>
          </p:cNvSpPr>
          <p:nvPr>
            <p:ph type="dt" idx="1"/>
          </p:nvPr>
        </p:nvSpPr>
        <p:spPr bwMode="auto">
          <a:xfrm>
            <a:off x="38862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352425" y="685800"/>
            <a:ext cx="622935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419600"/>
            <a:ext cx="51054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15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6151" name="Rectangle 7"/>
          <p:cNvSpPr>
            <a:spLocks noGrp="1" noChangeArrowheads="1"/>
          </p:cNvSpPr>
          <p:nvPr>
            <p:ph type="sldNum" sz="quarter" idx="5"/>
          </p:nvPr>
        </p:nvSpPr>
        <p:spPr bwMode="auto">
          <a:xfrm>
            <a:off x="3886200" y="8915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87223144-C8FC-462E-8847-3F03B62C8AE8}" type="slidenum">
              <a:rPr lang="en-US"/>
              <a:pPr/>
              <a:t>‹#›</a:t>
            </a:fld>
            <a:endParaRPr lang="en-US"/>
          </a:p>
        </p:txBody>
      </p:sp>
    </p:spTree>
    <p:extLst>
      <p:ext uri="{BB962C8B-B14F-4D97-AF65-F5344CB8AC3E}">
        <p14:creationId xmlns:p14="http://schemas.microsoft.com/office/powerpoint/2010/main" val="4074054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ADBBE2D8-9231-41A6-98C2-CCFED97B7985}" type="slidenum">
              <a:rPr lang="en-US" sz="1200">
                <a:latin typeface="Times New Roman" panose="02020603050405020304" pitchFamily="18" charset="0"/>
              </a:rPr>
              <a:pPr/>
              <a:t>1</a:t>
            </a:fld>
            <a:endParaRPr lang="en-US" sz="12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xfrm>
            <a:off x="352425" y="685800"/>
            <a:ext cx="6229350" cy="35052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509095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1581D32D-FD98-4FC7-BF7C-BE400D54A719}" type="slidenum">
              <a:rPr lang="en-US" sz="1200">
                <a:latin typeface="Times New Roman" pitchFamily="18" charset="0"/>
              </a:rPr>
              <a:pPr/>
              <a:t>10</a:t>
            </a:fld>
            <a:endParaRPr lang="en-US" sz="1200">
              <a:latin typeface="Times New Roman" pitchFamily="18" charset="0"/>
            </a:endParaRPr>
          </a:p>
        </p:txBody>
      </p:sp>
      <p:sp>
        <p:nvSpPr>
          <p:cNvPr id="92163" name="Rectangle 2"/>
          <p:cNvSpPr>
            <a:spLocks noGrp="1" noRot="1" noChangeAspect="1" noChangeArrowheads="1" noTextEdit="1"/>
          </p:cNvSpPr>
          <p:nvPr>
            <p:ph type="sldImg"/>
          </p:nvPr>
        </p:nvSpPr>
        <p:spPr>
          <a:xfrm>
            <a:off x="346075" y="701675"/>
            <a:ext cx="6229350" cy="3505200"/>
          </a:xfrm>
          <a:ln/>
        </p:spPr>
      </p:sp>
      <p:sp>
        <p:nvSpPr>
          <p:cNvPr id="92164"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10238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3B183236-DB6C-4E3F-86E9-323A7A33BC4D}" type="slidenum">
              <a:rPr lang="en-US" sz="1200">
                <a:latin typeface="Times New Roman" pitchFamily="18" charset="0"/>
              </a:rPr>
              <a:pPr/>
              <a:t>11</a:t>
            </a:fld>
            <a:endParaRPr lang="en-US" sz="1200">
              <a:latin typeface="Times New Roman" pitchFamily="18" charset="0"/>
            </a:endParaRPr>
          </a:p>
        </p:txBody>
      </p:sp>
      <p:sp>
        <p:nvSpPr>
          <p:cNvPr id="93187" name="Rectangle 2"/>
          <p:cNvSpPr>
            <a:spLocks noGrp="1" noRot="1" noChangeAspect="1" noChangeArrowheads="1" noTextEdit="1"/>
          </p:cNvSpPr>
          <p:nvPr>
            <p:ph type="sldImg"/>
          </p:nvPr>
        </p:nvSpPr>
        <p:spPr>
          <a:xfrm>
            <a:off x="346075" y="700088"/>
            <a:ext cx="6229350" cy="3505200"/>
          </a:xfrm>
          <a:ln/>
        </p:spPr>
      </p:sp>
      <p:sp>
        <p:nvSpPr>
          <p:cNvPr id="93188"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dirty="0"/>
              <a:t>The major difference between a Process FMEA and a Design FMEA (Sometimes Called Product FMEA) is the Design FMEA is concerned about the methods and standards that are used in the design process to prevent failures at the earliest point in the design cycle.</a:t>
            </a:r>
          </a:p>
          <a:p>
            <a:r>
              <a:rPr lang="en-US" dirty="0"/>
              <a:t>The Process FMEA looks at issues with failures that can be introduced into the product as well as process issues.  The process issues may be for the current step or upstream steps.  Rework, scrap and sorting are examples of failures in the process.</a:t>
            </a:r>
          </a:p>
          <a:p>
            <a:r>
              <a:rPr lang="en-US" dirty="0"/>
              <a:t>The Service FMEA is for products and processes that require service.  This could be oil changes, tune ups or re-synching databases and pointers.  The focus is what can go wrong by performing the service both from intended results and un-intended results.</a:t>
            </a:r>
          </a:p>
          <a:p>
            <a:r>
              <a:rPr lang="en-US" dirty="0"/>
              <a:t>The application FMEA is a focus of when an end user is using your product or service can they use it in a manner other than designed for and what will the consequences be.  Examples are Overloading a device, Using a lawn mower to Trim hedges, using a screw driver as a hammer.</a:t>
            </a:r>
          </a:p>
        </p:txBody>
      </p:sp>
    </p:spTree>
    <p:extLst>
      <p:ext uri="{BB962C8B-B14F-4D97-AF65-F5344CB8AC3E}">
        <p14:creationId xmlns:p14="http://schemas.microsoft.com/office/powerpoint/2010/main" val="56852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3B183236-DB6C-4E3F-86E9-323A7A33BC4D}" type="slidenum">
              <a:rPr lang="en-US" sz="1200">
                <a:latin typeface="Times New Roman" pitchFamily="18" charset="0"/>
              </a:rPr>
              <a:pPr/>
              <a:t>12</a:t>
            </a:fld>
            <a:endParaRPr lang="en-US" sz="1200">
              <a:latin typeface="Times New Roman" pitchFamily="18" charset="0"/>
            </a:endParaRPr>
          </a:p>
        </p:txBody>
      </p:sp>
      <p:sp>
        <p:nvSpPr>
          <p:cNvPr id="93187" name="Rectangle 2"/>
          <p:cNvSpPr>
            <a:spLocks noGrp="1" noRot="1" noChangeAspect="1" noChangeArrowheads="1" noTextEdit="1"/>
          </p:cNvSpPr>
          <p:nvPr>
            <p:ph type="sldImg"/>
          </p:nvPr>
        </p:nvSpPr>
        <p:spPr>
          <a:xfrm>
            <a:off x="346075" y="700088"/>
            <a:ext cx="6229350" cy="3505200"/>
          </a:xfrm>
          <a:ln/>
        </p:spPr>
      </p:sp>
      <p:sp>
        <p:nvSpPr>
          <p:cNvPr id="93188"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US" dirty="0"/>
          </a:p>
        </p:txBody>
      </p:sp>
    </p:spTree>
    <p:extLst>
      <p:ext uri="{BB962C8B-B14F-4D97-AF65-F5344CB8AC3E}">
        <p14:creationId xmlns:p14="http://schemas.microsoft.com/office/powerpoint/2010/main" val="568525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31437E6E-FE97-485C-B082-EEB9656AB8C0}" type="slidenum">
              <a:rPr lang="en-US" sz="1200">
                <a:latin typeface="Times New Roman" pitchFamily="18" charset="0"/>
              </a:rPr>
              <a:pPr/>
              <a:t>13</a:t>
            </a:fld>
            <a:endParaRPr lang="en-US" sz="1200">
              <a:latin typeface="Times New Roman" pitchFamily="18" charset="0"/>
            </a:endParaRPr>
          </a:p>
        </p:txBody>
      </p:sp>
      <p:sp>
        <p:nvSpPr>
          <p:cNvPr id="94211" name="Rectangle 2"/>
          <p:cNvSpPr>
            <a:spLocks noGrp="1" noRot="1" noChangeAspect="1" noChangeArrowheads="1" noTextEdit="1"/>
          </p:cNvSpPr>
          <p:nvPr>
            <p:ph type="sldImg"/>
          </p:nvPr>
        </p:nvSpPr>
        <p:spPr>
          <a:xfrm>
            <a:off x="346075" y="701675"/>
            <a:ext cx="6229350" cy="3505200"/>
          </a:xfrm>
          <a:ln/>
        </p:spPr>
      </p:sp>
      <p:sp>
        <p:nvSpPr>
          <p:cNvPr id="94212"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5963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A08D6C6F-576F-44A7-ACB2-37B919436BFD}" type="slidenum">
              <a:rPr lang="en-US" sz="1200">
                <a:latin typeface="Times New Roman" pitchFamily="18" charset="0"/>
              </a:rPr>
              <a:pPr/>
              <a:t>14</a:t>
            </a:fld>
            <a:endParaRPr lang="en-US" sz="1200">
              <a:latin typeface="Times New Roman" pitchFamily="18" charset="0"/>
            </a:endParaRPr>
          </a:p>
        </p:txBody>
      </p:sp>
      <p:sp>
        <p:nvSpPr>
          <p:cNvPr id="96259" name="Rectangle 2"/>
          <p:cNvSpPr>
            <a:spLocks noGrp="1" noRot="1" noChangeAspect="1" noChangeArrowheads="1" noTextEdit="1"/>
          </p:cNvSpPr>
          <p:nvPr>
            <p:ph type="sldImg"/>
          </p:nvPr>
        </p:nvSpPr>
        <p:spPr>
          <a:xfrm>
            <a:off x="346075" y="701675"/>
            <a:ext cx="6229350" cy="3505200"/>
          </a:xfrm>
          <a:ln/>
        </p:spPr>
      </p:sp>
      <p:sp>
        <p:nvSpPr>
          <p:cNvPr id="96260"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561291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D66F383A-210D-4793-8398-59844DC23A55}" type="slidenum">
              <a:rPr lang="en-US" sz="1200">
                <a:latin typeface="Times New Roman" pitchFamily="18" charset="0"/>
              </a:rPr>
              <a:pPr/>
              <a:t>15</a:t>
            </a:fld>
            <a:endParaRPr lang="en-US" sz="1200">
              <a:latin typeface="Times New Roman" pitchFamily="18" charset="0"/>
            </a:endParaRPr>
          </a:p>
        </p:txBody>
      </p:sp>
      <p:sp>
        <p:nvSpPr>
          <p:cNvPr id="97283" name="Rectangle 2"/>
          <p:cNvSpPr>
            <a:spLocks noGrp="1" noRot="1" noChangeAspect="1" noChangeArrowheads="1" noTextEdit="1"/>
          </p:cNvSpPr>
          <p:nvPr>
            <p:ph type="sldImg"/>
          </p:nvPr>
        </p:nvSpPr>
        <p:spPr>
          <a:xfrm>
            <a:off x="346075" y="701675"/>
            <a:ext cx="6229350" cy="3505200"/>
          </a:xfrm>
          <a:ln/>
        </p:spPr>
      </p:sp>
      <p:sp>
        <p:nvSpPr>
          <p:cNvPr id="97284"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dirty="0"/>
          </a:p>
        </p:txBody>
      </p:sp>
    </p:spTree>
    <p:extLst>
      <p:ext uri="{BB962C8B-B14F-4D97-AF65-F5344CB8AC3E}">
        <p14:creationId xmlns:p14="http://schemas.microsoft.com/office/powerpoint/2010/main" val="1542455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8C340BE0-4312-465A-99A1-128544930211}" type="slidenum">
              <a:rPr lang="en-US" sz="1200">
                <a:latin typeface="Times New Roman" pitchFamily="18" charset="0"/>
              </a:rPr>
              <a:pPr/>
              <a:t>16</a:t>
            </a:fld>
            <a:endParaRPr lang="en-US" sz="1200">
              <a:latin typeface="Times New Roman" pitchFamily="18" charset="0"/>
            </a:endParaRPr>
          </a:p>
        </p:txBody>
      </p:sp>
      <p:sp>
        <p:nvSpPr>
          <p:cNvPr id="98307" name="Rectangle 2"/>
          <p:cNvSpPr>
            <a:spLocks noGrp="1" noRot="1" noChangeAspect="1" noChangeArrowheads="1" noTextEdit="1"/>
          </p:cNvSpPr>
          <p:nvPr>
            <p:ph type="sldImg"/>
          </p:nvPr>
        </p:nvSpPr>
        <p:spPr>
          <a:xfrm>
            <a:off x="346075" y="701675"/>
            <a:ext cx="6229350" cy="3505200"/>
          </a:xfrm>
          <a:ln/>
        </p:spPr>
      </p:sp>
      <p:sp>
        <p:nvSpPr>
          <p:cNvPr id="98308"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1049221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8C340BE0-4312-465A-99A1-128544930211}" type="slidenum">
              <a:rPr lang="en-US" sz="1200">
                <a:latin typeface="Times New Roman" pitchFamily="18" charset="0"/>
              </a:rPr>
              <a:pPr/>
              <a:t>17</a:t>
            </a:fld>
            <a:endParaRPr lang="en-US" sz="1200">
              <a:latin typeface="Times New Roman" pitchFamily="18" charset="0"/>
            </a:endParaRPr>
          </a:p>
        </p:txBody>
      </p:sp>
      <p:sp>
        <p:nvSpPr>
          <p:cNvPr id="98307" name="Rectangle 2"/>
          <p:cNvSpPr>
            <a:spLocks noGrp="1" noRot="1" noChangeAspect="1" noChangeArrowheads="1" noTextEdit="1"/>
          </p:cNvSpPr>
          <p:nvPr>
            <p:ph type="sldImg"/>
          </p:nvPr>
        </p:nvSpPr>
        <p:spPr>
          <a:xfrm>
            <a:off x="346075" y="701675"/>
            <a:ext cx="6229350" cy="3505200"/>
          </a:xfrm>
          <a:ln/>
        </p:spPr>
      </p:sp>
      <p:sp>
        <p:nvSpPr>
          <p:cNvPr id="98308"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1404740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3A80B235-2AFE-453B-8810-783FA4F3D1D0}" type="slidenum">
              <a:rPr lang="en-US" sz="1200">
                <a:latin typeface="Times New Roman" pitchFamily="18" charset="0"/>
              </a:rPr>
              <a:pPr/>
              <a:t>18</a:t>
            </a:fld>
            <a:endParaRPr lang="en-US" sz="1200">
              <a:latin typeface="Times New Roman" pitchFamily="18" charset="0"/>
            </a:endParaRPr>
          </a:p>
        </p:txBody>
      </p:sp>
      <p:sp>
        <p:nvSpPr>
          <p:cNvPr id="99331" name="Rectangle 2"/>
          <p:cNvSpPr>
            <a:spLocks noGrp="1" noRot="1" noChangeAspect="1" noChangeArrowheads="1" noTextEdit="1"/>
          </p:cNvSpPr>
          <p:nvPr>
            <p:ph type="sldImg"/>
          </p:nvPr>
        </p:nvSpPr>
        <p:spPr>
          <a:xfrm>
            <a:off x="346075" y="701675"/>
            <a:ext cx="6229350" cy="3505200"/>
          </a:xfrm>
          <a:ln/>
        </p:spPr>
      </p:sp>
      <p:sp>
        <p:nvSpPr>
          <p:cNvPr id="99332"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14992" indent="-214992" defTabSz="859966">
              <a:buFontTx/>
              <a:buAutoNum type="arabicPeriod"/>
            </a:pPr>
            <a:r>
              <a:rPr lang="en-US"/>
              <a:t>FMEA is a preventative action. Predefined problems can help with:</a:t>
            </a:r>
          </a:p>
          <a:p>
            <a:pPr marL="644975" lvl="1" indent="-214992" defTabSz="859966">
              <a:buFontTx/>
              <a:buAutoNum type="alphaUcPeriod"/>
            </a:pPr>
            <a:r>
              <a:rPr lang="en-US"/>
              <a:t>Safety- Potential safety problems with a product or service can be defined and rectified before an incident can occur.</a:t>
            </a:r>
          </a:p>
          <a:p>
            <a:pPr marL="644975" lvl="1" indent="-214992" defTabSz="859966">
              <a:buFontTx/>
              <a:buAutoNum type="alphaUcPeriod"/>
            </a:pPr>
            <a:r>
              <a:rPr lang="en-US"/>
              <a:t>Quality- Identifying potential failures and the possible means of fixing these can help reduce quality costs that may have occurred if the problems weren’t identified until implementation of the system.</a:t>
            </a:r>
          </a:p>
          <a:p>
            <a:pPr marL="644975" lvl="1" indent="-214992" defTabSz="859966">
              <a:buFontTx/>
              <a:buAutoNum type="alphaUcPeriod"/>
            </a:pPr>
            <a:r>
              <a:rPr lang="en-US"/>
              <a:t>Reliability- Consumers will be able to rely on a product or service if they do not encounter failures during use.</a:t>
            </a:r>
          </a:p>
        </p:txBody>
      </p:sp>
    </p:spTree>
    <p:extLst>
      <p:ext uri="{BB962C8B-B14F-4D97-AF65-F5344CB8AC3E}">
        <p14:creationId xmlns:p14="http://schemas.microsoft.com/office/powerpoint/2010/main" val="943969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73F88F6B-18FA-4847-872C-F0D3407ACEA3}" type="slidenum">
              <a:rPr lang="en-US" sz="1200">
                <a:latin typeface="Times New Roman" pitchFamily="18" charset="0"/>
              </a:rPr>
              <a:pPr/>
              <a:t>19</a:t>
            </a:fld>
            <a:endParaRPr lang="en-US" sz="1200">
              <a:latin typeface="Times New Roman" pitchFamily="18" charset="0"/>
            </a:endParaRPr>
          </a:p>
        </p:txBody>
      </p:sp>
      <p:sp>
        <p:nvSpPr>
          <p:cNvPr id="100355" name="Rectangle 2"/>
          <p:cNvSpPr>
            <a:spLocks noGrp="1" noRot="1" noChangeAspect="1" noChangeArrowheads="1" noTextEdit="1"/>
          </p:cNvSpPr>
          <p:nvPr>
            <p:ph type="sldImg"/>
          </p:nvPr>
        </p:nvSpPr>
        <p:spPr>
          <a:xfrm>
            <a:off x="346075" y="700088"/>
            <a:ext cx="6229350" cy="3505200"/>
          </a:xfrm>
          <a:ln/>
        </p:spPr>
      </p:sp>
      <p:sp>
        <p:nvSpPr>
          <p:cNvPr id="100356"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2496235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685800"/>
            <a:ext cx="6229350" cy="3505200"/>
          </a:xfrm>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C0E9E4BD-C643-4F17-8FB5-0E9507B41771}" type="slidenum">
              <a:rPr lang="en-IE" smtClean="0"/>
              <a:pPr/>
              <a:t>2</a:t>
            </a:fld>
            <a:endParaRPr lang="en-IE"/>
          </a:p>
        </p:txBody>
      </p:sp>
    </p:spTree>
    <p:extLst>
      <p:ext uri="{BB962C8B-B14F-4D97-AF65-F5344CB8AC3E}">
        <p14:creationId xmlns:p14="http://schemas.microsoft.com/office/powerpoint/2010/main" val="2080677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A4BC1CB8-56A6-4715-933D-1C66AE23415B}" type="slidenum">
              <a:rPr lang="en-US" sz="1200">
                <a:latin typeface="Times New Roman" pitchFamily="18" charset="0"/>
              </a:rPr>
              <a:pPr/>
              <a:t>20</a:t>
            </a:fld>
            <a:endParaRPr lang="en-US" sz="1200">
              <a:latin typeface="Times New Roman" pitchFamily="18" charset="0"/>
            </a:endParaRPr>
          </a:p>
        </p:txBody>
      </p:sp>
      <p:sp>
        <p:nvSpPr>
          <p:cNvPr id="140291" name="Rectangle 2"/>
          <p:cNvSpPr>
            <a:spLocks noGrp="1" noRot="1" noChangeAspect="1" noChangeArrowheads="1" noTextEdit="1"/>
          </p:cNvSpPr>
          <p:nvPr>
            <p:ph type="sldImg"/>
          </p:nvPr>
        </p:nvSpPr>
        <p:spPr>
          <a:xfrm>
            <a:off x="346075" y="700088"/>
            <a:ext cx="6229350" cy="3505200"/>
          </a:xfrm>
          <a:ln/>
        </p:spPr>
      </p:sp>
      <p:sp>
        <p:nvSpPr>
          <p:cNvPr id="140292"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808262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B4AEF841-F760-4931-8B4F-78ECF7B6F4C1}" type="slidenum">
              <a:rPr lang="en-US" sz="1200">
                <a:latin typeface="Times New Roman" pitchFamily="18" charset="0"/>
              </a:rPr>
              <a:pPr/>
              <a:t>21</a:t>
            </a:fld>
            <a:endParaRPr lang="en-US" sz="1200">
              <a:latin typeface="Times New Roman" pitchFamily="18" charset="0"/>
            </a:endParaRPr>
          </a:p>
        </p:txBody>
      </p:sp>
      <p:sp>
        <p:nvSpPr>
          <p:cNvPr id="138243" name="Rectangle 2"/>
          <p:cNvSpPr>
            <a:spLocks noGrp="1" noRot="1" noChangeAspect="1" noChangeArrowheads="1" noTextEdit="1"/>
          </p:cNvSpPr>
          <p:nvPr>
            <p:ph type="sldImg"/>
          </p:nvPr>
        </p:nvSpPr>
        <p:spPr>
          <a:xfrm>
            <a:off x="347663" y="701675"/>
            <a:ext cx="6227762" cy="3503613"/>
          </a:xfrm>
          <a:ln/>
        </p:spPr>
      </p:sp>
      <p:sp>
        <p:nvSpPr>
          <p:cNvPr id="138244" name="Rectangle 3"/>
          <p:cNvSpPr>
            <a:spLocks noGrp="1" noChangeArrowheads="1"/>
          </p:cNvSpPr>
          <p:nvPr>
            <p:ph type="body" idx="1"/>
          </p:nvPr>
        </p:nvSpPr>
        <p:spPr>
          <a:xfrm>
            <a:off x="279093" y="4439631"/>
            <a:ext cx="6363315"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139549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600" b="1">
                <a:solidFill>
                  <a:schemeClr val="hlink"/>
                </a:solidFill>
                <a:latin typeface="Arial" charset="0"/>
                <a:cs typeface="Times New Roman" pitchFamily="18" charset="0"/>
              </a:defRPr>
            </a:lvl1pPr>
            <a:lvl2pPr marL="698723" indent="-268739" defTabSz="913714" eaLnBrk="0" hangingPunct="0">
              <a:defRPr sz="2600" b="1">
                <a:solidFill>
                  <a:schemeClr val="hlink"/>
                </a:solidFill>
                <a:latin typeface="Arial" charset="0"/>
                <a:cs typeface="Times New Roman" pitchFamily="18" charset="0"/>
              </a:defRPr>
            </a:lvl2pPr>
            <a:lvl3pPr marL="1074958" indent="-214992" defTabSz="913714" eaLnBrk="0" hangingPunct="0">
              <a:defRPr sz="2600" b="1">
                <a:solidFill>
                  <a:schemeClr val="hlink"/>
                </a:solidFill>
                <a:latin typeface="Arial" charset="0"/>
                <a:cs typeface="Times New Roman" pitchFamily="18" charset="0"/>
              </a:defRPr>
            </a:lvl3pPr>
            <a:lvl4pPr marL="1504941" indent="-214992" defTabSz="913714" eaLnBrk="0" hangingPunct="0">
              <a:defRPr sz="2600" b="1">
                <a:solidFill>
                  <a:schemeClr val="hlink"/>
                </a:solidFill>
                <a:latin typeface="Arial" charset="0"/>
                <a:cs typeface="Times New Roman" pitchFamily="18" charset="0"/>
              </a:defRPr>
            </a:lvl4pPr>
            <a:lvl5pPr marL="1934925" indent="-214992" defTabSz="913714" eaLnBrk="0" hangingPunct="0">
              <a:defRPr sz="2600" b="1">
                <a:solidFill>
                  <a:schemeClr val="hlink"/>
                </a:solidFill>
                <a:latin typeface="Arial" charset="0"/>
                <a:cs typeface="Times New Roman" pitchFamily="18" charset="0"/>
              </a:defRPr>
            </a:lvl5pPr>
            <a:lvl6pPr marL="2364908"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6pPr>
            <a:lvl7pPr marL="2794891"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7pPr>
            <a:lvl8pPr marL="3224875"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8pPr>
            <a:lvl9pPr marL="3654858"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9pPr>
          </a:lstStyle>
          <a:p>
            <a:fld id="{CA38729F-9F36-45EF-AF1A-D5BA6877D043}" type="slidenum">
              <a:rPr lang="en-US" sz="1200" b="0">
                <a:solidFill>
                  <a:srgbClr val="000000"/>
                </a:solidFill>
                <a:latin typeface="Times New Roman" pitchFamily="18" charset="0"/>
              </a:rPr>
              <a:pPr/>
              <a:t>22</a:t>
            </a:fld>
            <a:endParaRPr lang="en-US" sz="1200" b="0">
              <a:solidFill>
                <a:srgbClr val="000000"/>
              </a:solidFill>
              <a:latin typeface="Times New Roman" pitchFamily="18" charset="0"/>
            </a:endParaRPr>
          </a:p>
        </p:txBody>
      </p:sp>
      <p:sp>
        <p:nvSpPr>
          <p:cNvPr id="28675" name="Rectangle 2"/>
          <p:cNvSpPr>
            <a:spLocks noGrp="1" noRot="1" noChangeAspect="1" noChangeArrowheads="1" noTextEdit="1"/>
          </p:cNvSpPr>
          <p:nvPr>
            <p:ph type="sldImg"/>
          </p:nvPr>
        </p:nvSpPr>
        <p:spPr>
          <a:xfrm>
            <a:off x="352425" y="685800"/>
            <a:ext cx="6229350" cy="3505200"/>
          </a:xfrm>
          <a:ln/>
        </p:spPr>
      </p:sp>
      <p:sp>
        <p:nvSpPr>
          <p:cNvPr id="286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2563903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600" b="1">
                <a:solidFill>
                  <a:schemeClr val="hlink"/>
                </a:solidFill>
                <a:latin typeface="Arial" charset="0"/>
                <a:cs typeface="Times New Roman" pitchFamily="18" charset="0"/>
              </a:defRPr>
            </a:lvl1pPr>
            <a:lvl2pPr marL="698723" indent="-268739" defTabSz="913714" eaLnBrk="0" hangingPunct="0">
              <a:defRPr sz="2600" b="1">
                <a:solidFill>
                  <a:schemeClr val="hlink"/>
                </a:solidFill>
                <a:latin typeface="Arial" charset="0"/>
                <a:cs typeface="Times New Roman" pitchFamily="18" charset="0"/>
              </a:defRPr>
            </a:lvl2pPr>
            <a:lvl3pPr marL="1074958" indent="-214992" defTabSz="913714" eaLnBrk="0" hangingPunct="0">
              <a:defRPr sz="2600" b="1">
                <a:solidFill>
                  <a:schemeClr val="hlink"/>
                </a:solidFill>
                <a:latin typeface="Arial" charset="0"/>
                <a:cs typeface="Times New Roman" pitchFamily="18" charset="0"/>
              </a:defRPr>
            </a:lvl3pPr>
            <a:lvl4pPr marL="1504941" indent="-214992" defTabSz="913714" eaLnBrk="0" hangingPunct="0">
              <a:defRPr sz="2600" b="1">
                <a:solidFill>
                  <a:schemeClr val="hlink"/>
                </a:solidFill>
                <a:latin typeface="Arial" charset="0"/>
                <a:cs typeface="Times New Roman" pitchFamily="18" charset="0"/>
              </a:defRPr>
            </a:lvl4pPr>
            <a:lvl5pPr marL="1934925" indent="-214992" defTabSz="913714" eaLnBrk="0" hangingPunct="0">
              <a:defRPr sz="2600" b="1">
                <a:solidFill>
                  <a:schemeClr val="hlink"/>
                </a:solidFill>
                <a:latin typeface="Arial" charset="0"/>
                <a:cs typeface="Times New Roman" pitchFamily="18" charset="0"/>
              </a:defRPr>
            </a:lvl5pPr>
            <a:lvl6pPr marL="2364908"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6pPr>
            <a:lvl7pPr marL="2794891"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7pPr>
            <a:lvl8pPr marL="3224875"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8pPr>
            <a:lvl9pPr marL="3654858" indent="-214992" defTabSz="913714" eaLnBrk="0" fontAlgn="base" hangingPunct="0">
              <a:spcBef>
                <a:spcPct val="0"/>
              </a:spcBef>
              <a:spcAft>
                <a:spcPct val="0"/>
              </a:spcAft>
              <a:buClr>
                <a:schemeClr val="bg1"/>
              </a:buClr>
              <a:buFont typeface="Times New Roman" pitchFamily="18" charset="0"/>
              <a:defRPr sz="2600" b="1">
                <a:solidFill>
                  <a:schemeClr val="hlink"/>
                </a:solidFill>
                <a:latin typeface="Arial" charset="0"/>
                <a:cs typeface="Times New Roman" pitchFamily="18" charset="0"/>
              </a:defRPr>
            </a:lvl9pPr>
          </a:lstStyle>
          <a:p>
            <a:fld id="{60121D4C-FEF3-4EA3-9427-001492CC1768}" type="slidenum">
              <a:rPr lang="en-US" sz="1200" b="0">
                <a:solidFill>
                  <a:srgbClr val="000000"/>
                </a:solidFill>
                <a:latin typeface="Times New Roman" pitchFamily="18" charset="0"/>
              </a:rPr>
              <a:pPr/>
              <a:t>23</a:t>
            </a:fld>
            <a:endParaRPr lang="en-US" sz="1200" b="0">
              <a:solidFill>
                <a:srgbClr val="000000"/>
              </a:solidFill>
              <a:latin typeface="Times New Roman" pitchFamily="18" charset="0"/>
            </a:endParaRPr>
          </a:p>
        </p:txBody>
      </p:sp>
      <p:sp>
        <p:nvSpPr>
          <p:cNvPr id="33795" name="Rectangle 2"/>
          <p:cNvSpPr>
            <a:spLocks noGrp="1" noRot="1" noChangeAspect="1" noChangeArrowheads="1" noTextEdit="1"/>
          </p:cNvSpPr>
          <p:nvPr>
            <p:ph type="sldImg"/>
          </p:nvPr>
        </p:nvSpPr>
        <p:spPr>
          <a:xfrm>
            <a:off x="352425" y="685800"/>
            <a:ext cx="6229350" cy="3505200"/>
          </a:xfrm>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GB"/>
          </a:p>
        </p:txBody>
      </p:sp>
    </p:spTree>
    <p:extLst>
      <p:ext uri="{BB962C8B-B14F-4D97-AF65-F5344CB8AC3E}">
        <p14:creationId xmlns:p14="http://schemas.microsoft.com/office/powerpoint/2010/main" val="184537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8F1BDF49-DD57-4940-A343-103050C6968C}" type="slidenum">
              <a:rPr lang="en-US" sz="1200">
                <a:latin typeface="Times New Roman" pitchFamily="18" charset="0"/>
              </a:rPr>
              <a:pPr/>
              <a:t>25</a:t>
            </a:fld>
            <a:endParaRPr lang="en-US" sz="1200">
              <a:latin typeface="Times New Roman" pitchFamily="18" charset="0"/>
            </a:endParaRPr>
          </a:p>
        </p:txBody>
      </p:sp>
      <p:sp>
        <p:nvSpPr>
          <p:cNvPr id="103427" name="Rectangle 2"/>
          <p:cNvSpPr>
            <a:spLocks noGrp="1" noRot="1" noChangeAspect="1" noChangeArrowheads="1" noTextEdit="1"/>
          </p:cNvSpPr>
          <p:nvPr>
            <p:ph type="sldImg"/>
          </p:nvPr>
        </p:nvSpPr>
        <p:spPr>
          <a:xfrm>
            <a:off x="347663" y="701675"/>
            <a:ext cx="6227762" cy="3503613"/>
          </a:xfrm>
          <a:ln/>
        </p:spPr>
      </p:sp>
      <p:sp>
        <p:nvSpPr>
          <p:cNvPr id="103428" name="Rectangle 3"/>
          <p:cNvSpPr>
            <a:spLocks noGrp="1" noChangeArrowheads="1"/>
          </p:cNvSpPr>
          <p:nvPr>
            <p:ph type="body" idx="1"/>
          </p:nvPr>
        </p:nvSpPr>
        <p:spPr>
          <a:xfrm>
            <a:off x="279093" y="4439631"/>
            <a:ext cx="6363315"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217069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7DAB618B-FBF4-46D1-BCD7-950D132BD8C7}" type="slidenum">
              <a:rPr lang="en-US" sz="1200">
                <a:latin typeface="Times New Roman" pitchFamily="18" charset="0"/>
              </a:rPr>
              <a:pPr/>
              <a:t>26</a:t>
            </a:fld>
            <a:endParaRPr lang="en-US" sz="1200">
              <a:latin typeface="Times New Roman" pitchFamily="18" charset="0"/>
            </a:endParaRPr>
          </a:p>
        </p:txBody>
      </p:sp>
      <p:sp>
        <p:nvSpPr>
          <p:cNvPr id="104451" name="Rectangle 2"/>
          <p:cNvSpPr>
            <a:spLocks noGrp="1" noRot="1" noChangeAspect="1" noChangeArrowheads="1" noTextEdit="1"/>
          </p:cNvSpPr>
          <p:nvPr>
            <p:ph type="sldImg"/>
          </p:nvPr>
        </p:nvSpPr>
        <p:spPr>
          <a:xfrm>
            <a:off x="347663" y="701675"/>
            <a:ext cx="6227762" cy="3503613"/>
          </a:xfrm>
          <a:ln/>
        </p:spPr>
      </p:sp>
      <p:sp>
        <p:nvSpPr>
          <p:cNvPr id="104452" name="Rectangle 3"/>
          <p:cNvSpPr>
            <a:spLocks noGrp="1" noChangeArrowheads="1"/>
          </p:cNvSpPr>
          <p:nvPr>
            <p:ph type="body" idx="1"/>
          </p:nvPr>
        </p:nvSpPr>
        <p:spPr>
          <a:xfrm>
            <a:off x="279093" y="4439631"/>
            <a:ext cx="6363315"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143859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0DFB22E1-8ADB-4B20-A1EB-C1841AF54BFB}" type="slidenum">
              <a:rPr lang="en-US" sz="1200">
                <a:latin typeface="Times New Roman" pitchFamily="18" charset="0"/>
              </a:rPr>
              <a:pPr/>
              <a:t>27</a:t>
            </a:fld>
            <a:endParaRPr lang="en-US" sz="1200">
              <a:latin typeface="Times New Roman" pitchFamily="18" charset="0"/>
            </a:endParaRPr>
          </a:p>
        </p:txBody>
      </p:sp>
      <p:sp>
        <p:nvSpPr>
          <p:cNvPr id="105475" name="Rectangle 2"/>
          <p:cNvSpPr>
            <a:spLocks noGrp="1" noRot="1" noChangeAspect="1" noChangeArrowheads="1" noTextEdit="1"/>
          </p:cNvSpPr>
          <p:nvPr>
            <p:ph type="sldImg"/>
          </p:nvPr>
        </p:nvSpPr>
        <p:spPr>
          <a:xfrm>
            <a:off x="347663" y="701675"/>
            <a:ext cx="6227762" cy="3503613"/>
          </a:xfrm>
          <a:ln/>
        </p:spPr>
      </p:sp>
      <p:sp>
        <p:nvSpPr>
          <p:cNvPr id="105476" name="Rectangle 3"/>
          <p:cNvSpPr>
            <a:spLocks noGrp="1" noChangeArrowheads="1"/>
          </p:cNvSpPr>
          <p:nvPr>
            <p:ph type="body" idx="1"/>
          </p:nvPr>
        </p:nvSpPr>
        <p:spPr>
          <a:xfrm>
            <a:off x="279093" y="4439631"/>
            <a:ext cx="6363315"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643762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A5AEC91B-64A8-4145-ACB9-40F806BD3262}" type="slidenum">
              <a:rPr lang="en-US" sz="1200">
                <a:latin typeface="Times New Roman" pitchFamily="18" charset="0"/>
              </a:rPr>
              <a:pPr/>
              <a:t>28</a:t>
            </a:fld>
            <a:endParaRPr lang="en-US" sz="1200">
              <a:latin typeface="Times New Roman" pitchFamily="18" charset="0"/>
            </a:endParaRPr>
          </a:p>
        </p:txBody>
      </p:sp>
      <p:sp>
        <p:nvSpPr>
          <p:cNvPr id="106499" name="Rectangle 2"/>
          <p:cNvSpPr>
            <a:spLocks noGrp="1" noRot="1" noChangeAspect="1" noChangeArrowheads="1" noTextEdit="1"/>
          </p:cNvSpPr>
          <p:nvPr>
            <p:ph type="sldImg"/>
          </p:nvPr>
        </p:nvSpPr>
        <p:spPr>
          <a:xfrm>
            <a:off x="346075" y="700088"/>
            <a:ext cx="6229350" cy="3505200"/>
          </a:xfrm>
          <a:ln/>
        </p:spPr>
      </p:sp>
      <p:sp>
        <p:nvSpPr>
          <p:cNvPr id="106500"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038" tIns="45019" rIns="90038" bIns="45019"/>
          <a:lstStyle/>
          <a:p>
            <a:endParaRPr lang="en-IE"/>
          </a:p>
        </p:txBody>
      </p:sp>
    </p:spTree>
    <p:extLst>
      <p:ext uri="{BB962C8B-B14F-4D97-AF65-F5344CB8AC3E}">
        <p14:creationId xmlns:p14="http://schemas.microsoft.com/office/powerpoint/2010/main" val="1520739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2016397C-FCE9-4551-96C3-47CA0BB1DC43}" type="slidenum">
              <a:rPr lang="en-US" sz="1200">
                <a:latin typeface="Times New Roman" pitchFamily="18" charset="0"/>
              </a:rPr>
              <a:pPr/>
              <a:t>29</a:t>
            </a:fld>
            <a:endParaRPr lang="en-US" sz="1200">
              <a:latin typeface="Times New Roman" pitchFamily="18" charset="0"/>
            </a:endParaRPr>
          </a:p>
        </p:txBody>
      </p:sp>
      <p:sp>
        <p:nvSpPr>
          <p:cNvPr id="107523" name="Rectangle 2"/>
          <p:cNvSpPr>
            <a:spLocks noGrp="1" noRot="1" noChangeAspect="1" noChangeArrowheads="1" noTextEdit="1"/>
          </p:cNvSpPr>
          <p:nvPr>
            <p:ph type="sldImg"/>
          </p:nvPr>
        </p:nvSpPr>
        <p:spPr>
          <a:xfrm>
            <a:off x="346075" y="700088"/>
            <a:ext cx="6229350" cy="3505200"/>
          </a:xfrm>
          <a:ln/>
        </p:spPr>
      </p:sp>
      <p:sp>
        <p:nvSpPr>
          <p:cNvPr id="107524"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038" tIns="45019" rIns="90038" bIns="45019"/>
          <a:lstStyle/>
          <a:p>
            <a:endParaRPr lang="en-IE"/>
          </a:p>
        </p:txBody>
      </p:sp>
    </p:spTree>
    <p:extLst>
      <p:ext uri="{BB962C8B-B14F-4D97-AF65-F5344CB8AC3E}">
        <p14:creationId xmlns:p14="http://schemas.microsoft.com/office/powerpoint/2010/main" val="3359415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609BC3E8-725D-4F82-8C54-02D58EBEC2A4}" type="slidenum">
              <a:rPr lang="en-US" sz="1200">
                <a:latin typeface="Times New Roman" pitchFamily="18" charset="0"/>
              </a:rPr>
              <a:pPr/>
              <a:t>30</a:t>
            </a:fld>
            <a:endParaRPr lang="en-US" sz="1200">
              <a:latin typeface="Times New Roman" pitchFamily="18" charset="0"/>
            </a:endParaRPr>
          </a:p>
        </p:txBody>
      </p:sp>
      <p:sp>
        <p:nvSpPr>
          <p:cNvPr id="129027" name="Rectangle 2"/>
          <p:cNvSpPr>
            <a:spLocks noGrp="1" noRot="1" noChangeAspect="1" noChangeArrowheads="1" noTextEdit="1"/>
          </p:cNvSpPr>
          <p:nvPr>
            <p:ph type="sldImg"/>
          </p:nvPr>
        </p:nvSpPr>
        <p:spPr>
          <a:xfrm>
            <a:off x="352425" y="685800"/>
            <a:ext cx="6229350" cy="3505200"/>
          </a:xfrm>
          <a:ln/>
        </p:spPr>
      </p:sp>
      <p:sp>
        <p:nvSpPr>
          <p:cNvPr id="1290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2749178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685800"/>
            <a:ext cx="6229350" cy="3505200"/>
          </a:xfrm>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C0E9E4BD-C643-4F17-8FB5-0E9507B41771}" type="slidenum">
              <a:rPr lang="en-IE" smtClean="0"/>
              <a:pPr/>
              <a:t>3</a:t>
            </a:fld>
            <a:endParaRPr lang="en-IE"/>
          </a:p>
        </p:txBody>
      </p:sp>
    </p:spTree>
    <p:extLst>
      <p:ext uri="{BB962C8B-B14F-4D97-AF65-F5344CB8AC3E}">
        <p14:creationId xmlns:p14="http://schemas.microsoft.com/office/powerpoint/2010/main" val="2080677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2885416D-999B-4338-8617-171201E103D1}" type="slidenum">
              <a:rPr lang="en-US" sz="1200">
                <a:latin typeface="Times New Roman" pitchFamily="18" charset="0"/>
              </a:rPr>
              <a:pPr/>
              <a:t>31</a:t>
            </a:fld>
            <a:endParaRPr lang="en-US" sz="1200">
              <a:latin typeface="Times New Roman" pitchFamily="18" charset="0"/>
            </a:endParaRPr>
          </a:p>
        </p:txBody>
      </p:sp>
      <p:sp>
        <p:nvSpPr>
          <p:cNvPr id="130051" name="Rectangle 2"/>
          <p:cNvSpPr>
            <a:spLocks noGrp="1" noRot="1" noChangeAspect="1" noChangeArrowheads="1" noTextEdit="1"/>
          </p:cNvSpPr>
          <p:nvPr>
            <p:ph type="sldImg"/>
          </p:nvPr>
        </p:nvSpPr>
        <p:spPr>
          <a:xfrm>
            <a:off x="352425" y="685800"/>
            <a:ext cx="6229350" cy="3505200"/>
          </a:xfrm>
          <a:ln/>
        </p:spPr>
      </p:sp>
      <p:sp>
        <p:nvSpPr>
          <p:cNvPr id="1300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1916916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DDE8AA30-847A-4C96-936D-A303B1A070D9}" type="slidenum">
              <a:rPr lang="en-US" sz="1200">
                <a:latin typeface="Times New Roman" pitchFamily="18" charset="0"/>
              </a:rPr>
              <a:pPr/>
              <a:t>32</a:t>
            </a:fld>
            <a:endParaRPr lang="en-US" sz="1200">
              <a:latin typeface="Times New Roman" pitchFamily="18" charset="0"/>
            </a:endParaRPr>
          </a:p>
        </p:txBody>
      </p:sp>
      <p:sp>
        <p:nvSpPr>
          <p:cNvPr id="139267" name="Rectangle 2"/>
          <p:cNvSpPr>
            <a:spLocks noGrp="1" noRot="1" noChangeAspect="1" noChangeArrowheads="1" noTextEdit="1"/>
          </p:cNvSpPr>
          <p:nvPr>
            <p:ph type="sldImg"/>
          </p:nvPr>
        </p:nvSpPr>
        <p:spPr>
          <a:xfrm>
            <a:off x="347663" y="701675"/>
            <a:ext cx="6227762" cy="3503613"/>
          </a:xfrm>
          <a:ln/>
        </p:spPr>
      </p:sp>
      <p:sp>
        <p:nvSpPr>
          <p:cNvPr id="139268" name="Rectangle 3"/>
          <p:cNvSpPr>
            <a:spLocks noGrp="1" noChangeArrowheads="1"/>
          </p:cNvSpPr>
          <p:nvPr>
            <p:ph type="body" idx="1"/>
          </p:nvPr>
        </p:nvSpPr>
        <p:spPr>
          <a:xfrm>
            <a:off x="279093" y="4439631"/>
            <a:ext cx="6363315"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309486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74292ECF-21CB-4577-934A-92082CA82631}" type="slidenum">
              <a:rPr lang="en-US" sz="1200">
                <a:latin typeface="Times New Roman" pitchFamily="18" charset="0"/>
              </a:rPr>
              <a:pPr/>
              <a:t>33</a:t>
            </a:fld>
            <a:endParaRPr lang="en-US" sz="1200">
              <a:latin typeface="Times New Roman" pitchFamily="18" charset="0"/>
            </a:endParaRPr>
          </a:p>
        </p:txBody>
      </p:sp>
      <p:sp>
        <p:nvSpPr>
          <p:cNvPr id="131075" name="Rectangle 2"/>
          <p:cNvSpPr>
            <a:spLocks noGrp="1" noRot="1" noChangeAspect="1" noChangeArrowheads="1" noTextEdit="1"/>
          </p:cNvSpPr>
          <p:nvPr>
            <p:ph type="sldImg"/>
          </p:nvPr>
        </p:nvSpPr>
        <p:spPr>
          <a:xfrm>
            <a:off x="352425" y="685800"/>
            <a:ext cx="6229350" cy="3505200"/>
          </a:xfrm>
          <a:ln/>
        </p:spPr>
      </p:sp>
      <p:sp>
        <p:nvSpPr>
          <p:cNvPr id="1310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878398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900518D9-CECD-4315-9C84-A579E8A9DA17}" type="slidenum">
              <a:rPr lang="en-US" sz="1200">
                <a:latin typeface="Times New Roman" pitchFamily="18" charset="0"/>
              </a:rPr>
              <a:pPr/>
              <a:t>34</a:t>
            </a:fld>
            <a:endParaRPr lang="en-US" sz="1200">
              <a:latin typeface="Times New Roman" pitchFamily="18" charset="0"/>
            </a:endParaRPr>
          </a:p>
        </p:txBody>
      </p:sp>
      <p:sp>
        <p:nvSpPr>
          <p:cNvPr id="132099" name="Rectangle 2"/>
          <p:cNvSpPr>
            <a:spLocks noGrp="1" noRot="1" noChangeAspect="1" noChangeArrowheads="1" noTextEdit="1"/>
          </p:cNvSpPr>
          <p:nvPr>
            <p:ph type="sldImg"/>
          </p:nvPr>
        </p:nvSpPr>
        <p:spPr>
          <a:xfrm>
            <a:off x="352425" y="685800"/>
            <a:ext cx="6229350" cy="3505200"/>
          </a:xfrm>
          <a:ln/>
        </p:spPr>
      </p:sp>
      <p:sp>
        <p:nvSpPr>
          <p:cNvPr id="1321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21609743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4FAF9367-126B-4348-BC59-240CB09233DC}" type="slidenum">
              <a:rPr lang="en-US" sz="1200">
                <a:latin typeface="Times New Roman" pitchFamily="18" charset="0"/>
              </a:rPr>
              <a:pPr/>
              <a:t>35</a:t>
            </a:fld>
            <a:endParaRPr lang="en-US" sz="1200">
              <a:latin typeface="Times New Roman" pitchFamily="18" charset="0"/>
            </a:endParaRPr>
          </a:p>
        </p:txBody>
      </p:sp>
      <p:sp>
        <p:nvSpPr>
          <p:cNvPr id="133123" name="Rectangle 2"/>
          <p:cNvSpPr>
            <a:spLocks noGrp="1" noRot="1" noChangeAspect="1" noChangeArrowheads="1" noTextEdit="1"/>
          </p:cNvSpPr>
          <p:nvPr>
            <p:ph type="sldImg"/>
          </p:nvPr>
        </p:nvSpPr>
        <p:spPr>
          <a:xfrm>
            <a:off x="352425" y="685800"/>
            <a:ext cx="6229350" cy="3505200"/>
          </a:xfrm>
          <a:ln/>
        </p:spPr>
      </p:sp>
      <p:sp>
        <p:nvSpPr>
          <p:cNvPr id="1331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n-IE"/>
          </a:p>
        </p:txBody>
      </p:sp>
    </p:spTree>
    <p:extLst>
      <p:ext uri="{BB962C8B-B14F-4D97-AF65-F5344CB8AC3E}">
        <p14:creationId xmlns:p14="http://schemas.microsoft.com/office/powerpoint/2010/main" val="14286315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BD39451C-6E77-4806-8768-B48B69A1EC21}" type="slidenum">
              <a:rPr lang="en-US" sz="1200">
                <a:latin typeface="Times New Roman" pitchFamily="18" charset="0"/>
              </a:rPr>
              <a:pPr/>
              <a:t>36</a:t>
            </a:fld>
            <a:endParaRPr lang="en-US" sz="1200">
              <a:latin typeface="Times New Roman" pitchFamily="18" charset="0"/>
            </a:endParaRPr>
          </a:p>
        </p:txBody>
      </p:sp>
      <p:sp>
        <p:nvSpPr>
          <p:cNvPr id="167939" name="Rectangle 2"/>
          <p:cNvSpPr>
            <a:spLocks noGrp="1" noRot="1" noChangeAspect="1" noChangeArrowheads="1" noTextEdit="1"/>
          </p:cNvSpPr>
          <p:nvPr>
            <p:ph type="sldImg"/>
          </p:nvPr>
        </p:nvSpPr>
        <p:spPr>
          <a:xfrm>
            <a:off x="346075" y="700088"/>
            <a:ext cx="6229350" cy="3505200"/>
          </a:xfrm>
          <a:ln/>
        </p:spPr>
      </p:sp>
      <p:sp>
        <p:nvSpPr>
          <p:cNvPr id="167940"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spcBef>
                <a:spcPct val="0"/>
              </a:spcBef>
            </a:pPr>
            <a:endParaRPr lang="en-IE"/>
          </a:p>
        </p:txBody>
      </p:sp>
    </p:spTree>
    <p:extLst>
      <p:ext uri="{BB962C8B-B14F-4D97-AF65-F5344CB8AC3E}">
        <p14:creationId xmlns:p14="http://schemas.microsoft.com/office/powerpoint/2010/main" val="2859186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BD39451C-6E77-4806-8768-B48B69A1EC21}" type="slidenum">
              <a:rPr lang="en-US" sz="1200">
                <a:latin typeface="Times New Roman" pitchFamily="18" charset="0"/>
              </a:rPr>
              <a:pPr/>
              <a:t>37</a:t>
            </a:fld>
            <a:endParaRPr lang="en-US" sz="1200">
              <a:latin typeface="Times New Roman" pitchFamily="18" charset="0"/>
            </a:endParaRPr>
          </a:p>
        </p:txBody>
      </p:sp>
      <p:sp>
        <p:nvSpPr>
          <p:cNvPr id="167939" name="Rectangle 2"/>
          <p:cNvSpPr>
            <a:spLocks noGrp="1" noRot="1" noChangeAspect="1" noChangeArrowheads="1" noTextEdit="1"/>
          </p:cNvSpPr>
          <p:nvPr>
            <p:ph type="sldImg"/>
          </p:nvPr>
        </p:nvSpPr>
        <p:spPr>
          <a:xfrm>
            <a:off x="346075" y="700088"/>
            <a:ext cx="6229350" cy="3505200"/>
          </a:xfrm>
          <a:ln/>
        </p:spPr>
      </p:sp>
      <p:sp>
        <p:nvSpPr>
          <p:cNvPr id="167940"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spcBef>
                <a:spcPct val="0"/>
              </a:spcBef>
            </a:pPr>
            <a:endParaRPr lang="en-IE" dirty="0"/>
          </a:p>
        </p:txBody>
      </p:sp>
    </p:spTree>
    <p:extLst>
      <p:ext uri="{BB962C8B-B14F-4D97-AF65-F5344CB8AC3E}">
        <p14:creationId xmlns:p14="http://schemas.microsoft.com/office/powerpoint/2010/main" val="2859186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891320" eaLnBrk="0" hangingPunct="0">
              <a:defRPr sz="2300">
                <a:solidFill>
                  <a:schemeClr val="tx1"/>
                </a:solidFill>
                <a:latin typeface="Tahoma" pitchFamily="34" charset="0"/>
                <a:cs typeface="Times New Roman" pitchFamily="18" charset="0"/>
              </a:defRPr>
            </a:lvl1pPr>
            <a:lvl2pPr marL="698723" indent="-268739" defTabSz="891320" eaLnBrk="0" hangingPunct="0">
              <a:defRPr sz="2300">
                <a:solidFill>
                  <a:schemeClr val="tx1"/>
                </a:solidFill>
                <a:latin typeface="Tahoma" pitchFamily="34" charset="0"/>
                <a:cs typeface="Times New Roman" pitchFamily="18" charset="0"/>
              </a:defRPr>
            </a:lvl2pPr>
            <a:lvl3pPr marL="1074958" indent="-214992" defTabSz="891320" eaLnBrk="0" hangingPunct="0">
              <a:defRPr sz="2300">
                <a:solidFill>
                  <a:schemeClr val="tx1"/>
                </a:solidFill>
                <a:latin typeface="Tahoma" pitchFamily="34" charset="0"/>
                <a:cs typeface="Times New Roman" pitchFamily="18" charset="0"/>
              </a:defRPr>
            </a:lvl3pPr>
            <a:lvl4pPr marL="1504941" indent="-214992" defTabSz="891320" eaLnBrk="0" hangingPunct="0">
              <a:defRPr sz="2300">
                <a:solidFill>
                  <a:schemeClr val="tx1"/>
                </a:solidFill>
                <a:latin typeface="Tahoma" pitchFamily="34" charset="0"/>
                <a:cs typeface="Times New Roman" pitchFamily="18" charset="0"/>
              </a:defRPr>
            </a:lvl4pPr>
            <a:lvl5pPr marL="1934925" indent="-214992" defTabSz="891320" eaLnBrk="0" hangingPunct="0">
              <a:defRPr sz="2300">
                <a:solidFill>
                  <a:schemeClr val="tx1"/>
                </a:solidFill>
                <a:latin typeface="Tahoma" pitchFamily="34" charset="0"/>
                <a:cs typeface="Times New Roman" pitchFamily="18" charset="0"/>
              </a:defRPr>
            </a:lvl5pPr>
            <a:lvl6pPr marL="236490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891320"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BD39451C-6E77-4806-8768-B48B69A1EC21}" type="slidenum">
              <a:rPr lang="en-US" sz="1200">
                <a:latin typeface="Times New Roman" pitchFamily="18" charset="0"/>
              </a:rPr>
              <a:pPr/>
              <a:t>38</a:t>
            </a:fld>
            <a:endParaRPr lang="en-US" sz="1200">
              <a:latin typeface="Times New Roman" pitchFamily="18" charset="0"/>
            </a:endParaRPr>
          </a:p>
        </p:txBody>
      </p:sp>
      <p:sp>
        <p:nvSpPr>
          <p:cNvPr id="167939" name="Rectangle 2"/>
          <p:cNvSpPr>
            <a:spLocks noGrp="1" noRot="1" noChangeAspect="1" noChangeArrowheads="1" noTextEdit="1"/>
          </p:cNvSpPr>
          <p:nvPr>
            <p:ph type="sldImg"/>
          </p:nvPr>
        </p:nvSpPr>
        <p:spPr>
          <a:xfrm>
            <a:off x="346075" y="700088"/>
            <a:ext cx="6229350" cy="3505200"/>
          </a:xfrm>
          <a:ln/>
        </p:spPr>
      </p:sp>
      <p:sp>
        <p:nvSpPr>
          <p:cNvPr id="167940" name="Rectangle 3"/>
          <p:cNvSpPr>
            <a:spLocks noGrp="1" noChangeArrowheads="1"/>
          </p:cNvSpPr>
          <p:nvPr>
            <p:ph type="body" idx="1"/>
          </p:nvPr>
        </p:nvSpPr>
        <p:spPr>
          <a:xfrm>
            <a:off x="922559" y="4439630"/>
            <a:ext cx="5076386" cy="420711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spcBef>
                <a:spcPct val="0"/>
              </a:spcBef>
            </a:pPr>
            <a:endParaRPr lang="en-IE" dirty="0"/>
          </a:p>
        </p:txBody>
      </p:sp>
    </p:spTree>
    <p:extLst>
      <p:ext uri="{BB962C8B-B14F-4D97-AF65-F5344CB8AC3E}">
        <p14:creationId xmlns:p14="http://schemas.microsoft.com/office/powerpoint/2010/main" val="2859186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685800"/>
            <a:ext cx="6229350" cy="3505200"/>
          </a:xfrm>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C0E9E4BD-C643-4F17-8FB5-0E9507B41771}" type="slidenum">
              <a:rPr lang="en-IE" smtClean="0"/>
              <a:pPr/>
              <a:t>4</a:t>
            </a:fld>
            <a:endParaRPr lang="en-IE"/>
          </a:p>
        </p:txBody>
      </p:sp>
    </p:spTree>
    <p:extLst>
      <p:ext uri="{BB962C8B-B14F-4D97-AF65-F5344CB8AC3E}">
        <p14:creationId xmlns:p14="http://schemas.microsoft.com/office/powerpoint/2010/main" val="208067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52425" y="685800"/>
            <a:ext cx="6229350" cy="3505200"/>
          </a:xfrm>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C0E9E4BD-C643-4F17-8FB5-0E9507B41771}" type="slidenum">
              <a:rPr lang="en-IE" smtClean="0"/>
              <a:pPr/>
              <a:t>5</a:t>
            </a:fld>
            <a:endParaRPr lang="en-IE"/>
          </a:p>
        </p:txBody>
      </p:sp>
    </p:spTree>
    <p:extLst>
      <p:ext uri="{BB962C8B-B14F-4D97-AF65-F5344CB8AC3E}">
        <p14:creationId xmlns:p14="http://schemas.microsoft.com/office/powerpoint/2010/main" val="2080677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C5951359-5909-4C56-A695-8042B7A41549}" type="slidenum">
              <a:rPr lang="en-US" sz="1200">
                <a:latin typeface="Times New Roman" pitchFamily="18" charset="0"/>
              </a:rPr>
              <a:pPr/>
              <a:t>6</a:t>
            </a:fld>
            <a:endParaRPr lang="en-US" sz="1200">
              <a:latin typeface="Times New Roman" pitchFamily="18" charset="0"/>
            </a:endParaRPr>
          </a:p>
        </p:txBody>
      </p:sp>
      <p:sp>
        <p:nvSpPr>
          <p:cNvPr id="87043" name="Rectangle 2"/>
          <p:cNvSpPr>
            <a:spLocks noGrp="1" noRot="1" noChangeAspect="1" noChangeArrowheads="1" noTextEdit="1"/>
          </p:cNvSpPr>
          <p:nvPr>
            <p:ph type="sldImg"/>
          </p:nvPr>
        </p:nvSpPr>
        <p:spPr>
          <a:xfrm>
            <a:off x="352425" y="685800"/>
            <a:ext cx="6229350" cy="3505200"/>
          </a:xfrm>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es-ES_tradnl"/>
          </a:p>
        </p:txBody>
      </p:sp>
    </p:spTree>
    <p:extLst>
      <p:ext uri="{BB962C8B-B14F-4D97-AF65-F5344CB8AC3E}">
        <p14:creationId xmlns:p14="http://schemas.microsoft.com/office/powerpoint/2010/main" val="1611204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3EC65204-5AE3-498F-BB0D-2BD2DEAF8FEE}" type="slidenum">
              <a:rPr lang="en-US" sz="1200">
                <a:latin typeface="Times New Roman" pitchFamily="18" charset="0"/>
              </a:rPr>
              <a:pPr/>
              <a:t>7</a:t>
            </a:fld>
            <a:endParaRPr lang="en-US" sz="1200">
              <a:latin typeface="Times New Roman" pitchFamily="18" charset="0"/>
            </a:endParaRPr>
          </a:p>
        </p:txBody>
      </p:sp>
      <p:sp>
        <p:nvSpPr>
          <p:cNvPr id="88067" name="Rectangle 2"/>
          <p:cNvSpPr>
            <a:spLocks noGrp="1" noRot="1" noChangeAspect="1" noChangeArrowheads="1" noTextEdit="1"/>
          </p:cNvSpPr>
          <p:nvPr>
            <p:ph type="sldImg"/>
          </p:nvPr>
        </p:nvSpPr>
        <p:spPr>
          <a:xfrm>
            <a:off x="346075" y="701675"/>
            <a:ext cx="6229350" cy="3505200"/>
          </a:xfrm>
          <a:ln/>
        </p:spPr>
      </p:sp>
      <p:sp>
        <p:nvSpPr>
          <p:cNvPr id="88068"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t>These items are the topics that the presentation will cover.</a:t>
            </a:r>
          </a:p>
        </p:txBody>
      </p:sp>
    </p:spTree>
    <p:extLst>
      <p:ext uri="{BB962C8B-B14F-4D97-AF65-F5344CB8AC3E}">
        <p14:creationId xmlns:p14="http://schemas.microsoft.com/office/powerpoint/2010/main" val="257734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C1F7E4A7-B028-4401-88B1-472DC58AEF1C}" type="slidenum">
              <a:rPr lang="en-US" sz="1200">
                <a:latin typeface="Times New Roman" pitchFamily="18" charset="0"/>
              </a:rPr>
              <a:pPr/>
              <a:t>8</a:t>
            </a:fld>
            <a:endParaRPr lang="en-US" sz="1200">
              <a:latin typeface="Times New Roman" pitchFamily="18" charset="0"/>
            </a:endParaRPr>
          </a:p>
        </p:txBody>
      </p:sp>
      <p:sp>
        <p:nvSpPr>
          <p:cNvPr id="89091" name="Rectangle 2"/>
          <p:cNvSpPr>
            <a:spLocks noGrp="1" noRot="1" noChangeAspect="1" noChangeArrowheads="1" noTextEdit="1"/>
          </p:cNvSpPr>
          <p:nvPr>
            <p:ph type="sldImg"/>
          </p:nvPr>
        </p:nvSpPr>
        <p:spPr>
          <a:xfrm>
            <a:off x="346075" y="701675"/>
            <a:ext cx="6229350" cy="3505200"/>
          </a:xfrm>
          <a:ln/>
        </p:spPr>
      </p:sp>
      <p:sp>
        <p:nvSpPr>
          <p:cNvPr id="89092"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en-US"/>
              <a:t>FMEA is a methodology used to:</a:t>
            </a:r>
          </a:p>
          <a:p>
            <a:r>
              <a:rPr lang="en-US"/>
              <a:t> 1. Identify the possible failures that a component can have on a system.</a:t>
            </a:r>
          </a:p>
          <a:p>
            <a:r>
              <a:rPr lang="en-US"/>
              <a:t>2. Assess how these failures could affect the system.</a:t>
            </a:r>
          </a:p>
          <a:p>
            <a:r>
              <a:rPr lang="en-US"/>
              <a:t>3. Document the possible failures and the potential effects they could have on the system.</a:t>
            </a:r>
          </a:p>
        </p:txBody>
      </p:sp>
    </p:spTree>
    <p:extLst>
      <p:ext uri="{BB962C8B-B14F-4D97-AF65-F5344CB8AC3E}">
        <p14:creationId xmlns:p14="http://schemas.microsoft.com/office/powerpoint/2010/main" val="3618773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13714" eaLnBrk="0" hangingPunct="0">
              <a:defRPr sz="2300">
                <a:solidFill>
                  <a:schemeClr val="tx1"/>
                </a:solidFill>
                <a:latin typeface="Tahoma" pitchFamily="34" charset="0"/>
                <a:cs typeface="Times New Roman" pitchFamily="18" charset="0"/>
              </a:defRPr>
            </a:lvl1pPr>
            <a:lvl2pPr marL="698723" indent="-268739" defTabSz="913714" eaLnBrk="0" hangingPunct="0">
              <a:defRPr sz="2300">
                <a:solidFill>
                  <a:schemeClr val="tx1"/>
                </a:solidFill>
                <a:latin typeface="Tahoma" pitchFamily="34" charset="0"/>
                <a:cs typeface="Times New Roman" pitchFamily="18" charset="0"/>
              </a:defRPr>
            </a:lvl2pPr>
            <a:lvl3pPr marL="1074958" indent="-214992" defTabSz="913714" eaLnBrk="0" hangingPunct="0">
              <a:defRPr sz="2300">
                <a:solidFill>
                  <a:schemeClr val="tx1"/>
                </a:solidFill>
                <a:latin typeface="Tahoma" pitchFamily="34" charset="0"/>
                <a:cs typeface="Times New Roman" pitchFamily="18" charset="0"/>
              </a:defRPr>
            </a:lvl3pPr>
            <a:lvl4pPr marL="1504941" indent="-214992" defTabSz="913714" eaLnBrk="0" hangingPunct="0">
              <a:defRPr sz="2300">
                <a:solidFill>
                  <a:schemeClr val="tx1"/>
                </a:solidFill>
                <a:latin typeface="Tahoma" pitchFamily="34" charset="0"/>
                <a:cs typeface="Times New Roman" pitchFamily="18" charset="0"/>
              </a:defRPr>
            </a:lvl4pPr>
            <a:lvl5pPr marL="1934925" indent="-214992" defTabSz="913714" eaLnBrk="0" hangingPunct="0">
              <a:defRPr sz="2300">
                <a:solidFill>
                  <a:schemeClr val="tx1"/>
                </a:solidFill>
                <a:latin typeface="Tahoma" pitchFamily="34" charset="0"/>
                <a:cs typeface="Times New Roman" pitchFamily="18" charset="0"/>
              </a:defRPr>
            </a:lvl5pPr>
            <a:lvl6pPr marL="236490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6pPr>
            <a:lvl7pPr marL="2794891"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7pPr>
            <a:lvl8pPr marL="3224875"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8pPr>
            <a:lvl9pPr marL="3654858" indent="-214992" defTabSz="913714" eaLnBrk="0" fontAlgn="base" hangingPunct="0">
              <a:spcBef>
                <a:spcPct val="0"/>
              </a:spcBef>
              <a:spcAft>
                <a:spcPct val="0"/>
              </a:spcAft>
              <a:defRPr sz="2300">
                <a:solidFill>
                  <a:schemeClr val="tx1"/>
                </a:solidFill>
                <a:latin typeface="Tahoma" pitchFamily="34" charset="0"/>
                <a:cs typeface="Times New Roman" pitchFamily="18" charset="0"/>
              </a:defRPr>
            </a:lvl9pPr>
          </a:lstStyle>
          <a:p>
            <a:fld id="{4602B6DF-141F-42FF-A52B-4A747F0B1FDB}" type="slidenum">
              <a:rPr lang="en-US" sz="1200">
                <a:latin typeface="Times New Roman" pitchFamily="18" charset="0"/>
              </a:rPr>
              <a:pPr/>
              <a:t>9</a:t>
            </a:fld>
            <a:endParaRPr lang="en-US" sz="1200">
              <a:latin typeface="Times New Roman" pitchFamily="18" charset="0"/>
            </a:endParaRPr>
          </a:p>
        </p:txBody>
      </p:sp>
      <p:sp>
        <p:nvSpPr>
          <p:cNvPr id="91139" name="Rectangle 2"/>
          <p:cNvSpPr>
            <a:spLocks noGrp="1" noRot="1" noChangeAspect="1" noChangeArrowheads="1" noTextEdit="1"/>
          </p:cNvSpPr>
          <p:nvPr>
            <p:ph type="sldImg"/>
          </p:nvPr>
        </p:nvSpPr>
        <p:spPr>
          <a:xfrm>
            <a:off x="346075" y="701675"/>
            <a:ext cx="6229350" cy="3505200"/>
          </a:xfrm>
          <a:ln/>
        </p:spPr>
      </p:sp>
      <p:sp>
        <p:nvSpPr>
          <p:cNvPr id="91140" name="Rectangle 3"/>
          <p:cNvSpPr>
            <a:spLocks noGrp="1" noChangeArrowheads="1"/>
          </p:cNvSpPr>
          <p:nvPr>
            <p:ph type="body" idx="1"/>
          </p:nvPr>
        </p:nvSpPr>
        <p:spPr>
          <a:xfrm>
            <a:off x="693081" y="4439631"/>
            <a:ext cx="5535340" cy="420565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214992" indent="-214992" defTabSz="859966">
              <a:buFontTx/>
              <a:buAutoNum type="arabicPeriod"/>
            </a:pPr>
            <a:endParaRPr lang="en-US" dirty="0"/>
          </a:p>
          <a:p>
            <a:pPr marL="214992" indent="-214992" defTabSz="859966">
              <a:buFontTx/>
              <a:buAutoNum type="arabicPeriod"/>
            </a:pPr>
            <a:r>
              <a:rPr lang="en-US" dirty="0"/>
              <a:t>Ford began using FMEA in 1972 to analyze their engineering designs.</a:t>
            </a:r>
          </a:p>
          <a:p>
            <a:pPr marL="214992" indent="-214992" defTabSz="859966">
              <a:buFontTx/>
              <a:buAutoNum type="arabicPeriod"/>
            </a:pPr>
            <a:r>
              <a:rPr lang="en-US" dirty="0"/>
              <a:t>Chrysler, Ford, and GM developed QS9000, an automotive equivalent to ISO9000. Design and process FMEAs were a standard for compliance with the QS9000</a:t>
            </a:r>
          </a:p>
          <a:p>
            <a:pPr marL="214992" indent="-214992" defTabSz="859966">
              <a:buFontTx/>
              <a:buAutoNum type="arabicPeriod"/>
            </a:pPr>
            <a:r>
              <a:rPr lang="en-US" dirty="0"/>
              <a:t> The AIAG and ASQC presented an FMEA manual that was approved by the Big Three automakers in 1993.</a:t>
            </a:r>
          </a:p>
        </p:txBody>
      </p:sp>
    </p:spTree>
    <p:extLst>
      <p:ext uri="{BB962C8B-B14F-4D97-AF65-F5344CB8AC3E}">
        <p14:creationId xmlns:p14="http://schemas.microsoft.com/office/powerpoint/2010/main" val="135556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0A663E-E153-4D7C-B93F-94E023C2454E}" type="slidenum">
              <a:rPr lang="en-US" smtClean="0"/>
              <a:pPr/>
              <a:t>‹#›</a:t>
            </a:fld>
            <a:endParaRPr lang="en-US"/>
          </a:p>
        </p:txBody>
      </p:sp>
    </p:spTree>
    <p:extLst>
      <p:ext uri="{BB962C8B-B14F-4D97-AF65-F5344CB8AC3E}">
        <p14:creationId xmlns:p14="http://schemas.microsoft.com/office/powerpoint/2010/main" val="855077993"/>
      </p:ext>
    </p:extLst>
  </p:cSld>
  <p:clrMapOvr>
    <a:masterClrMapping/>
  </p:clrMapOvr>
  <p:transition spd="med">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1E03E3-99B0-46CD-9E9A-389946914122}" type="datetimeFigureOut">
              <a:rPr lang="en-IE" smtClean="0"/>
              <a:t>05/12/2023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754CBD9-A317-46DA-A96B-EBDF912679D7}" type="slidenum">
              <a:rPr lang="en-US" smtClean="0"/>
              <a:pPr/>
              <a:t>‹#›</a:t>
            </a:fld>
            <a:endParaRPr lang="en-US"/>
          </a:p>
        </p:txBody>
      </p:sp>
    </p:spTree>
    <p:extLst>
      <p:ext uri="{BB962C8B-B14F-4D97-AF65-F5344CB8AC3E}">
        <p14:creationId xmlns:p14="http://schemas.microsoft.com/office/powerpoint/2010/main" val="1325465412"/>
      </p:ext>
    </p:extLst>
  </p:cSld>
  <p:clrMapOvr>
    <a:masterClrMapping/>
  </p:clrMapOvr>
  <p:transition spd="med">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1E03E3-99B0-46CD-9E9A-389946914122}" type="datetimeFigureOut">
              <a:rPr lang="en-IE" smtClean="0"/>
              <a:t>05/12/2023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AC8F430-AB77-4AE8-85D0-4D9D6AAEA070}" type="slidenum">
              <a:rPr lang="en-US" smtClean="0"/>
              <a:pPr/>
              <a:t>‹#›</a:t>
            </a:fld>
            <a:endParaRPr lang="en-US"/>
          </a:p>
        </p:txBody>
      </p:sp>
    </p:spTree>
    <p:extLst>
      <p:ext uri="{BB962C8B-B14F-4D97-AF65-F5344CB8AC3E}">
        <p14:creationId xmlns:p14="http://schemas.microsoft.com/office/powerpoint/2010/main" val="4193508101"/>
      </p:ext>
    </p:extLst>
  </p:cSld>
  <p:clrMapOvr>
    <a:masterClrMapping/>
  </p:clrMapOvr>
  <p:transition spd="med">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1E03E3-99B0-46CD-9E9A-389946914122}" type="datetimeFigureOut">
              <a:rPr lang="en-IE" smtClean="0"/>
              <a:t>05/12/2023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2EA0DB2-9171-4580-AE73-38C13B36FEFD}" type="slidenum">
              <a:rPr lang="en-US" smtClean="0"/>
              <a:pPr/>
              <a:t>‹#›</a:t>
            </a:fld>
            <a:endParaRPr lang="en-US"/>
          </a:p>
        </p:txBody>
      </p:sp>
    </p:spTree>
    <p:extLst>
      <p:ext uri="{BB962C8B-B14F-4D97-AF65-F5344CB8AC3E}">
        <p14:creationId xmlns:p14="http://schemas.microsoft.com/office/powerpoint/2010/main" val="87683677"/>
      </p:ext>
    </p:extLst>
  </p:cSld>
  <p:clrMapOvr>
    <a:masterClrMapping/>
  </p:clrMapOvr>
  <p:transition spd="med">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1E03E3-99B0-46CD-9E9A-389946914122}" type="datetimeFigureOut">
              <a:rPr lang="en-IE" smtClean="0"/>
              <a:t>05/12/2023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0ED548-10D8-4B53-9BF9-7E378E3D71E5}" type="slidenum">
              <a:rPr lang="en-US" smtClean="0"/>
              <a:pPr/>
              <a:t>‹#›</a:t>
            </a:fld>
            <a:endParaRPr lang="en-US"/>
          </a:p>
        </p:txBody>
      </p:sp>
    </p:spTree>
    <p:extLst>
      <p:ext uri="{BB962C8B-B14F-4D97-AF65-F5344CB8AC3E}">
        <p14:creationId xmlns:p14="http://schemas.microsoft.com/office/powerpoint/2010/main" val="2870463493"/>
      </p:ext>
    </p:extLst>
  </p:cSld>
  <p:clrMapOvr>
    <a:masterClrMapping/>
  </p:clrMapOvr>
  <p:transition spd="med">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1E03E3-99B0-46CD-9E9A-389946914122}" type="datetimeFigureOut">
              <a:rPr lang="en-IE" smtClean="0"/>
              <a:t>05/12/2023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7DFA063-AF31-48D4-8F77-3CA33FC333ED}" type="slidenum">
              <a:rPr lang="en-US" smtClean="0"/>
              <a:pPr/>
              <a:t>‹#›</a:t>
            </a:fld>
            <a:endParaRPr lang="en-US"/>
          </a:p>
        </p:txBody>
      </p:sp>
    </p:spTree>
    <p:extLst>
      <p:ext uri="{BB962C8B-B14F-4D97-AF65-F5344CB8AC3E}">
        <p14:creationId xmlns:p14="http://schemas.microsoft.com/office/powerpoint/2010/main" val="2161914557"/>
      </p:ext>
    </p:extLst>
  </p:cSld>
  <p:clrMapOvr>
    <a:masterClrMapping/>
  </p:clrMapOvr>
  <p:transition spd="med">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1E03E3-99B0-46CD-9E9A-389946914122}" type="datetimeFigureOut">
              <a:rPr lang="en-IE" smtClean="0"/>
              <a:t>05/12/2023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B58773C-E092-4E98-8FE6-48927A918930}" type="slidenum">
              <a:rPr lang="en-US" smtClean="0"/>
              <a:pPr/>
              <a:t>‹#›</a:t>
            </a:fld>
            <a:endParaRPr lang="en-US"/>
          </a:p>
        </p:txBody>
      </p:sp>
    </p:spTree>
    <p:extLst>
      <p:ext uri="{BB962C8B-B14F-4D97-AF65-F5344CB8AC3E}">
        <p14:creationId xmlns:p14="http://schemas.microsoft.com/office/powerpoint/2010/main" val="3593692616"/>
      </p:ext>
    </p:extLst>
  </p:cSld>
  <p:clrMapOvr>
    <a:masterClrMapping/>
  </p:clrMapOvr>
  <p:transition spd="med">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1E03E3-99B0-46CD-9E9A-389946914122}" type="datetimeFigureOut">
              <a:rPr lang="en-IE" smtClean="0"/>
              <a:t>05/12/2023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AD6B4FD6-4BA0-4222-99F9-F5DBFBE3D28C}" type="slidenum">
              <a:rPr lang="en-US" smtClean="0"/>
              <a:pPr/>
              <a:t>‹#›</a:t>
            </a:fld>
            <a:endParaRPr lang="en-US"/>
          </a:p>
        </p:txBody>
      </p:sp>
    </p:spTree>
    <p:extLst>
      <p:ext uri="{BB962C8B-B14F-4D97-AF65-F5344CB8AC3E}">
        <p14:creationId xmlns:p14="http://schemas.microsoft.com/office/powerpoint/2010/main" val="1294071804"/>
      </p:ext>
    </p:extLst>
  </p:cSld>
  <p:clrMapOvr>
    <a:masterClrMapping/>
  </p:clrMapOvr>
  <p:transition spd="med">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E03E3-99B0-46CD-9E9A-389946914122}" type="datetimeFigureOut">
              <a:rPr lang="en-IE" smtClean="0"/>
              <a:t>05/12/2023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4964C17-F056-4B59-9F8C-7C34B229D033}" type="slidenum">
              <a:rPr lang="en-US" smtClean="0"/>
              <a:pPr/>
              <a:t>‹#›</a:t>
            </a:fld>
            <a:endParaRPr lang="en-US"/>
          </a:p>
        </p:txBody>
      </p:sp>
    </p:spTree>
    <p:extLst>
      <p:ext uri="{BB962C8B-B14F-4D97-AF65-F5344CB8AC3E}">
        <p14:creationId xmlns:p14="http://schemas.microsoft.com/office/powerpoint/2010/main" val="785740847"/>
      </p:ext>
    </p:extLst>
  </p:cSld>
  <p:clrMapOvr>
    <a:masterClrMapping/>
  </p:clrMapOvr>
  <p:transition spd="med">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1E03E3-99B0-46CD-9E9A-389946914122}" type="datetimeFigureOut">
              <a:rPr lang="en-IE" smtClean="0"/>
              <a:t>05/12/2023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5014C95-515E-414A-A2D8-36D895BE32A6}" type="slidenum">
              <a:rPr lang="en-US" smtClean="0"/>
              <a:pPr/>
              <a:t>‹#›</a:t>
            </a:fld>
            <a:endParaRPr lang="en-US"/>
          </a:p>
        </p:txBody>
      </p:sp>
    </p:spTree>
    <p:extLst>
      <p:ext uri="{BB962C8B-B14F-4D97-AF65-F5344CB8AC3E}">
        <p14:creationId xmlns:p14="http://schemas.microsoft.com/office/powerpoint/2010/main" val="3331376322"/>
      </p:ext>
    </p:extLst>
  </p:cSld>
  <p:clrMapOvr>
    <a:masterClrMapping/>
  </p:clrMapOvr>
  <p:transition spd="med">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1E03E3-99B0-46CD-9E9A-389946914122}" type="datetimeFigureOut">
              <a:rPr lang="en-IE" smtClean="0"/>
              <a:t>05/12/2023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6F77F20-404C-4802-A7E4-D33C2EB0AE61}" type="slidenum">
              <a:rPr lang="en-US" smtClean="0"/>
              <a:pPr/>
              <a:t>‹#›</a:t>
            </a:fld>
            <a:endParaRPr lang="en-US"/>
          </a:p>
        </p:txBody>
      </p:sp>
    </p:spTree>
    <p:extLst>
      <p:ext uri="{BB962C8B-B14F-4D97-AF65-F5344CB8AC3E}">
        <p14:creationId xmlns:p14="http://schemas.microsoft.com/office/powerpoint/2010/main" val="1504093577"/>
      </p:ext>
    </p:extLst>
  </p:cSld>
  <p:clrMapOvr>
    <a:masterClrMapping/>
  </p:clrMapOvr>
  <p:transition spd="med">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E03E3-99B0-46CD-9E9A-389946914122}" type="datetimeFigureOut">
              <a:rPr lang="en-IE" smtClean="0"/>
              <a:t>05/12/2023</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2F687-0E00-4B9F-957C-053AB462172C}" type="slidenum">
              <a:rPr lang="en-US" smtClean="0"/>
              <a:pPr/>
              <a:t>‹#›</a:t>
            </a:fld>
            <a:endParaRPr lang="en-US"/>
          </a:p>
        </p:txBody>
      </p:sp>
    </p:spTree>
    <p:extLst>
      <p:ext uri="{BB962C8B-B14F-4D97-AF65-F5344CB8AC3E}">
        <p14:creationId xmlns:p14="http://schemas.microsoft.com/office/powerpoint/2010/main" val="205679411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ransition spd="med">
    <p:strips dir="ld"/>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3962400" y="2209800"/>
            <a:ext cx="6400800" cy="2286000"/>
          </a:xfrm>
          <a:noFill/>
        </p:spPr>
        <p:txBody>
          <a:bodyPr>
            <a:noAutofit/>
          </a:bodyPr>
          <a:lstStyle/>
          <a:p>
            <a:pPr eaLnBrk="1" hangingPunct="1"/>
            <a:br>
              <a:rPr lang="en-US" sz="3600" dirty="0"/>
            </a:br>
            <a:br>
              <a:rPr lang="en-US" sz="3600" dirty="0"/>
            </a:br>
            <a:r>
              <a:rPr lang="en-US" sz="3600" dirty="0"/>
              <a:t>FMEA</a:t>
            </a:r>
            <a:br>
              <a:rPr lang="en-US" sz="3600" dirty="0"/>
            </a:br>
            <a:br>
              <a:rPr lang="en-US" sz="3600" dirty="0"/>
            </a:br>
            <a:r>
              <a:rPr lang="en-US" sz="2400" dirty="0"/>
              <a:t>Lecture 9</a:t>
            </a:r>
            <a:br>
              <a:rPr lang="en-US" sz="2400" dirty="0"/>
            </a:br>
            <a:r>
              <a:rPr lang="en-US" sz="2400" dirty="0"/>
              <a:t>Dr. Stephen Daly</a:t>
            </a:r>
          </a:p>
        </p:txBody>
      </p:sp>
      <p:sp>
        <p:nvSpPr>
          <p:cNvPr id="5" name="Rectangle 16"/>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A7AA0E2-DE74-4BD0-B7B2-42CCB09CDCB2}" type="slidenum">
              <a:rPr lang="en-US" sz="1400">
                <a:solidFill>
                  <a:schemeClr val="bg2"/>
                </a:solidFill>
              </a:rPr>
              <a:pPr eaLnBrk="1" hangingPunct="1"/>
              <a:t>1</a:t>
            </a:fld>
            <a:endParaRPr lang="en-US" sz="1400">
              <a:solidFill>
                <a:schemeClr val="bg2"/>
              </a:solidFill>
            </a:endParaRPr>
          </a:p>
        </p:txBody>
      </p:sp>
      <p:pic>
        <p:nvPicPr>
          <p:cNvPr id="84995" name="Picture 3"/>
          <p:cNvPicPr>
            <a:picLocks noChangeAspect="1" noChangeArrowheads="1"/>
          </p:cNvPicPr>
          <p:nvPr/>
        </p:nvPicPr>
        <p:blipFill>
          <a:blip r:embed="rId3" cstate="print"/>
          <a:srcRect/>
          <a:stretch>
            <a:fillRect/>
          </a:stretch>
        </p:blipFill>
        <p:spPr bwMode="auto">
          <a:xfrm>
            <a:off x="2057401" y="2667000"/>
            <a:ext cx="3560273" cy="2362200"/>
          </a:xfrm>
          <a:prstGeom prst="rect">
            <a:avLst/>
          </a:prstGeom>
          <a:noFill/>
          <a:ln w="9525">
            <a:noFill/>
            <a:miter lim="800000"/>
            <a:headEnd/>
            <a:tailEnd/>
          </a:ln>
          <a:effectLst/>
        </p:spPr>
      </p:pic>
    </p:spTree>
  </p:cSld>
  <p:clrMapOvr>
    <a:masterClrMapping/>
  </p:clrMapOvr>
  <p:transition spd="med">
    <p:strips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kumimoji="1" lang="en-US" sz="2800">
                <a:latin typeface="Verdana" pitchFamily="34" charset="0"/>
              </a:rPr>
              <a:t>From: “Inviting Disaster – </a:t>
            </a:r>
            <a:br>
              <a:rPr kumimoji="1" lang="en-US" sz="2800">
                <a:latin typeface="Verdana" pitchFamily="34" charset="0"/>
              </a:rPr>
            </a:br>
            <a:r>
              <a:rPr kumimoji="1" lang="en-US" sz="2800">
                <a:latin typeface="Verdana" pitchFamily="34" charset="0"/>
              </a:rPr>
              <a:t>Lessons From the Edge of Technology”</a:t>
            </a:r>
            <a:br>
              <a:rPr kumimoji="1" lang="en-US" sz="2800">
                <a:latin typeface="Verdana" pitchFamily="34" charset="0"/>
              </a:rPr>
            </a:br>
            <a:r>
              <a:rPr kumimoji="1" lang="en-US" sz="1400">
                <a:latin typeface="Verdana" pitchFamily="34" charset="0"/>
              </a:rPr>
              <a:t>By James R. Chiles</a:t>
            </a:r>
            <a:endParaRPr lang="en-IE" sz="1400"/>
          </a:p>
        </p:txBody>
      </p:sp>
      <p:sp>
        <p:nvSpPr>
          <p:cNvPr id="92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1542F692-D120-4764-B6FA-5F65A93A409A}" type="slidenum">
              <a:rPr lang="en-IE" sz="1400">
                <a:latin typeface="Times New Roman" pitchFamily="18" charset="0"/>
              </a:rPr>
              <a:pPr/>
              <a:t>10</a:t>
            </a:fld>
            <a:endParaRPr lang="en-IE" sz="1400">
              <a:latin typeface="Times New Roman" pitchFamily="18" charset="0"/>
            </a:endParaRPr>
          </a:p>
        </p:txBody>
      </p:sp>
      <p:sp>
        <p:nvSpPr>
          <p:cNvPr id="9220" name="Text Box 3"/>
          <p:cNvSpPr txBox="1">
            <a:spLocks noChangeArrowheads="1"/>
          </p:cNvSpPr>
          <p:nvPr/>
        </p:nvSpPr>
        <p:spPr bwMode="auto">
          <a:xfrm>
            <a:off x="533400" y="1464587"/>
            <a:ext cx="889317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r>
              <a:rPr kumimoji="1" lang="en-US" sz="2000" dirty="0">
                <a:latin typeface="Verdana" pitchFamily="34" charset="0"/>
              </a:rPr>
              <a:t>Regarding the continuing failure </a:t>
            </a:r>
          </a:p>
          <a:p>
            <a:r>
              <a:rPr kumimoji="1" lang="en-US" sz="2000" dirty="0">
                <a:latin typeface="Verdana" pitchFamily="34" charset="0"/>
              </a:rPr>
              <a:t>of rear cargo door on a DC-10:</a:t>
            </a:r>
          </a:p>
          <a:p>
            <a:r>
              <a:rPr kumimoji="1" lang="en-US" sz="2000" dirty="0">
                <a:latin typeface="Verdana" pitchFamily="34" charset="0"/>
              </a:rPr>
              <a:t>AA96 - </a:t>
            </a:r>
            <a:r>
              <a:rPr kumimoji="1" lang="en-IE" sz="2000" dirty="0">
                <a:latin typeface="Verdana" pitchFamily="34" charset="0"/>
              </a:rPr>
              <a:t>The flight suffered a </a:t>
            </a:r>
          </a:p>
          <a:p>
            <a:r>
              <a:rPr kumimoji="1" lang="en-IE" sz="2000" dirty="0">
                <a:latin typeface="Verdana" pitchFamily="34" charset="0"/>
              </a:rPr>
              <a:t>cargo door failure on 12 June 1972 while flying over Windsor, Ontario: </a:t>
            </a:r>
            <a:endParaRPr kumimoji="1" lang="en-US" sz="2000" dirty="0">
              <a:latin typeface="Verdana" pitchFamily="34" charset="0"/>
            </a:endParaRPr>
          </a:p>
          <a:p>
            <a:endParaRPr kumimoji="1" lang="en-US" sz="2000" dirty="0">
              <a:latin typeface="Verdana" pitchFamily="34" charset="0"/>
            </a:endParaRPr>
          </a:p>
          <a:p>
            <a:endParaRPr kumimoji="1" lang="en-US" sz="2000" dirty="0">
              <a:latin typeface="Verdana" pitchFamily="34" charset="0"/>
            </a:endParaRPr>
          </a:p>
          <a:p>
            <a:endParaRPr kumimoji="1" lang="en-US" sz="2000" dirty="0">
              <a:latin typeface="Verdana" pitchFamily="34" charset="0"/>
            </a:endParaRPr>
          </a:p>
          <a:p>
            <a:r>
              <a:rPr kumimoji="1" lang="en-US" sz="2000" dirty="0">
                <a:latin typeface="Verdana" pitchFamily="34" charset="0"/>
              </a:rPr>
              <a:t>“ The design was originally going to use hydraulics, but under pressure from its client, American Airlines, to simplify and lighten the DC-10 equipment; McDonnell Douglas shifted to an electric door closer instead.  This worried engineers working for the builder of the door assembly, </a:t>
            </a:r>
            <a:r>
              <a:rPr kumimoji="1" lang="en-US" sz="2000" dirty="0" err="1">
                <a:latin typeface="Verdana" pitchFamily="34" charset="0"/>
              </a:rPr>
              <a:t>Convair</a:t>
            </a:r>
            <a:r>
              <a:rPr kumimoji="1" lang="en-US" sz="2000" dirty="0">
                <a:latin typeface="Verdana" pitchFamily="34" charset="0"/>
              </a:rPr>
              <a:t> Division of General Dynamics.  </a:t>
            </a:r>
            <a:r>
              <a:rPr kumimoji="1" lang="en-US" sz="2000" dirty="0" err="1">
                <a:latin typeface="Verdana" pitchFamily="34" charset="0"/>
              </a:rPr>
              <a:t>Convair</a:t>
            </a:r>
            <a:r>
              <a:rPr kumimoji="1" lang="en-US" sz="2000" dirty="0">
                <a:latin typeface="Verdana" pitchFamily="34" charset="0"/>
              </a:rPr>
              <a:t> engineers even sent McDonnell Douglas a formal document, called a “failure modes effects analysis,” describing the problem and the disastrous consequences.</a:t>
            </a:r>
            <a:endParaRPr kumimoji="1" lang="en-US" dirty="0">
              <a:latin typeface="Verdana" pitchFamily="34" charset="0"/>
            </a:endParaRPr>
          </a:p>
        </p:txBody>
      </p:sp>
      <p:pic>
        <p:nvPicPr>
          <p:cNvPr id="9221" name="Picture 4" descr="Rear Cargo Door.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04897" y="1371600"/>
            <a:ext cx="3053703" cy="158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3513328"/>
      </p:ext>
    </p:extLst>
  </p:cSld>
  <p:clrMapOvr>
    <a:masterClrMapping/>
  </p:clrMapOvr>
  <p:transition spd="med">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nchor="t"/>
          <a:lstStyle/>
          <a:p>
            <a:pPr eaLnBrk="1" hangingPunct="1"/>
            <a:r>
              <a:rPr lang="en-US" dirty="0"/>
              <a:t>Types Of FMEA</a:t>
            </a:r>
          </a:p>
        </p:txBody>
      </p:sp>
      <p:sp>
        <p:nvSpPr>
          <p:cNvPr id="10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234CA37D-07E7-4D06-AEE5-66C38DFD66E0}" type="slidenum">
              <a:rPr lang="en-IE" sz="1400">
                <a:latin typeface="Times New Roman" pitchFamily="18" charset="0"/>
              </a:rPr>
              <a:pPr/>
              <a:t>11</a:t>
            </a:fld>
            <a:endParaRPr lang="en-IE" sz="1400" dirty="0">
              <a:latin typeface="Times New Roman" pitchFamily="18" charset="0"/>
            </a:endParaRPr>
          </a:p>
        </p:txBody>
      </p:sp>
      <p:sp>
        <p:nvSpPr>
          <p:cNvPr id="10244" name="Rectangle 3"/>
          <p:cNvSpPr>
            <a:spLocks noGrp="1" noChangeArrowheads="1"/>
          </p:cNvSpPr>
          <p:nvPr>
            <p:ph type="body" idx="4294967295"/>
          </p:nvPr>
        </p:nvSpPr>
        <p:spPr>
          <a:xfrm>
            <a:off x="0" y="1600200"/>
            <a:ext cx="9036050" cy="4259263"/>
          </a:xfrm>
          <a:noFill/>
        </p:spPr>
        <p:txBody>
          <a:bodyPr>
            <a:normAutofit fontScale="92500"/>
          </a:bodyPr>
          <a:lstStyle/>
          <a:p>
            <a:pPr marL="912813" lvl="1" indent="-339725"/>
            <a:r>
              <a:rPr lang="en-US" sz="2400" b="1" dirty="0">
                <a:solidFill>
                  <a:schemeClr val="tx2">
                    <a:lumMod val="60000"/>
                    <a:lumOff val="40000"/>
                  </a:schemeClr>
                </a:solidFill>
              </a:rPr>
              <a:t>Project/Program: </a:t>
            </a:r>
            <a:r>
              <a:rPr lang="en-US" sz="2400" dirty="0">
                <a:solidFill>
                  <a:schemeClr val="tx2">
                    <a:lumMod val="60000"/>
                    <a:lumOff val="40000"/>
                  </a:schemeClr>
                </a:solidFill>
              </a:rPr>
              <a:t>Identifies what can go wrong with a major project</a:t>
            </a:r>
          </a:p>
          <a:p>
            <a:pPr marL="912813" lvl="1" indent="-339725"/>
            <a:endParaRPr lang="en-US" sz="2400" dirty="0">
              <a:solidFill>
                <a:schemeClr val="tx2">
                  <a:lumMod val="60000"/>
                  <a:lumOff val="40000"/>
                </a:schemeClr>
              </a:solidFill>
            </a:endParaRPr>
          </a:p>
          <a:p>
            <a:pPr marL="912813" lvl="1" indent="-339725"/>
            <a:r>
              <a:rPr lang="en-US" sz="2400" b="1" dirty="0">
                <a:solidFill>
                  <a:schemeClr val="tx2">
                    <a:lumMod val="60000"/>
                    <a:lumOff val="40000"/>
                  </a:schemeClr>
                </a:solidFill>
              </a:rPr>
              <a:t>Design: </a:t>
            </a:r>
            <a:r>
              <a:rPr lang="en-US" sz="2400" dirty="0">
                <a:solidFill>
                  <a:schemeClr val="tx2">
                    <a:lumMod val="60000"/>
                    <a:lumOff val="40000"/>
                  </a:schemeClr>
                </a:solidFill>
              </a:rPr>
              <a:t>Identifies what can go wrong with the design of a product or service. Consideration for System, Subsystem, Component.</a:t>
            </a:r>
          </a:p>
          <a:p>
            <a:pPr marL="912813" lvl="1" indent="-339725"/>
            <a:endParaRPr lang="en-US" sz="2400" dirty="0">
              <a:solidFill>
                <a:schemeClr val="tx2">
                  <a:lumMod val="60000"/>
                  <a:lumOff val="40000"/>
                </a:schemeClr>
              </a:solidFill>
            </a:endParaRPr>
          </a:p>
          <a:p>
            <a:pPr marL="912813" lvl="1" indent="-339725"/>
            <a:r>
              <a:rPr lang="en-US" sz="2400" b="1" dirty="0">
                <a:solidFill>
                  <a:schemeClr val="tx2">
                    <a:lumMod val="60000"/>
                    <a:lumOff val="40000"/>
                  </a:schemeClr>
                </a:solidFill>
              </a:rPr>
              <a:t>Process: </a:t>
            </a:r>
            <a:r>
              <a:rPr lang="en-US" sz="2400" dirty="0">
                <a:solidFill>
                  <a:schemeClr val="tx2">
                    <a:lumMod val="60000"/>
                    <a:lumOff val="40000"/>
                  </a:schemeClr>
                </a:solidFill>
              </a:rPr>
              <a:t>Identifies what can go wrong with a process</a:t>
            </a:r>
          </a:p>
          <a:p>
            <a:pPr marL="912813" lvl="1" indent="-339725"/>
            <a:endParaRPr lang="en-US" sz="2400" dirty="0">
              <a:solidFill>
                <a:schemeClr val="tx2">
                  <a:lumMod val="60000"/>
                  <a:lumOff val="40000"/>
                </a:schemeClr>
              </a:solidFill>
            </a:endParaRPr>
          </a:p>
          <a:p>
            <a:pPr marL="912813" lvl="1" indent="-339725"/>
            <a:r>
              <a:rPr lang="en-US" sz="2400" b="1" dirty="0">
                <a:solidFill>
                  <a:schemeClr val="tx2">
                    <a:lumMod val="60000"/>
                    <a:lumOff val="40000"/>
                  </a:schemeClr>
                </a:solidFill>
              </a:rPr>
              <a:t>Service: </a:t>
            </a:r>
            <a:r>
              <a:rPr lang="en-US" sz="2400" dirty="0">
                <a:solidFill>
                  <a:schemeClr val="tx2">
                    <a:lumMod val="60000"/>
                    <a:lumOff val="40000"/>
                  </a:schemeClr>
                </a:solidFill>
              </a:rPr>
              <a:t>Identifies what can go wrong with a service function</a:t>
            </a:r>
          </a:p>
          <a:p>
            <a:pPr marL="912813" lvl="1" indent="-339725"/>
            <a:endParaRPr lang="en-US" sz="2400" dirty="0">
              <a:solidFill>
                <a:schemeClr val="tx2">
                  <a:lumMod val="60000"/>
                  <a:lumOff val="40000"/>
                </a:schemeClr>
              </a:solidFill>
            </a:endParaRPr>
          </a:p>
          <a:p>
            <a:pPr marL="912813" lvl="1" indent="-339725"/>
            <a:r>
              <a:rPr lang="en-US" sz="2400" b="1" dirty="0">
                <a:solidFill>
                  <a:schemeClr val="tx2">
                    <a:lumMod val="60000"/>
                    <a:lumOff val="40000"/>
                  </a:schemeClr>
                </a:solidFill>
              </a:rPr>
              <a:t>Application: </a:t>
            </a:r>
            <a:r>
              <a:rPr lang="en-US" sz="2400" dirty="0">
                <a:solidFill>
                  <a:schemeClr val="tx2">
                    <a:lumMod val="60000"/>
                    <a:lumOff val="40000"/>
                  </a:schemeClr>
                </a:solidFill>
              </a:rPr>
              <a:t>Identifies what can go wrong with customers using your product or service</a:t>
            </a:r>
          </a:p>
        </p:txBody>
      </p:sp>
    </p:spTree>
    <p:extLst>
      <p:ext uri="{BB962C8B-B14F-4D97-AF65-F5344CB8AC3E}">
        <p14:creationId xmlns:p14="http://schemas.microsoft.com/office/powerpoint/2010/main" val="2566558192"/>
      </p:ext>
    </p:extLst>
  </p:cSld>
  <p:clrMapOvr>
    <a:masterClrMapping/>
  </p:clrMapOvr>
  <p:transition spd="med">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nchor="t"/>
          <a:lstStyle/>
          <a:p>
            <a:pPr eaLnBrk="1" hangingPunct="1"/>
            <a:r>
              <a:rPr lang="en-US"/>
              <a:t>Types Of FMEA</a:t>
            </a:r>
          </a:p>
        </p:txBody>
      </p:sp>
      <p:sp>
        <p:nvSpPr>
          <p:cNvPr id="102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234CA37D-07E7-4D06-AEE5-66C38DFD66E0}" type="slidenum">
              <a:rPr lang="en-IE" sz="1400">
                <a:latin typeface="Times New Roman" pitchFamily="18" charset="0"/>
              </a:rPr>
              <a:pPr/>
              <a:t>12</a:t>
            </a:fld>
            <a:endParaRPr lang="en-IE" sz="1400">
              <a:latin typeface="Times New Roman" pitchFamily="18" charset="0"/>
            </a:endParaRPr>
          </a:p>
        </p:txBody>
      </p:sp>
      <p:sp>
        <p:nvSpPr>
          <p:cNvPr id="10244" name="Rectangle 3"/>
          <p:cNvSpPr>
            <a:spLocks noGrp="1" noChangeArrowheads="1"/>
          </p:cNvSpPr>
          <p:nvPr>
            <p:ph type="body" idx="4294967295"/>
          </p:nvPr>
        </p:nvSpPr>
        <p:spPr>
          <a:xfrm>
            <a:off x="1947862" y="1299369"/>
            <a:ext cx="9329738" cy="5193506"/>
          </a:xfrm>
          <a:noFill/>
        </p:spPr>
        <p:txBody>
          <a:bodyPr>
            <a:noAutofit/>
          </a:bodyPr>
          <a:lstStyle/>
          <a:p>
            <a:r>
              <a:rPr lang="en-US" sz="1800" dirty="0"/>
              <a:t>The major difference between a </a:t>
            </a:r>
            <a:r>
              <a:rPr lang="en-US" sz="1800" b="1" dirty="0"/>
              <a:t>Process FMEA</a:t>
            </a:r>
            <a:r>
              <a:rPr lang="en-US" sz="1800" dirty="0"/>
              <a:t> and a </a:t>
            </a:r>
            <a:r>
              <a:rPr lang="en-US" sz="1800" b="1" dirty="0"/>
              <a:t>Design FMEA </a:t>
            </a:r>
            <a:r>
              <a:rPr lang="en-US" sz="1800" dirty="0"/>
              <a:t>(Sometimes Called Product FMEA) is the Design FMEA is concerned about the methods and standards that are used in the design process to prevent failures at the earliest point in the design cycle.</a:t>
            </a:r>
          </a:p>
          <a:p>
            <a:endParaRPr lang="en-US" sz="1800" dirty="0"/>
          </a:p>
          <a:p>
            <a:r>
              <a:rPr lang="en-US" sz="1800" dirty="0"/>
              <a:t>The </a:t>
            </a:r>
            <a:r>
              <a:rPr lang="en-US" sz="1800" b="1" dirty="0"/>
              <a:t>Process FMEA </a:t>
            </a:r>
            <a:r>
              <a:rPr lang="en-US" sz="1800" dirty="0"/>
              <a:t>looks at issues with failures that can be introduced into the product as well as process issues.  The process issues may be for the current step or upstream steps.  Rework, scrap and sorting are examples of failures in the process.</a:t>
            </a:r>
          </a:p>
          <a:p>
            <a:endParaRPr lang="en-US" sz="1800" dirty="0"/>
          </a:p>
          <a:p>
            <a:r>
              <a:rPr lang="en-US" sz="1800" dirty="0"/>
              <a:t>The </a:t>
            </a:r>
            <a:r>
              <a:rPr lang="en-US" sz="1800" b="1" dirty="0"/>
              <a:t>Service FMEA </a:t>
            </a:r>
            <a:r>
              <a:rPr lang="en-US" sz="1800" dirty="0"/>
              <a:t>is for products and processes that require service.  This could be oil changes, tune ups or re-synching databases and pointers.  The focus is what can go wrong by performing the service both from intended results and un-intended results</a:t>
            </a:r>
          </a:p>
          <a:p>
            <a:endParaRPr lang="en-US" sz="1800" dirty="0"/>
          </a:p>
          <a:p>
            <a:r>
              <a:rPr lang="en-US" sz="1800" dirty="0"/>
              <a:t>The </a:t>
            </a:r>
            <a:r>
              <a:rPr lang="en-US" sz="1800" b="1" dirty="0"/>
              <a:t>application FMEA </a:t>
            </a:r>
            <a:r>
              <a:rPr lang="en-US" sz="1800" dirty="0"/>
              <a:t>is a focus of when an end user is using your product or service can they use it in a manner other than designed for and what will the consequences be.  Examples are Overloading a device, Using a lawn mower to Trim hedges, using a screw driver as a hammer.</a:t>
            </a:r>
          </a:p>
        </p:txBody>
      </p:sp>
    </p:spTree>
    <p:extLst>
      <p:ext uri="{BB962C8B-B14F-4D97-AF65-F5344CB8AC3E}">
        <p14:creationId xmlns:p14="http://schemas.microsoft.com/office/powerpoint/2010/main" val="1175127598"/>
      </p:ext>
    </p:extLst>
  </p:cSld>
  <p:clrMapOvr>
    <a:masterClrMapping/>
  </p:clrMapOvr>
  <p:transition spd="med">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dirty="0"/>
              <a:t>Failure is ALWAYS a Design Requirement/Criteria</a:t>
            </a:r>
          </a:p>
        </p:txBody>
      </p:sp>
      <p:sp>
        <p:nvSpPr>
          <p:cNvPr id="112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FF5BE053-1653-435B-BBF9-898C515C488E}" type="slidenum">
              <a:rPr lang="en-IE" sz="1400">
                <a:latin typeface="Times New Roman" pitchFamily="18" charset="0"/>
              </a:rPr>
              <a:pPr/>
              <a:t>13</a:t>
            </a:fld>
            <a:endParaRPr lang="en-IE" sz="1400">
              <a:latin typeface="Times New Roman" pitchFamily="18" charset="0"/>
            </a:endParaRPr>
          </a:p>
        </p:txBody>
      </p:sp>
      <p:sp>
        <p:nvSpPr>
          <p:cNvPr id="11268" name="Rectangle 3"/>
          <p:cNvSpPr>
            <a:spLocks noGrp="1" noChangeArrowheads="1"/>
          </p:cNvSpPr>
          <p:nvPr>
            <p:ph type="body" idx="4294967295"/>
          </p:nvPr>
        </p:nvSpPr>
        <p:spPr>
          <a:xfrm>
            <a:off x="1981200" y="1760537"/>
            <a:ext cx="8229600" cy="4525963"/>
          </a:xfrm>
        </p:spPr>
        <p:txBody>
          <a:bodyPr/>
          <a:lstStyle/>
          <a:p>
            <a:pPr algn="ctr">
              <a:lnSpc>
                <a:spcPct val="90000"/>
              </a:lnSpc>
              <a:buFont typeface="Wingdings" pitchFamily="2" charset="2"/>
              <a:buNone/>
            </a:pPr>
            <a:r>
              <a:rPr lang="en-US" b="1" dirty="0">
                <a:solidFill>
                  <a:schemeClr val="accent3">
                    <a:lumMod val="75000"/>
                  </a:schemeClr>
                </a:solidFill>
              </a:rPr>
              <a:t>All Products fail!</a:t>
            </a:r>
          </a:p>
          <a:p>
            <a:pPr algn="ctr">
              <a:lnSpc>
                <a:spcPct val="90000"/>
              </a:lnSpc>
              <a:buFont typeface="Wingdings" pitchFamily="2" charset="2"/>
              <a:buNone/>
            </a:pPr>
            <a:r>
              <a:rPr lang="en-US" dirty="0"/>
              <a:t> </a:t>
            </a:r>
          </a:p>
          <a:p>
            <a:pPr>
              <a:lnSpc>
                <a:spcPct val="90000"/>
              </a:lnSpc>
            </a:pPr>
            <a:r>
              <a:rPr lang="en-US" dirty="0"/>
              <a:t>Determining </a:t>
            </a:r>
            <a:r>
              <a:rPr lang="en-US" b="1" dirty="0"/>
              <a:t>how</a:t>
            </a:r>
            <a:r>
              <a:rPr lang="en-US" dirty="0"/>
              <a:t> they fail, </a:t>
            </a:r>
            <a:r>
              <a:rPr lang="en-US" b="1" dirty="0"/>
              <a:t>when</a:t>
            </a:r>
            <a:r>
              <a:rPr lang="en-US" dirty="0"/>
              <a:t> they will fail, and </a:t>
            </a:r>
            <a:r>
              <a:rPr lang="en-US" b="1" dirty="0"/>
              <a:t>why</a:t>
            </a:r>
            <a:r>
              <a:rPr lang="en-US" dirty="0"/>
              <a:t> they are failing will allow a designer to incorporate failure as an acceptable design constraint.  </a:t>
            </a:r>
          </a:p>
          <a:p>
            <a:pPr>
              <a:lnSpc>
                <a:spcPct val="90000"/>
              </a:lnSpc>
            </a:pPr>
            <a:endParaRPr lang="en-US" dirty="0"/>
          </a:p>
          <a:p>
            <a:pPr>
              <a:lnSpc>
                <a:spcPct val="90000"/>
              </a:lnSpc>
            </a:pPr>
            <a:r>
              <a:rPr lang="en-US" dirty="0"/>
              <a:t>Failure as an acceptable design constraint = Customer Satisfaction = Design Quality</a:t>
            </a:r>
          </a:p>
        </p:txBody>
      </p:sp>
    </p:spTree>
    <p:extLst>
      <p:ext uri="{BB962C8B-B14F-4D97-AF65-F5344CB8AC3E}">
        <p14:creationId xmlns:p14="http://schemas.microsoft.com/office/powerpoint/2010/main" val="169174338"/>
      </p:ext>
    </p:extLst>
  </p:cSld>
  <p:clrMapOvr>
    <a:masterClrMapping/>
  </p:clrMapOvr>
  <p:transition spd="med">
    <p:strips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When the Design Fails?</a:t>
            </a:r>
          </a:p>
        </p:txBody>
      </p:sp>
      <p:sp>
        <p:nvSpPr>
          <p:cNvPr id="133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0C26DF2F-502F-41DF-80A4-94260B67A4D7}" type="slidenum">
              <a:rPr lang="en-IE" sz="1400">
                <a:latin typeface="Times New Roman" pitchFamily="18" charset="0"/>
              </a:rPr>
              <a:pPr/>
              <a:t>14</a:t>
            </a:fld>
            <a:endParaRPr lang="en-IE" sz="1400">
              <a:latin typeface="Times New Roman" pitchFamily="18" charset="0"/>
            </a:endParaRPr>
          </a:p>
        </p:txBody>
      </p:sp>
      <p:sp>
        <p:nvSpPr>
          <p:cNvPr id="13316" name="Rectangle 3"/>
          <p:cNvSpPr>
            <a:spLocks noGrp="1" noChangeArrowheads="1"/>
          </p:cNvSpPr>
          <p:nvPr>
            <p:ph type="body" idx="4294967295"/>
          </p:nvPr>
        </p:nvSpPr>
        <p:spPr>
          <a:xfrm>
            <a:off x="1447800" y="1524000"/>
            <a:ext cx="8955088" cy="4706938"/>
          </a:xfrm>
        </p:spPr>
        <p:txBody>
          <a:bodyPr>
            <a:normAutofit/>
          </a:bodyPr>
          <a:lstStyle/>
          <a:p>
            <a:pPr algn="ctr">
              <a:buFont typeface="Wingdings" pitchFamily="2" charset="2"/>
              <a:buNone/>
            </a:pPr>
            <a:r>
              <a:rPr lang="en-US" sz="2800" b="1" u="sng" dirty="0">
                <a:solidFill>
                  <a:schemeClr val="accent3">
                    <a:lumMod val="75000"/>
                  </a:schemeClr>
                </a:solidFill>
              </a:rPr>
              <a:t>Design failure is acceptable if customers perceive it as acceptable</a:t>
            </a:r>
            <a:r>
              <a:rPr lang="en-US" sz="2800" b="1" dirty="0">
                <a:solidFill>
                  <a:schemeClr val="accent3">
                    <a:lumMod val="75000"/>
                  </a:schemeClr>
                </a:solidFill>
              </a:rPr>
              <a:t>.</a:t>
            </a:r>
            <a:r>
              <a:rPr lang="en-US" sz="2800" dirty="0">
                <a:solidFill>
                  <a:schemeClr val="accent3">
                    <a:lumMod val="75000"/>
                  </a:schemeClr>
                </a:solidFill>
              </a:rPr>
              <a:t> </a:t>
            </a:r>
          </a:p>
          <a:p>
            <a:pPr>
              <a:buFont typeface="Wingdings" pitchFamily="2" charset="2"/>
              <a:buNone/>
            </a:pPr>
            <a:endParaRPr lang="en-US" sz="2800" dirty="0"/>
          </a:p>
          <a:p>
            <a:pPr>
              <a:buFont typeface="Wingdings" pitchFamily="2" charset="2"/>
              <a:buNone/>
            </a:pPr>
            <a:r>
              <a:rPr lang="en-US" sz="2800" dirty="0"/>
              <a:t>	Design Failure has a direct effect on Customer perception of Product Quality.</a:t>
            </a:r>
          </a:p>
          <a:p>
            <a:pPr>
              <a:buFont typeface="Wingdings" pitchFamily="2" charset="2"/>
              <a:buNone/>
            </a:pPr>
            <a:endParaRPr lang="en-US" sz="2800" dirty="0"/>
          </a:p>
          <a:p>
            <a:pPr lvl="1"/>
            <a:r>
              <a:rPr lang="en-US" sz="2400" dirty="0"/>
              <a:t>Periodic Maintenance (oil changes)</a:t>
            </a:r>
          </a:p>
          <a:p>
            <a:pPr lvl="1"/>
            <a:r>
              <a:rPr lang="en-US" sz="2400" dirty="0"/>
              <a:t>Periodic Replacements (change </a:t>
            </a:r>
            <a:r>
              <a:rPr lang="en-US" sz="2400" dirty="0" err="1"/>
              <a:t>tyres</a:t>
            </a:r>
            <a:r>
              <a:rPr lang="en-US" sz="2400" dirty="0"/>
              <a:t>)</a:t>
            </a:r>
          </a:p>
          <a:p>
            <a:pPr lvl="1"/>
            <a:r>
              <a:rPr lang="en-US" sz="2400" dirty="0"/>
              <a:t>Acceptable End of Life (customer expectations </a:t>
            </a:r>
            <a:r>
              <a:rPr lang="en-US" sz="2400" dirty="0">
                <a:latin typeface="Times New Roman" pitchFamily="18" charset="0"/>
              </a:rPr>
              <a:t>–</a:t>
            </a:r>
            <a:r>
              <a:rPr lang="en-US" sz="2400" dirty="0"/>
              <a:t> car replacement every 8-10 years)</a:t>
            </a:r>
          </a:p>
        </p:txBody>
      </p:sp>
    </p:spTree>
    <p:extLst>
      <p:ext uri="{BB962C8B-B14F-4D97-AF65-F5344CB8AC3E}">
        <p14:creationId xmlns:p14="http://schemas.microsoft.com/office/powerpoint/2010/main" val="4186210956"/>
      </p:ext>
    </p:extLst>
  </p:cSld>
  <p:clrMapOvr>
    <a:masterClrMapping/>
  </p:clrMapOvr>
  <p:transition spd="med">
    <p:strips dir="l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7000" y="75904"/>
            <a:ext cx="7793038" cy="922827"/>
          </a:xfrm>
        </p:spPr>
        <p:txBody>
          <a:bodyPr/>
          <a:lstStyle/>
          <a:p>
            <a:r>
              <a:rPr lang="en-US" dirty="0"/>
              <a:t>Reliability Curve</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BC659D2C-7940-46F3-B5B7-1966AD379A2F}" type="slidenum">
              <a:rPr lang="en-IE" sz="1400">
                <a:latin typeface="Times New Roman" pitchFamily="18" charset="0"/>
              </a:rPr>
              <a:pPr/>
              <a:t>15</a:t>
            </a:fld>
            <a:endParaRPr lang="en-IE" sz="1400">
              <a:latin typeface="Times New Roman" pitchFamily="18" charset="0"/>
            </a:endParaRPr>
          </a:p>
        </p:txBody>
      </p:sp>
      <p:graphicFrame>
        <p:nvGraphicFramePr>
          <p:cNvPr id="14340" name="Object 2"/>
          <p:cNvGraphicFramePr>
            <a:graphicFrameLocks noGrp="1" noChangeAspect="1"/>
          </p:cNvGraphicFramePr>
          <p:nvPr>
            <p:ph type="chart" idx="4294967295"/>
            <p:extLst>
              <p:ext uri="{D42A27DB-BD31-4B8C-83A1-F6EECF244321}">
                <p14:modId xmlns:p14="http://schemas.microsoft.com/office/powerpoint/2010/main" val="1147680099"/>
              </p:ext>
            </p:extLst>
          </p:nvPr>
        </p:nvGraphicFramePr>
        <p:xfrm>
          <a:off x="2358232" y="1365945"/>
          <a:ext cx="7329487" cy="4114800"/>
        </p:xfrm>
        <a:graphic>
          <a:graphicData uri="http://schemas.openxmlformats.org/presentationml/2006/ole">
            <mc:AlternateContent xmlns:mc="http://schemas.openxmlformats.org/markup-compatibility/2006">
              <mc:Choice xmlns:v="urn:schemas-microsoft-com:vml" Requires="v">
                <p:oleObj name="Document" r:id="rId3" imgW="5491445" imgH="3082392" progId="Word.Document.8">
                  <p:embed/>
                </p:oleObj>
              </mc:Choice>
              <mc:Fallback>
                <p:oleObj name="Document" r:id="rId3" imgW="5491445" imgH="3082392" progId="Word.Document.8">
                  <p:embed/>
                  <p:pic>
                    <p:nvPicPr>
                      <p:cNvPr id="14340" name="Object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8232" y="1365945"/>
                        <a:ext cx="7329487"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1" name="Text Box 4"/>
          <p:cNvSpPr txBox="1">
            <a:spLocks noChangeArrowheads="1"/>
          </p:cNvSpPr>
          <p:nvPr/>
        </p:nvSpPr>
        <p:spPr bwMode="auto">
          <a:xfrm>
            <a:off x="2273308" y="1024474"/>
            <a:ext cx="78184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a:r>
              <a:rPr kumimoji="1" lang="en-US" sz="2000" dirty="0">
                <a:solidFill>
                  <a:schemeClr val="tx2"/>
                </a:solidFill>
                <a:latin typeface="Verdana" pitchFamily="34" charset="0"/>
              </a:rPr>
              <a:t>Assuming a part/product is designed correctly, statistically </a:t>
            </a:r>
          </a:p>
          <a:p>
            <a:pPr algn="ctr"/>
            <a:r>
              <a:rPr kumimoji="1" lang="en-US" sz="2000" dirty="0">
                <a:solidFill>
                  <a:schemeClr val="tx2"/>
                </a:solidFill>
                <a:latin typeface="Verdana" pitchFamily="34" charset="0"/>
              </a:rPr>
              <a:t>it should follow a standard </a:t>
            </a:r>
            <a:r>
              <a:rPr kumimoji="1" lang="en-US" sz="2000" dirty="0">
                <a:solidFill>
                  <a:srgbClr val="FF0000"/>
                </a:solidFill>
                <a:latin typeface="Verdana" pitchFamily="34" charset="0"/>
              </a:rPr>
              <a:t>bath-tub</a:t>
            </a:r>
            <a:r>
              <a:rPr kumimoji="1" lang="en-US" sz="2000" dirty="0">
                <a:solidFill>
                  <a:schemeClr val="tx2"/>
                </a:solidFill>
                <a:latin typeface="Verdana" pitchFamily="34" charset="0"/>
              </a:rPr>
              <a:t> curve</a:t>
            </a:r>
          </a:p>
        </p:txBody>
      </p:sp>
      <p:sp>
        <p:nvSpPr>
          <p:cNvPr id="14342" name="Text Box 5"/>
          <p:cNvSpPr txBox="1">
            <a:spLocks noChangeArrowheads="1"/>
          </p:cNvSpPr>
          <p:nvPr/>
        </p:nvSpPr>
        <p:spPr bwMode="auto">
          <a:xfrm>
            <a:off x="2494542" y="5480745"/>
            <a:ext cx="70568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a:r>
              <a:rPr kumimoji="1" lang="en-US" sz="1800" dirty="0">
                <a:solidFill>
                  <a:schemeClr val="tx2"/>
                </a:solidFill>
                <a:latin typeface="Verdana" pitchFamily="34" charset="0"/>
              </a:rPr>
              <a:t>Infant Mortality – failures don’t usually affect the customer</a:t>
            </a:r>
          </a:p>
          <a:p>
            <a:pPr algn="ctr"/>
            <a:r>
              <a:rPr kumimoji="1" lang="en-US" sz="1800" dirty="0">
                <a:solidFill>
                  <a:schemeClr val="tx2"/>
                </a:solidFill>
                <a:latin typeface="Verdana" pitchFamily="34" charset="0"/>
              </a:rPr>
              <a:t>Useful life – failures here are problems</a:t>
            </a:r>
          </a:p>
          <a:p>
            <a:pPr algn="ctr"/>
            <a:r>
              <a:rPr kumimoji="1" lang="en-US" sz="1800" dirty="0">
                <a:solidFill>
                  <a:schemeClr val="tx2"/>
                </a:solidFill>
                <a:latin typeface="Verdana" pitchFamily="34" charset="0"/>
              </a:rPr>
              <a:t>Wear Out – failures here are normally acceptable</a:t>
            </a:r>
          </a:p>
        </p:txBody>
      </p:sp>
    </p:spTree>
    <p:extLst>
      <p:ext uri="{BB962C8B-B14F-4D97-AF65-F5344CB8AC3E}">
        <p14:creationId xmlns:p14="http://schemas.microsoft.com/office/powerpoint/2010/main" val="1354750760"/>
      </p:ext>
    </p:extLst>
  </p:cSld>
  <p:clrMapOvr>
    <a:masterClrMapping/>
  </p:clrMapOvr>
  <p:transition spd="med">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r>
              <a:rPr lang="en-US"/>
              <a:t>Causes of Reliability Curve Failure</a:t>
            </a:r>
          </a:p>
        </p:txBody>
      </p:sp>
      <p:sp>
        <p:nvSpPr>
          <p:cNvPr id="153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8E9A8D1F-B7E6-4A18-B60F-85650B45ACCB}" type="slidenum">
              <a:rPr lang="en-IE" sz="1400">
                <a:latin typeface="Times New Roman" pitchFamily="18" charset="0"/>
              </a:rPr>
              <a:pPr/>
              <a:t>16</a:t>
            </a:fld>
            <a:endParaRPr lang="en-IE" sz="1400">
              <a:latin typeface="Times New Roman" pitchFamily="18" charset="0"/>
            </a:endParaRPr>
          </a:p>
        </p:txBody>
      </p:sp>
      <p:grpSp>
        <p:nvGrpSpPr>
          <p:cNvPr id="15364" name="Group 3"/>
          <p:cNvGrpSpPr>
            <a:grpSpLocks noChangeAspect="1"/>
          </p:cNvGrpSpPr>
          <p:nvPr/>
        </p:nvGrpSpPr>
        <p:grpSpPr bwMode="auto">
          <a:xfrm>
            <a:off x="1541463" y="1622228"/>
            <a:ext cx="9048750" cy="4863703"/>
            <a:chOff x="11" y="1090"/>
            <a:chExt cx="5700" cy="3268"/>
          </a:xfrm>
        </p:grpSpPr>
        <p:sp>
          <p:nvSpPr>
            <p:cNvPr id="15365" name="AutoShape 4"/>
            <p:cNvSpPr>
              <a:spLocks noChangeAspect="1" noChangeArrowheads="1" noTextEdit="1"/>
            </p:cNvSpPr>
            <p:nvPr/>
          </p:nvSpPr>
          <p:spPr bwMode="auto">
            <a:xfrm>
              <a:off x="11" y="1090"/>
              <a:ext cx="5700" cy="3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66" name="Rectangle 5"/>
            <p:cNvSpPr>
              <a:spLocks noChangeArrowheads="1"/>
            </p:cNvSpPr>
            <p:nvPr/>
          </p:nvSpPr>
          <p:spPr bwMode="auto">
            <a:xfrm>
              <a:off x="355" y="1099"/>
              <a:ext cx="142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Early Failure (Infant </a:t>
              </a:r>
              <a:endParaRPr lang="en-IE"/>
            </a:p>
          </p:txBody>
        </p:sp>
        <p:sp>
          <p:nvSpPr>
            <p:cNvPr id="15367" name="Rectangle 6"/>
            <p:cNvSpPr>
              <a:spLocks noChangeArrowheads="1"/>
            </p:cNvSpPr>
            <p:nvPr/>
          </p:nvSpPr>
          <p:spPr bwMode="auto">
            <a:xfrm>
              <a:off x="691" y="1265"/>
              <a:ext cx="66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Mortality)</a:t>
              </a:r>
              <a:endParaRPr lang="en-IE"/>
            </a:p>
          </p:txBody>
        </p:sp>
        <p:sp>
          <p:nvSpPr>
            <p:cNvPr id="15368" name="Rectangle 7"/>
            <p:cNvSpPr>
              <a:spLocks noChangeArrowheads="1"/>
            </p:cNvSpPr>
            <p:nvPr/>
          </p:nvSpPr>
          <p:spPr bwMode="auto">
            <a:xfrm>
              <a:off x="1318" y="1265"/>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369" name="Rectangle 8"/>
            <p:cNvSpPr>
              <a:spLocks noChangeArrowheads="1"/>
            </p:cNvSpPr>
            <p:nvPr/>
          </p:nvSpPr>
          <p:spPr bwMode="auto">
            <a:xfrm>
              <a:off x="2445" y="1099"/>
              <a:ext cx="101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Chance Failure</a:t>
              </a:r>
              <a:endParaRPr lang="en-IE"/>
            </a:p>
          </p:txBody>
        </p:sp>
        <p:sp>
          <p:nvSpPr>
            <p:cNvPr id="15370" name="Rectangle 9"/>
            <p:cNvSpPr>
              <a:spLocks noChangeArrowheads="1"/>
            </p:cNvSpPr>
            <p:nvPr/>
          </p:nvSpPr>
          <p:spPr bwMode="auto">
            <a:xfrm>
              <a:off x="3400" y="1099"/>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371" name="Rectangle 10"/>
            <p:cNvSpPr>
              <a:spLocks noChangeArrowheads="1"/>
            </p:cNvSpPr>
            <p:nvPr/>
          </p:nvSpPr>
          <p:spPr bwMode="auto">
            <a:xfrm>
              <a:off x="3919" y="1099"/>
              <a:ext cx="115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Wear Out Failure</a:t>
              </a:r>
              <a:endParaRPr lang="en-IE"/>
            </a:p>
          </p:txBody>
        </p:sp>
        <p:sp>
          <p:nvSpPr>
            <p:cNvPr id="15372" name="Rectangle 11"/>
            <p:cNvSpPr>
              <a:spLocks noChangeArrowheads="1"/>
            </p:cNvSpPr>
            <p:nvPr/>
          </p:nvSpPr>
          <p:spPr bwMode="auto">
            <a:xfrm>
              <a:off x="5014" y="1099"/>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373" name="Rectangle 12"/>
            <p:cNvSpPr>
              <a:spLocks noChangeArrowheads="1"/>
            </p:cNvSpPr>
            <p:nvPr/>
          </p:nvSpPr>
          <p:spPr bwMode="auto">
            <a:xfrm>
              <a:off x="11" y="1090"/>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74" name="Line 13"/>
            <p:cNvSpPr>
              <a:spLocks noChangeShapeType="1"/>
            </p:cNvSpPr>
            <p:nvPr/>
          </p:nvSpPr>
          <p:spPr bwMode="auto">
            <a:xfrm>
              <a:off x="11" y="109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75" name="Line 14"/>
            <p:cNvSpPr>
              <a:spLocks noChangeShapeType="1"/>
            </p:cNvSpPr>
            <p:nvPr/>
          </p:nvSpPr>
          <p:spPr bwMode="auto">
            <a:xfrm>
              <a:off x="11"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76" name="Rectangle 15"/>
            <p:cNvSpPr>
              <a:spLocks noChangeArrowheads="1"/>
            </p:cNvSpPr>
            <p:nvPr/>
          </p:nvSpPr>
          <p:spPr bwMode="auto">
            <a:xfrm>
              <a:off x="11" y="1090"/>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77" name="Line 16"/>
            <p:cNvSpPr>
              <a:spLocks noChangeShapeType="1"/>
            </p:cNvSpPr>
            <p:nvPr/>
          </p:nvSpPr>
          <p:spPr bwMode="auto">
            <a:xfrm>
              <a:off x="11" y="109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78" name="Line 17"/>
            <p:cNvSpPr>
              <a:spLocks noChangeShapeType="1"/>
            </p:cNvSpPr>
            <p:nvPr/>
          </p:nvSpPr>
          <p:spPr bwMode="auto">
            <a:xfrm>
              <a:off x="11"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79" name="Rectangle 18"/>
            <p:cNvSpPr>
              <a:spLocks noChangeArrowheads="1"/>
            </p:cNvSpPr>
            <p:nvPr/>
          </p:nvSpPr>
          <p:spPr bwMode="auto">
            <a:xfrm>
              <a:off x="17" y="1090"/>
              <a:ext cx="197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80" name="Line 19"/>
            <p:cNvSpPr>
              <a:spLocks noChangeShapeType="1"/>
            </p:cNvSpPr>
            <p:nvPr/>
          </p:nvSpPr>
          <p:spPr bwMode="auto">
            <a:xfrm>
              <a:off x="17" y="1090"/>
              <a:ext cx="197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1" name="Rectangle 20"/>
            <p:cNvSpPr>
              <a:spLocks noChangeArrowheads="1"/>
            </p:cNvSpPr>
            <p:nvPr/>
          </p:nvSpPr>
          <p:spPr bwMode="auto">
            <a:xfrm>
              <a:off x="1993" y="1090"/>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82" name="Line 21"/>
            <p:cNvSpPr>
              <a:spLocks noChangeShapeType="1"/>
            </p:cNvSpPr>
            <p:nvPr/>
          </p:nvSpPr>
          <p:spPr bwMode="auto">
            <a:xfrm>
              <a:off x="1993" y="109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3" name="Line 22"/>
            <p:cNvSpPr>
              <a:spLocks noChangeShapeType="1"/>
            </p:cNvSpPr>
            <p:nvPr/>
          </p:nvSpPr>
          <p:spPr bwMode="auto">
            <a:xfrm>
              <a:off x="1993"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4" name="Rectangle 23"/>
            <p:cNvSpPr>
              <a:spLocks noChangeArrowheads="1"/>
            </p:cNvSpPr>
            <p:nvPr/>
          </p:nvSpPr>
          <p:spPr bwMode="auto">
            <a:xfrm>
              <a:off x="1999" y="1090"/>
              <a:ext cx="184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85" name="Line 24"/>
            <p:cNvSpPr>
              <a:spLocks noChangeShapeType="1"/>
            </p:cNvSpPr>
            <p:nvPr/>
          </p:nvSpPr>
          <p:spPr bwMode="auto">
            <a:xfrm>
              <a:off x="1999" y="1090"/>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6" name="Rectangle 25"/>
            <p:cNvSpPr>
              <a:spLocks noChangeArrowheads="1"/>
            </p:cNvSpPr>
            <p:nvPr/>
          </p:nvSpPr>
          <p:spPr bwMode="auto">
            <a:xfrm>
              <a:off x="3846" y="1090"/>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87" name="Line 26"/>
            <p:cNvSpPr>
              <a:spLocks noChangeShapeType="1"/>
            </p:cNvSpPr>
            <p:nvPr/>
          </p:nvSpPr>
          <p:spPr bwMode="auto">
            <a:xfrm>
              <a:off x="3846" y="109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8" name="Line 27"/>
            <p:cNvSpPr>
              <a:spLocks noChangeShapeType="1"/>
            </p:cNvSpPr>
            <p:nvPr/>
          </p:nvSpPr>
          <p:spPr bwMode="auto">
            <a:xfrm>
              <a:off x="3846"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89" name="Rectangle 28"/>
            <p:cNvSpPr>
              <a:spLocks noChangeArrowheads="1"/>
            </p:cNvSpPr>
            <p:nvPr/>
          </p:nvSpPr>
          <p:spPr bwMode="auto">
            <a:xfrm>
              <a:off x="3853" y="1090"/>
              <a:ext cx="184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90" name="Line 29"/>
            <p:cNvSpPr>
              <a:spLocks noChangeShapeType="1"/>
            </p:cNvSpPr>
            <p:nvPr/>
          </p:nvSpPr>
          <p:spPr bwMode="auto">
            <a:xfrm>
              <a:off x="3853" y="1090"/>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1" name="Rectangle 30"/>
            <p:cNvSpPr>
              <a:spLocks noChangeArrowheads="1"/>
            </p:cNvSpPr>
            <p:nvPr/>
          </p:nvSpPr>
          <p:spPr bwMode="auto">
            <a:xfrm>
              <a:off x="5700" y="1090"/>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92" name="Line 31"/>
            <p:cNvSpPr>
              <a:spLocks noChangeShapeType="1"/>
            </p:cNvSpPr>
            <p:nvPr/>
          </p:nvSpPr>
          <p:spPr bwMode="auto">
            <a:xfrm>
              <a:off x="5700" y="109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3" name="Line 32"/>
            <p:cNvSpPr>
              <a:spLocks noChangeShapeType="1"/>
            </p:cNvSpPr>
            <p:nvPr/>
          </p:nvSpPr>
          <p:spPr bwMode="auto">
            <a:xfrm>
              <a:off x="5700"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4" name="Rectangle 33"/>
            <p:cNvSpPr>
              <a:spLocks noChangeArrowheads="1"/>
            </p:cNvSpPr>
            <p:nvPr/>
          </p:nvSpPr>
          <p:spPr bwMode="auto">
            <a:xfrm>
              <a:off x="5700" y="1090"/>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95" name="Line 34"/>
            <p:cNvSpPr>
              <a:spLocks noChangeShapeType="1"/>
            </p:cNvSpPr>
            <p:nvPr/>
          </p:nvSpPr>
          <p:spPr bwMode="auto">
            <a:xfrm>
              <a:off x="5700" y="109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6" name="Line 35"/>
            <p:cNvSpPr>
              <a:spLocks noChangeShapeType="1"/>
            </p:cNvSpPr>
            <p:nvPr/>
          </p:nvSpPr>
          <p:spPr bwMode="auto">
            <a:xfrm>
              <a:off x="5700" y="1090"/>
              <a:ext cx="0"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7" name="Rectangle 36"/>
            <p:cNvSpPr>
              <a:spLocks noChangeArrowheads="1"/>
            </p:cNvSpPr>
            <p:nvPr/>
          </p:nvSpPr>
          <p:spPr bwMode="auto">
            <a:xfrm>
              <a:off x="11" y="1097"/>
              <a:ext cx="6" cy="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398" name="Line 37"/>
            <p:cNvSpPr>
              <a:spLocks noChangeShapeType="1"/>
            </p:cNvSpPr>
            <p:nvPr/>
          </p:nvSpPr>
          <p:spPr bwMode="auto">
            <a:xfrm>
              <a:off x="11" y="1097"/>
              <a:ext cx="0" cy="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399" name="Rectangle 38"/>
            <p:cNvSpPr>
              <a:spLocks noChangeArrowheads="1"/>
            </p:cNvSpPr>
            <p:nvPr/>
          </p:nvSpPr>
          <p:spPr bwMode="auto">
            <a:xfrm>
              <a:off x="1993" y="1097"/>
              <a:ext cx="6" cy="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00" name="Line 39"/>
            <p:cNvSpPr>
              <a:spLocks noChangeShapeType="1"/>
            </p:cNvSpPr>
            <p:nvPr/>
          </p:nvSpPr>
          <p:spPr bwMode="auto">
            <a:xfrm>
              <a:off x="1993" y="1097"/>
              <a:ext cx="0" cy="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01" name="Rectangle 40"/>
            <p:cNvSpPr>
              <a:spLocks noChangeArrowheads="1"/>
            </p:cNvSpPr>
            <p:nvPr/>
          </p:nvSpPr>
          <p:spPr bwMode="auto">
            <a:xfrm>
              <a:off x="3846" y="1097"/>
              <a:ext cx="7" cy="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02" name="Line 41"/>
            <p:cNvSpPr>
              <a:spLocks noChangeShapeType="1"/>
            </p:cNvSpPr>
            <p:nvPr/>
          </p:nvSpPr>
          <p:spPr bwMode="auto">
            <a:xfrm>
              <a:off x="3846" y="1097"/>
              <a:ext cx="0" cy="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03" name="Rectangle 42"/>
            <p:cNvSpPr>
              <a:spLocks noChangeArrowheads="1"/>
            </p:cNvSpPr>
            <p:nvPr/>
          </p:nvSpPr>
          <p:spPr bwMode="auto">
            <a:xfrm>
              <a:off x="5700" y="1097"/>
              <a:ext cx="6" cy="3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04" name="Line 43"/>
            <p:cNvSpPr>
              <a:spLocks noChangeShapeType="1"/>
            </p:cNvSpPr>
            <p:nvPr/>
          </p:nvSpPr>
          <p:spPr bwMode="auto">
            <a:xfrm>
              <a:off x="5700" y="1097"/>
              <a:ext cx="0" cy="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05" name="Rectangle 44"/>
            <p:cNvSpPr>
              <a:spLocks noChangeArrowheads="1"/>
            </p:cNvSpPr>
            <p:nvPr/>
          </p:nvSpPr>
          <p:spPr bwMode="auto">
            <a:xfrm>
              <a:off x="84" y="1466"/>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06" name="Rectangle 45"/>
            <p:cNvSpPr>
              <a:spLocks noChangeArrowheads="1"/>
            </p:cNvSpPr>
            <p:nvPr/>
          </p:nvSpPr>
          <p:spPr bwMode="auto">
            <a:xfrm>
              <a:off x="201" y="1494"/>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07" name="Rectangle 46"/>
            <p:cNvSpPr>
              <a:spLocks noChangeArrowheads="1"/>
            </p:cNvSpPr>
            <p:nvPr/>
          </p:nvSpPr>
          <p:spPr bwMode="auto">
            <a:xfrm>
              <a:off x="315" y="1606"/>
              <a:ext cx="13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Poor Quality Control</a:t>
              </a:r>
              <a:endParaRPr lang="en-IE"/>
            </a:p>
          </p:txBody>
        </p:sp>
        <p:sp>
          <p:nvSpPr>
            <p:cNvPr id="15408" name="Rectangle 47"/>
            <p:cNvSpPr>
              <a:spLocks noChangeArrowheads="1"/>
            </p:cNvSpPr>
            <p:nvPr/>
          </p:nvSpPr>
          <p:spPr bwMode="auto">
            <a:xfrm>
              <a:off x="1621" y="160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09" name="Rectangle 48"/>
            <p:cNvSpPr>
              <a:spLocks noChangeArrowheads="1"/>
            </p:cNvSpPr>
            <p:nvPr/>
          </p:nvSpPr>
          <p:spPr bwMode="auto">
            <a:xfrm>
              <a:off x="84" y="177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10" name="Rectangle 49"/>
            <p:cNvSpPr>
              <a:spLocks noChangeArrowheads="1"/>
            </p:cNvSpPr>
            <p:nvPr/>
          </p:nvSpPr>
          <p:spPr bwMode="auto">
            <a:xfrm>
              <a:off x="201" y="179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11" name="Rectangle 50"/>
            <p:cNvSpPr>
              <a:spLocks noChangeArrowheads="1"/>
            </p:cNvSpPr>
            <p:nvPr/>
          </p:nvSpPr>
          <p:spPr bwMode="auto">
            <a:xfrm>
              <a:off x="315" y="1910"/>
              <a:ext cx="127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Poor workmanship</a:t>
              </a:r>
              <a:endParaRPr lang="en-IE"/>
            </a:p>
          </p:txBody>
        </p:sp>
        <p:sp>
          <p:nvSpPr>
            <p:cNvPr id="15412" name="Rectangle 51"/>
            <p:cNvSpPr>
              <a:spLocks noChangeArrowheads="1"/>
            </p:cNvSpPr>
            <p:nvPr/>
          </p:nvSpPr>
          <p:spPr bwMode="auto">
            <a:xfrm>
              <a:off x="1512" y="191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13" name="Rectangle 52"/>
            <p:cNvSpPr>
              <a:spLocks noChangeArrowheads="1"/>
            </p:cNvSpPr>
            <p:nvPr/>
          </p:nvSpPr>
          <p:spPr bwMode="auto">
            <a:xfrm>
              <a:off x="84" y="2074"/>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14" name="Rectangle 53"/>
            <p:cNvSpPr>
              <a:spLocks noChangeArrowheads="1"/>
            </p:cNvSpPr>
            <p:nvPr/>
          </p:nvSpPr>
          <p:spPr bwMode="auto">
            <a:xfrm>
              <a:off x="201" y="2102"/>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15" name="Rectangle 54"/>
            <p:cNvSpPr>
              <a:spLocks noChangeArrowheads="1"/>
            </p:cNvSpPr>
            <p:nvPr/>
          </p:nvSpPr>
          <p:spPr bwMode="auto">
            <a:xfrm>
              <a:off x="315" y="2214"/>
              <a:ext cx="13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Insufficient Burn In</a:t>
              </a:r>
              <a:endParaRPr lang="en-IE"/>
            </a:p>
          </p:txBody>
        </p:sp>
        <p:sp>
          <p:nvSpPr>
            <p:cNvPr id="15416" name="Rectangle 55"/>
            <p:cNvSpPr>
              <a:spLocks noChangeArrowheads="1"/>
            </p:cNvSpPr>
            <p:nvPr/>
          </p:nvSpPr>
          <p:spPr bwMode="auto">
            <a:xfrm>
              <a:off x="1568" y="2214"/>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17" name="Rectangle 56"/>
            <p:cNvSpPr>
              <a:spLocks noChangeArrowheads="1"/>
            </p:cNvSpPr>
            <p:nvPr/>
          </p:nvSpPr>
          <p:spPr bwMode="auto">
            <a:xfrm>
              <a:off x="84" y="2378"/>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18" name="Rectangle 57"/>
            <p:cNvSpPr>
              <a:spLocks noChangeArrowheads="1"/>
            </p:cNvSpPr>
            <p:nvPr/>
          </p:nvSpPr>
          <p:spPr bwMode="auto">
            <a:xfrm>
              <a:off x="201" y="2406"/>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19" name="Rectangle 58"/>
            <p:cNvSpPr>
              <a:spLocks noChangeArrowheads="1"/>
            </p:cNvSpPr>
            <p:nvPr/>
          </p:nvSpPr>
          <p:spPr bwMode="auto">
            <a:xfrm>
              <a:off x="315" y="2518"/>
              <a:ext cx="154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Substandard Materials</a:t>
              </a:r>
              <a:endParaRPr lang="en-IE"/>
            </a:p>
          </p:txBody>
        </p:sp>
        <p:sp>
          <p:nvSpPr>
            <p:cNvPr id="15420" name="Rectangle 59"/>
            <p:cNvSpPr>
              <a:spLocks noChangeArrowheads="1"/>
            </p:cNvSpPr>
            <p:nvPr/>
          </p:nvSpPr>
          <p:spPr bwMode="auto">
            <a:xfrm>
              <a:off x="1764" y="2518"/>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21" name="Rectangle 60"/>
            <p:cNvSpPr>
              <a:spLocks noChangeArrowheads="1"/>
            </p:cNvSpPr>
            <p:nvPr/>
          </p:nvSpPr>
          <p:spPr bwMode="auto">
            <a:xfrm>
              <a:off x="84" y="2682"/>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22" name="Rectangle 61"/>
            <p:cNvSpPr>
              <a:spLocks noChangeArrowheads="1"/>
            </p:cNvSpPr>
            <p:nvPr/>
          </p:nvSpPr>
          <p:spPr bwMode="auto">
            <a:xfrm>
              <a:off x="201" y="2710"/>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23" name="Rectangle 62"/>
            <p:cNvSpPr>
              <a:spLocks noChangeArrowheads="1"/>
            </p:cNvSpPr>
            <p:nvPr/>
          </p:nvSpPr>
          <p:spPr bwMode="auto">
            <a:xfrm>
              <a:off x="315" y="2822"/>
              <a:ext cx="100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Contamination</a:t>
              </a:r>
              <a:endParaRPr lang="en-IE"/>
            </a:p>
          </p:txBody>
        </p:sp>
        <p:sp>
          <p:nvSpPr>
            <p:cNvPr id="15424" name="Rectangle 63"/>
            <p:cNvSpPr>
              <a:spLocks noChangeArrowheads="1"/>
            </p:cNvSpPr>
            <p:nvPr/>
          </p:nvSpPr>
          <p:spPr bwMode="auto">
            <a:xfrm>
              <a:off x="1259" y="2822"/>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25" name="Rectangle 64"/>
            <p:cNvSpPr>
              <a:spLocks noChangeArrowheads="1"/>
            </p:cNvSpPr>
            <p:nvPr/>
          </p:nvSpPr>
          <p:spPr bwMode="auto">
            <a:xfrm>
              <a:off x="84" y="2986"/>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26" name="Rectangle 65"/>
            <p:cNvSpPr>
              <a:spLocks noChangeArrowheads="1"/>
            </p:cNvSpPr>
            <p:nvPr/>
          </p:nvSpPr>
          <p:spPr bwMode="auto">
            <a:xfrm>
              <a:off x="201" y="3014"/>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27" name="Rectangle 66"/>
            <p:cNvSpPr>
              <a:spLocks noChangeArrowheads="1"/>
            </p:cNvSpPr>
            <p:nvPr/>
          </p:nvSpPr>
          <p:spPr bwMode="auto">
            <a:xfrm>
              <a:off x="315" y="3126"/>
              <a:ext cx="8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Human Error</a:t>
              </a:r>
              <a:endParaRPr lang="en-IE"/>
            </a:p>
          </p:txBody>
        </p:sp>
        <p:sp>
          <p:nvSpPr>
            <p:cNvPr id="15428" name="Rectangle 67"/>
            <p:cNvSpPr>
              <a:spLocks noChangeArrowheads="1"/>
            </p:cNvSpPr>
            <p:nvPr/>
          </p:nvSpPr>
          <p:spPr bwMode="auto">
            <a:xfrm>
              <a:off x="1145" y="312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29" name="Rectangle 68"/>
            <p:cNvSpPr>
              <a:spLocks noChangeArrowheads="1"/>
            </p:cNvSpPr>
            <p:nvPr/>
          </p:nvSpPr>
          <p:spPr bwMode="auto">
            <a:xfrm>
              <a:off x="84" y="329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30" name="Rectangle 69"/>
            <p:cNvSpPr>
              <a:spLocks noChangeArrowheads="1"/>
            </p:cNvSpPr>
            <p:nvPr/>
          </p:nvSpPr>
          <p:spPr bwMode="auto">
            <a:xfrm>
              <a:off x="201" y="331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31" name="Rectangle 70"/>
            <p:cNvSpPr>
              <a:spLocks noChangeArrowheads="1"/>
            </p:cNvSpPr>
            <p:nvPr/>
          </p:nvSpPr>
          <p:spPr bwMode="auto">
            <a:xfrm>
              <a:off x="315" y="3430"/>
              <a:ext cx="13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Incorrect Packaging</a:t>
              </a:r>
              <a:endParaRPr lang="en-IE"/>
            </a:p>
          </p:txBody>
        </p:sp>
        <p:sp>
          <p:nvSpPr>
            <p:cNvPr id="15432" name="Rectangle 71"/>
            <p:cNvSpPr>
              <a:spLocks noChangeArrowheads="1"/>
            </p:cNvSpPr>
            <p:nvPr/>
          </p:nvSpPr>
          <p:spPr bwMode="auto">
            <a:xfrm>
              <a:off x="1599" y="343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33" name="Rectangle 72"/>
            <p:cNvSpPr>
              <a:spLocks noChangeArrowheads="1"/>
            </p:cNvSpPr>
            <p:nvPr/>
          </p:nvSpPr>
          <p:spPr bwMode="auto">
            <a:xfrm>
              <a:off x="2065" y="1466"/>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34" name="Rectangle 73"/>
            <p:cNvSpPr>
              <a:spLocks noChangeArrowheads="1"/>
            </p:cNvSpPr>
            <p:nvPr/>
          </p:nvSpPr>
          <p:spPr bwMode="auto">
            <a:xfrm>
              <a:off x="2183" y="1494"/>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35" name="Rectangle 74"/>
            <p:cNvSpPr>
              <a:spLocks noChangeArrowheads="1"/>
            </p:cNvSpPr>
            <p:nvPr/>
          </p:nvSpPr>
          <p:spPr bwMode="auto">
            <a:xfrm>
              <a:off x="2297" y="1606"/>
              <a:ext cx="9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Design Errors</a:t>
              </a:r>
              <a:endParaRPr lang="en-IE"/>
            </a:p>
          </p:txBody>
        </p:sp>
        <p:sp>
          <p:nvSpPr>
            <p:cNvPr id="15436" name="Rectangle 75"/>
            <p:cNvSpPr>
              <a:spLocks noChangeArrowheads="1"/>
            </p:cNvSpPr>
            <p:nvPr/>
          </p:nvSpPr>
          <p:spPr bwMode="auto">
            <a:xfrm>
              <a:off x="3173" y="160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37" name="Rectangle 76"/>
            <p:cNvSpPr>
              <a:spLocks noChangeArrowheads="1"/>
            </p:cNvSpPr>
            <p:nvPr/>
          </p:nvSpPr>
          <p:spPr bwMode="auto">
            <a:xfrm>
              <a:off x="2065" y="177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38" name="Rectangle 77"/>
            <p:cNvSpPr>
              <a:spLocks noChangeArrowheads="1"/>
            </p:cNvSpPr>
            <p:nvPr/>
          </p:nvSpPr>
          <p:spPr bwMode="auto">
            <a:xfrm>
              <a:off x="2183" y="179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39" name="Rectangle 78"/>
            <p:cNvSpPr>
              <a:spLocks noChangeArrowheads="1"/>
            </p:cNvSpPr>
            <p:nvPr/>
          </p:nvSpPr>
          <p:spPr bwMode="auto">
            <a:xfrm>
              <a:off x="2297" y="1910"/>
              <a:ext cx="130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Insufficient Safety </a:t>
              </a:r>
              <a:endParaRPr lang="en-IE"/>
            </a:p>
          </p:txBody>
        </p:sp>
        <p:sp>
          <p:nvSpPr>
            <p:cNvPr id="15440" name="Rectangle 79"/>
            <p:cNvSpPr>
              <a:spLocks noChangeArrowheads="1"/>
            </p:cNvSpPr>
            <p:nvPr/>
          </p:nvSpPr>
          <p:spPr bwMode="auto">
            <a:xfrm>
              <a:off x="2297" y="2076"/>
              <a:ext cx="53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Margins</a:t>
              </a:r>
              <a:endParaRPr lang="en-IE"/>
            </a:p>
          </p:txBody>
        </p:sp>
        <p:sp>
          <p:nvSpPr>
            <p:cNvPr id="15441" name="Rectangle 80"/>
            <p:cNvSpPr>
              <a:spLocks noChangeArrowheads="1"/>
            </p:cNvSpPr>
            <p:nvPr/>
          </p:nvSpPr>
          <p:spPr bwMode="auto">
            <a:xfrm>
              <a:off x="2802" y="207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42" name="Rectangle 81"/>
            <p:cNvSpPr>
              <a:spLocks noChangeArrowheads="1"/>
            </p:cNvSpPr>
            <p:nvPr/>
          </p:nvSpPr>
          <p:spPr bwMode="auto">
            <a:xfrm>
              <a:off x="2065" y="224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43" name="Rectangle 82"/>
            <p:cNvSpPr>
              <a:spLocks noChangeArrowheads="1"/>
            </p:cNvSpPr>
            <p:nvPr/>
          </p:nvSpPr>
          <p:spPr bwMode="auto">
            <a:xfrm>
              <a:off x="2183" y="226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44" name="Rectangle 83"/>
            <p:cNvSpPr>
              <a:spLocks noChangeArrowheads="1"/>
            </p:cNvSpPr>
            <p:nvPr/>
          </p:nvSpPr>
          <p:spPr bwMode="auto">
            <a:xfrm>
              <a:off x="2297" y="2380"/>
              <a:ext cx="135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Undetected Defects</a:t>
              </a:r>
              <a:endParaRPr lang="en-IE"/>
            </a:p>
          </p:txBody>
        </p:sp>
        <p:sp>
          <p:nvSpPr>
            <p:cNvPr id="15445" name="Rectangle 84"/>
            <p:cNvSpPr>
              <a:spLocks noChangeArrowheads="1"/>
            </p:cNvSpPr>
            <p:nvPr/>
          </p:nvSpPr>
          <p:spPr bwMode="auto">
            <a:xfrm>
              <a:off x="3558" y="238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46" name="Rectangle 85"/>
            <p:cNvSpPr>
              <a:spLocks noChangeArrowheads="1"/>
            </p:cNvSpPr>
            <p:nvPr/>
          </p:nvSpPr>
          <p:spPr bwMode="auto">
            <a:xfrm>
              <a:off x="2065" y="2544"/>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47" name="Rectangle 86"/>
            <p:cNvSpPr>
              <a:spLocks noChangeArrowheads="1"/>
            </p:cNvSpPr>
            <p:nvPr/>
          </p:nvSpPr>
          <p:spPr bwMode="auto">
            <a:xfrm>
              <a:off x="2183" y="2572"/>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48" name="Rectangle 87"/>
            <p:cNvSpPr>
              <a:spLocks noChangeArrowheads="1"/>
            </p:cNvSpPr>
            <p:nvPr/>
          </p:nvSpPr>
          <p:spPr bwMode="auto">
            <a:xfrm>
              <a:off x="2297" y="2684"/>
              <a:ext cx="15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Mi</a:t>
              </a:r>
              <a:endParaRPr lang="en-IE"/>
            </a:p>
          </p:txBody>
        </p:sp>
        <p:sp>
          <p:nvSpPr>
            <p:cNvPr id="15449" name="Rectangle 88"/>
            <p:cNvSpPr>
              <a:spLocks noChangeArrowheads="1"/>
            </p:cNvSpPr>
            <p:nvPr/>
          </p:nvSpPr>
          <p:spPr bwMode="auto">
            <a:xfrm>
              <a:off x="2442" y="2684"/>
              <a:ext cx="81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sapplication</a:t>
              </a:r>
              <a:endParaRPr lang="en-IE"/>
            </a:p>
          </p:txBody>
        </p:sp>
        <p:sp>
          <p:nvSpPr>
            <p:cNvPr id="15450" name="Rectangle 89"/>
            <p:cNvSpPr>
              <a:spLocks noChangeArrowheads="1"/>
            </p:cNvSpPr>
            <p:nvPr/>
          </p:nvSpPr>
          <p:spPr bwMode="auto">
            <a:xfrm>
              <a:off x="3207" y="2684"/>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51" name="Rectangle 90"/>
            <p:cNvSpPr>
              <a:spLocks noChangeArrowheads="1"/>
            </p:cNvSpPr>
            <p:nvPr/>
          </p:nvSpPr>
          <p:spPr bwMode="auto">
            <a:xfrm>
              <a:off x="2065" y="285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52" name="Rectangle 91"/>
            <p:cNvSpPr>
              <a:spLocks noChangeArrowheads="1"/>
            </p:cNvSpPr>
            <p:nvPr/>
          </p:nvSpPr>
          <p:spPr bwMode="auto">
            <a:xfrm>
              <a:off x="2183" y="287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53" name="Rectangle 92"/>
            <p:cNvSpPr>
              <a:spLocks noChangeArrowheads="1"/>
            </p:cNvSpPr>
            <p:nvPr/>
          </p:nvSpPr>
          <p:spPr bwMode="auto">
            <a:xfrm>
              <a:off x="2297" y="2990"/>
              <a:ext cx="13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Abuse of Equipment</a:t>
              </a:r>
              <a:endParaRPr lang="en-IE"/>
            </a:p>
          </p:txBody>
        </p:sp>
        <p:sp>
          <p:nvSpPr>
            <p:cNvPr id="15454" name="Rectangle 93"/>
            <p:cNvSpPr>
              <a:spLocks noChangeArrowheads="1"/>
            </p:cNvSpPr>
            <p:nvPr/>
          </p:nvSpPr>
          <p:spPr bwMode="auto">
            <a:xfrm>
              <a:off x="3598" y="299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55" name="Rectangle 94"/>
            <p:cNvSpPr>
              <a:spLocks noChangeArrowheads="1"/>
            </p:cNvSpPr>
            <p:nvPr/>
          </p:nvSpPr>
          <p:spPr bwMode="auto">
            <a:xfrm>
              <a:off x="2065" y="3154"/>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56" name="Rectangle 95"/>
            <p:cNvSpPr>
              <a:spLocks noChangeArrowheads="1"/>
            </p:cNvSpPr>
            <p:nvPr/>
          </p:nvSpPr>
          <p:spPr bwMode="auto">
            <a:xfrm>
              <a:off x="2183" y="3182"/>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57" name="Rectangle 96"/>
            <p:cNvSpPr>
              <a:spLocks noChangeArrowheads="1"/>
            </p:cNvSpPr>
            <p:nvPr/>
          </p:nvSpPr>
          <p:spPr bwMode="auto">
            <a:xfrm>
              <a:off x="2297" y="3294"/>
              <a:ext cx="131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Lack of Preventive </a:t>
              </a:r>
              <a:endParaRPr lang="en-IE"/>
            </a:p>
          </p:txBody>
        </p:sp>
        <p:sp>
          <p:nvSpPr>
            <p:cNvPr id="15458" name="Rectangle 97"/>
            <p:cNvSpPr>
              <a:spLocks noChangeArrowheads="1"/>
            </p:cNvSpPr>
            <p:nvPr/>
          </p:nvSpPr>
          <p:spPr bwMode="auto">
            <a:xfrm>
              <a:off x="2297" y="3459"/>
              <a:ext cx="86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Maintenance</a:t>
              </a:r>
              <a:endParaRPr lang="en-IE"/>
            </a:p>
          </p:txBody>
        </p:sp>
        <p:sp>
          <p:nvSpPr>
            <p:cNvPr id="15459" name="Rectangle 98"/>
            <p:cNvSpPr>
              <a:spLocks noChangeArrowheads="1"/>
            </p:cNvSpPr>
            <p:nvPr/>
          </p:nvSpPr>
          <p:spPr bwMode="auto">
            <a:xfrm>
              <a:off x="3111" y="3459"/>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60" name="Rectangle 99"/>
            <p:cNvSpPr>
              <a:spLocks noChangeArrowheads="1"/>
            </p:cNvSpPr>
            <p:nvPr/>
          </p:nvSpPr>
          <p:spPr bwMode="auto">
            <a:xfrm>
              <a:off x="2065" y="3623"/>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61" name="Rectangle 100"/>
            <p:cNvSpPr>
              <a:spLocks noChangeArrowheads="1"/>
            </p:cNvSpPr>
            <p:nvPr/>
          </p:nvSpPr>
          <p:spPr bwMode="auto">
            <a:xfrm>
              <a:off x="2183" y="3651"/>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62" name="Rectangle 101"/>
            <p:cNvSpPr>
              <a:spLocks noChangeArrowheads="1"/>
            </p:cNvSpPr>
            <p:nvPr/>
          </p:nvSpPr>
          <p:spPr bwMode="auto">
            <a:xfrm>
              <a:off x="2297" y="3763"/>
              <a:ext cx="7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Acts of God</a:t>
              </a:r>
              <a:endParaRPr lang="en-IE"/>
            </a:p>
          </p:txBody>
        </p:sp>
        <p:sp>
          <p:nvSpPr>
            <p:cNvPr id="15463" name="Rectangle 102"/>
            <p:cNvSpPr>
              <a:spLocks noChangeArrowheads="1"/>
            </p:cNvSpPr>
            <p:nvPr/>
          </p:nvSpPr>
          <p:spPr bwMode="auto">
            <a:xfrm>
              <a:off x="3040" y="3763"/>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64" name="Rectangle 103"/>
            <p:cNvSpPr>
              <a:spLocks noChangeArrowheads="1"/>
            </p:cNvSpPr>
            <p:nvPr/>
          </p:nvSpPr>
          <p:spPr bwMode="auto">
            <a:xfrm>
              <a:off x="3919" y="1466"/>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65" name="Rectangle 104"/>
            <p:cNvSpPr>
              <a:spLocks noChangeArrowheads="1"/>
            </p:cNvSpPr>
            <p:nvPr/>
          </p:nvSpPr>
          <p:spPr bwMode="auto">
            <a:xfrm>
              <a:off x="4036" y="1494"/>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66" name="Rectangle 105"/>
            <p:cNvSpPr>
              <a:spLocks noChangeArrowheads="1"/>
            </p:cNvSpPr>
            <p:nvPr/>
          </p:nvSpPr>
          <p:spPr bwMode="auto">
            <a:xfrm>
              <a:off x="4151" y="1606"/>
              <a:ext cx="144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Stress Concentration</a:t>
              </a:r>
              <a:endParaRPr lang="en-IE"/>
            </a:p>
          </p:txBody>
        </p:sp>
        <p:sp>
          <p:nvSpPr>
            <p:cNvPr id="15467" name="Rectangle 106"/>
            <p:cNvSpPr>
              <a:spLocks noChangeArrowheads="1"/>
            </p:cNvSpPr>
            <p:nvPr/>
          </p:nvSpPr>
          <p:spPr bwMode="auto">
            <a:xfrm>
              <a:off x="5504" y="160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68" name="Rectangle 107"/>
            <p:cNvSpPr>
              <a:spLocks noChangeArrowheads="1"/>
            </p:cNvSpPr>
            <p:nvPr/>
          </p:nvSpPr>
          <p:spPr bwMode="auto">
            <a:xfrm>
              <a:off x="3919" y="177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69" name="Rectangle 108"/>
            <p:cNvSpPr>
              <a:spLocks noChangeArrowheads="1"/>
            </p:cNvSpPr>
            <p:nvPr/>
          </p:nvSpPr>
          <p:spPr bwMode="auto">
            <a:xfrm>
              <a:off x="4036" y="179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70" name="Rectangle 109"/>
            <p:cNvSpPr>
              <a:spLocks noChangeArrowheads="1"/>
            </p:cNvSpPr>
            <p:nvPr/>
          </p:nvSpPr>
          <p:spPr bwMode="auto">
            <a:xfrm>
              <a:off x="4151" y="1910"/>
              <a:ext cx="66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Corrosion</a:t>
              </a:r>
              <a:endParaRPr lang="en-IE"/>
            </a:p>
          </p:txBody>
        </p:sp>
        <p:sp>
          <p:nvSpPr>
            <p:cNvPr id="15471" name="Rectangle 110"/>
            <p:cNvSpPr>
              <a:spLocks noChangeArrowheads="1"/>
            </p:cNvSpPr>
            <p:nvPr/>
          </p:nvSpPr>
          <p:spPr bwMode="auto">
            <a:xfrm>
              <a:off x="4769" y="191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72" name="Rectangle 111"/>
            <p:cNvSpPr>
              <a:spLocks noChangeArrowheads="1"/>
            </p:cNvSpPr>
            <p:nvPr/>
          </p:nvSpPr>
          <p:spPr bwMode="auto">
            <a:xfrm>
              <a:off x="3919" y="2074"/>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73" name="Rectangle 112"/>
            <p:cNvSpPr>
              <a:spLocks noChangeArrowheads="1"/>
            </p:cNvSpPr>
            <p:nvPr/>
          </p:nvSpPr>
          <p:spPr bwMode="auto">
            <a:xfrm>
              <a:off x="4036" y="2102"/>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74" name="Rectangle 113"/>
            <p:cNvSpPr>
              <a:spLocks noChangeArrowheads="1"/>
            </p:cNvSpPr>
            <p:nvPr/>
          </p:nvSpPr>
          <p:spPr bwMode="auto">
            <a:xfrm>
              <a:off x="4151" y="2214"/>
              <a:ext cx="50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Fatigue</a:t>
              </a:r>
              <a:endParaRPr lang="en-IE"/>
            </a:p>
          </p:txBody>
        </p:sp>
        <p:sp>
          <p:nvSpPr>
            <p:cNvPr id="15475" name="Rectangle 114"/>
            <p:cNvSpPr>
              <a:spLocks noChangeArrowheads="1"/>
            </p:cNvSpPr>
            <p:nvPr/>
          </p:nvSpPr>
          <p:spPr bwMode="auto">
            <a:xfrm>
              <a:off x="4626" y="2214"/>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76" name="Rectangle 115"/>
            <p:cNvSpPr>
              <a:spLocks noChangeArrowheads="1"/>
            </p:cNvSpPr>
            <p:nvPr/>
          </p:nvSpPr>
          <p:spPr bwMode="auto">
            <a:xfrm>
              <a:off x="3919" y="2378"/>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77" name="Rectangle 116"/>
            <p:cNvSpPr>
              <a:spLocks noChangeArrowheads="1"/>
            </p:cNvSpPr>
            <p:nvPr/>
          </p:nvSpPr>
          <p:spPr bwMode="auto">
            <a:xfrm>
              <a:off x="4036" y="2406"/>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78" name="Rectangle 117"/>
            <p:cNvSpPr>
              <a:spLocks noChangeArrowheads="1"/>
            </p:cNvSpPr>
            <p:nvPr/>
          </p:nvSpPr>
          <p:spPr bwMode="auto">
            <a:xfrm>
              <a:off x="4151" y="2518"/>
              <a:ext cx="4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Creep</a:t>
              </a:r>
              <a:endParaRPr lang="en-IE"/>
            </a:p>
          </p:txBody>
        </p:sp>
        <p:sp>
          <p:nvSpPr>
            <p:cNvPr id="15479" name="Rectangle 118"/>
            <p:cNvSpPr>
              <a:spLocks noChangeArrowheads="1"/>
            </p:cNvSpPr>
            <p:nvPr/>
          </p:nvSpPr>
          <p:spPr bwMode="auto">
            <a:xfrm>
              <a:off x="4528" y="2518"/>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80" name="Rectangle 119"/>
            <p:cNvSpPr>
              <a:spLocks noChangeArrowheads="1"/>
            </p:cNvSpPr>
            <p:nvPr/>
          </p:nvSpPr>
          <p:spPr bwMode="auto">
            <a:xfrm>
              <a:off x="3919" y="2682"/>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81" name="Rectangle 120"/>
            <p:cNvSpPr>
              <a:spLocks noChangeArrowheads="1"/>
            </p:cNvSpPr>
            <p:nvPr/>
          </p:nvSpPr>
          <p:spPr bwMode="auto">
            <a:xfrm>
              <a:off x="4036" y="2710"/>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82" name="Rectangle 121"/>
            <p:cNvSpPr>
              <a:spLocks noChangeArrowheads="1"/>
            </p:cNvSpPr>
            <p:nvPr/>
          </p:nvSpPr>
          <p:spPr bwMode="auto">
            <a:xfrm>
              <a:off x="4151" y="2822"/>
              <a:ext cx="9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Abrasive Wear</a:t>
              </a:r>
              <a:endParaRPr lang="en-IE"/>
            </a:p>
          </p:txBody>
        </p:sp>
        <p:sp>
          <p:nvSpPr>
            <p:cNvPr id="15483" name="Rectangle 122"/>
            <p:cNvSpPr>
              <a:spLocks noChangeArrowheads="1"/>
            </p:cNvSpPr>
            <p:nvPr/>
          </p:nvSpPr>
          <p:spPr bwMode="auto">
            <a:xfrm>
              <a:off x="5087" y="2822"/>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84" name="Rectangle 123"/>
            <p:cNvSpPr>
              <a:spLocks noChangeArrowheads="1"/>
            </p:cNvSpPr>
            <p:nvPr/>
          </p:nvSpPr>
          <p:spPr bwMode="auto">
            <a:xfrm>
              <a:off x="3919" y="2986"/>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85" name="Rectangle 124"/>
            <p:cNvSpPr>
              <a:spLocks noChangeArrowheads="1"/>
            </p:cNvSpPr>
            <p:nvPr/>
          </p:nvSpPr>
          <p:spPr bwMode="auto">
            <a:xfrm>
              <a:off x="4036" y="3014"/>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86" name="Rectangle 125"/>
            <p:cNvSpPr>
              <a:spLocks noChangeArrowheads="1"/>
            </p:cNvSpPr>
            <p:nvPr/>
          </p:nvSpPr>
          <p:spPr bwMode="auto">
            <a:xfrm>
              <a:off x="4151" y="3126"/>
              <a:ext cx="137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Wrong Environment</a:t>
              </a:r>
              <a:endParaRPr lang="en-IE"/>
            </a:p>
          </p:txBody>
        </p:sp>
        <p:sp>
          <p:nvSpPr>
            <p:cNvPr id="15487" name="Rectangle 126"/>
            <p:cNvSpPr>
              <a:spLocks noChangeArrowheads="1"/>
            </p:cNvSpPr>
            <p:nvPr/>
          </p:nvSpPr>
          <p:spPr bwMode="auto">
            <a:xfrm>
              <a:off x="5441" y="3126"/>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88" name="Rectangle 127"/>
            <p:cNvSpPr>
              <a:spLocks noChangeArrowheads="1"/>
            </p:cNvSpPr>
            <p:nvPr/>
          </p:nvSpPr>
          <p:spPr bwMode="auto">
            <a:xfrm>
              <a:off x="3919" y="3290"/>
              <a:ext cx="12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latin typeface="Verdana" pitchFamily="34" charset="0"/>
                </a:rPr>
                <a:t>-</a:t>
              </a:r>
              <a:endParaRPr lang="en-IE"/>
            </a:p>
          </p:txBody>
        </p:sp>
        <p:sp>
          <p:nvSpPr>
            <p:cNvPr id="15489" name="Rectangle 128"/>
            <p:cNvSpPr>
              <a:spLocks noChangeArrowheads="1"/>
            </p:cNvSpPr>
            <p:nvPr/>
          </p:nvSpPr>
          <p:spPr bwMode="auto">
            <a:xfrm>
              <a:off x="4036" y="3318"/>
              <a:ext cx="6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3400"/>
                <a:t> </a:t>
              </a:r>
              <a:endParaRPr lang="en-IE"/>
            </a:p>
          </p:txBody>
        </p:sp>
        <p:sp>
          <p:nvSpPr>
            <p:cNvPr id="15490" name="Rectangle 129"/>
            <p:cNvSpPr>
              <a:spLocks noChangeArrowheads="1"/>
            </p:cNvSpPr>
            <p:nvPr/>
          </p:nvSpPr>
          <p:spPr bwMode="auto">
            <a:xfrm>
              <a:off x="4151" y="3430"/>
              <a:ext cx="122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Poor Maintenance</a:t>
              </a:r>
              <a:endParaRPr lang="en-IE"/>
            </a:p>
          </p:txBody>
        </p:sp>
        <p:sp>
          <p:nvSpPr>
            <p:cNvPr id="15491" name="Rectangle 130"/>
            <p:cNvSpPr>
              <a:spLocks noChangeArrowheads="1"/>
            </p:cNvSpPr>
            <p:nvPr/>
          </p:nvSpPr>
          <p:spPr bwMode="auto">
            <a:xfrm>
              <a:off x="5298" y="3430"/>
              <a:ext cx="4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Verdana" pitchFamily="34" charset="0"/>
                </a:rPr>
                <a:t> </a:t>
              </a:r>
              <a:endParaRPr lang="en-IE"/>
            </a:p>
          </p:txBody>
        </p:sp>
        <p:sp>
          <p:nvSpPr>
            <p:cNvPr id="15492" name="Rectangle 131"/>
            <p:cNvSpPr>
              <a:spLocks noChangeArrowheads="1"/>
            </p:cNvSpPr>
            <p:nvPr/>
          </p:nvSpPr>
          <p:spPr bwMode="auto">
            <a:xfrm>
              <a:off x="11" y="14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93" name="Line 132"/>
            <p:cNvSpPr>
              <a:spLocks noChangeShapeType="1"/>
            </p:cNvSpPr>
            <p:nvPr/>
          </p:nvSpPr>
          <p:spPr bwMode="auto">
            <a:xfrm>
              <a:off x="11" y="146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94" name="Line 133"/>
            <p:cNvSpPr>
              <a:spLocks noChangeShapeType="1"/>
            </p:cNvSpPr>
            <p:nvPr/>
          </p:nvSpPr>
          <p:spPr bwMode="auto">
            <a:xfrm>
              <a:off x="11" y="146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95" name="Rectangle 134"/>
            <p:cNvSpPr>
              <a:spLocks noChangeArrowheads="1"/>
            </p:cNvSpPr>
            <p:nvPr/>
          </p:nvSpPr>
          <p:spPr bwMode="auto">
            <a:xfrm>
              <a:off x="17" y="1460"/>
              <a:ext cx="197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96" name="Line 135"/>
            <p:cNvSpPr>
              <a:spLocks noChangeShapeType="1"/>
            </p:cNvSpPr>
            <p:nvPr/>
          </p:nvSpPr>
          <p:spPr bwMode="auto">
            <a:xfrm>
              <a:off x="17" y="1460"/>
              <a:ext cx="197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97" name="Rectangle 136"/>
            <p:cNvSpPr>
              <a:spLocks noChangeArrowheads="1"/>
            </p:cNvSpPr>
            <p:nvPr/>
          </p:nvSpPr>
          <p:spPr bwMode="auto">
            <a:xfrm>
              <a:off x="1993" y="14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498" name="Line 137"/>
            <p:cNvSpPr>
              <a:spLocks noChangeShapeType="1"/>
            </p:cNvSpPr>
            <p:nvPr/>
          </p:nvSpPr>
          <p:spPr bwMode="auto">
            <a:xfrm>
              <a:off x="1993" y="146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499" name="Line 138"/>
            <p:cNvSpPr>
              <a:spLocks noChangeShapeType="1"/>
            </p:cNvSpPr>
            <p:nvPr/>
          </p:nvSpPr>
          <p:spPr bwMode="auto">
            <a:xfrm>
              <a:off x="1993" y="146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0" name="Rectangle 139"/>
            <p:cNvSpPr>
              <a:spLocks noChangeArrowheads="1"/>
            </p:cNvSpPr>
            <p:nvPr/>
          </p:nvSpPr>
          <p:spPr bwMode="auto">
            <a:xfrm>
              <a:off x="1999" y="1460"/>
              <a:ext cx="184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01" name="Line 140"/>
            <p:cNvSpPr>
              <a:spLocks noChangeShapeType="1"/>
            </p:cNvSpPr>
            <p:nvPr/>
          </p:nvSpPr>
          <p:spPr bwMode="auto">
            <a:xfrm>
              <a:off x="1999" y="1460"/>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2" name="Rectangle 141"/>
            <p:cNvSpPr>
              <a:spLocks noChangeArrowheads="1"/>
            </p:cNvSpPr>
            <p:nvPr/>
          </p:nvSpPr>
          <p:spPr bwMode="auto">
            <a:xfrm>
              <a:off x="3846" y="1460"/>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03" name="Line 142"/>
            <p:cNvSpPr>
              <a:spLocks noChangeShapeType="1"/>
            </p:cNvSpPr>
            <p:nvPr/>
          </p:nvSpPr>
          <p:spPr bwMode="auto">
            <a:xfrm>
              <a:off x="3846" y="1460"/>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4" name="Line 143"/>
            <p:cNvSpPr>
              <a:spLocks noChangeShapeType="1"/>
            </p:cNvSpPr>
            <p:nvPr/>
          </p:nvSpPr>
          <p:spPr bwMode="auto">
            <a:xfrm>
              <a:off x="3846" y="146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5" name="Rectangle 144"/>
            <p:cNvSpPr>
              <a:spLocks noChangeArrowheads="1"/>
            </p:cNvSpPr>
            <p:nvPr/>
          </p:nvSpPr>
          <p:spPr bwMode="auto">
            <a:xfrm>
              <a:off x="3853" y="1460"/>
              <a:ext cx="184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06" name="Line 145"/>
            <p:cNvSpPr>
              <a:spLocks noChangeShapeType="1"/>
            </p:cNvSpPr>
            <p:nvPr/>
          </p:nvSpPr>
          <p:spPr bwMode="auto">
            <a:xfrm>
              <a:off x="3853" y="1460"/>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7" name="Rectangle 146"/>
            <p:cNvSpPr>
              <a:spLocks noChangeArrowheads="1"/>
            </p:cNvSpPr>
            <p:nvPr/>
          </p:nvSpPr>
          <p:spPr bwMode="auto">
            <a:xfrm>
              <a:off x="5700" y="1460"/>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08" name="Line 147"/>
            <p:cNvSpPr>
              <a:spLocks noChangeShapeType="1"/>
            </p:cNvSpPr>
            <p:nvPr/>
          </p:nvSpPr>
          <p:spPr bwMode="auto">
            <a:xfrm>
              <a:off x="5700" y="1460"/>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09" name="Line 148"/>
            <p:cNvSpPr>
              <a:spLocks noChangeShapeType="1"/>
            </p:cNvSpPr>
            <p:nvPr/>
          </p:nvSpPr>
          <p:spPr bwMode="auto">
            <a:xfrm>
              <a:off x="5700" y="1460"/>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0" name="Rectangle 149"/>
            <p:cNvSpPr>
              <a:spLocks noChangeArrowheads="1"/>
            </p:cNvSpPr>
            <p:nvPr/>
          </p:nvSpPr>
          <p:spPr bwMode="auto">
            <a:xfrm>
              <a:off x="11" y="1466"/>
              <a:ext cx="6" cy="2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11" name="Line 150"/>
            <p:cNvSpPr>
              <a:spLocks noChangeShapeType="1"/>
            </p:cNvSpPr>
            <p:nvPr/>
          </p:nvSpPr>
          <p:spPr bwMode="auto">
            <a:xfrm>
              <a:off x="11" y="1466"/>
              <a:ext cx="0" cy="2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2" name="Rectangle 151"/>
            <p:cNvSpPr>
              <a:spLocks noChangeArrowheads="1"/>
            </p:cNvSpPr>
            <p:nvPr/>
          </p:nvSpPr>
          <p:spPr bwMode="auto">
            <a:xfrm>
              <a:off x="11" y="404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13" name="Line 152"/>
            <p:cNvSpPr>
              <a:spLocks noChangeShapeType="1"/>
            </p:cNvSpPr>
            <p:nvPr/>
          </p:nvSpPr>
          <p:spPr bwMode="auto">
            <a:xfrm>
              <a:off x="11" y="4041"/>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4" name="Line 153"/>
            <p:cNvSpPr>
              <a:spLocks noChangeShapeType="1"/>
            </p:cNvSpPr>
            <p:nvPr/>
          </p:nvSpPr>
          <p:spPr bwMode="auto">
            <a:xfrm>
              <a:off x="11"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5" name="Rectangle 154"/>
            <p:cNvSpPr>
              <a:spLocks noChangeArrowheads="1"/>
            </p:cNvSpPr>
            <p:nvPr/>
          </p:nvSpPr>
          <p:spPr bwMode="auto">
            <a:xfrm>
              <a:off x="11" y="404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16" name="Line 155"/>
            <p:cNvSpPr>
              <a:spLocks noChangeShapeType="1"/>
            </p:cNvSpPr>
            <p:nvPr/>
          </p:nvSpPr>
          <p:spPr bwMode="auto">
            <a:xfrm>
              <a:off x="11" y="4041"/>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7" name="Line 156"/>
            <p:cNvSpPr>
              <a:spLocks noChangeShapeType="1"/>
            </p:cNvSpPr>
            <p:nvPr/>
          </p:nvSpPr>
          <p:spPr bwMode="auto">
            <a:xfrm>
              <a:off x="11"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18" name="Rectangle 157"/>
            <p:cNvSpPr>
              <a:spLocks noChangeArrowheads="1"/>
            </p:cNvSpPr>
            <p:nvPr/>
          </p:nvSpPr>
          <p:spPr bwMode="auto">
            <a:xfrm>
              <a:off x="17" y="4041"/>
              <a:ext cx="197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19" name="Line 158"/>
            <p:cNvSpPr>
              <a:spLocks noChangeShapeType="1"/>
            </p:cNvSpPr>
            <p:nvPr/>
          </p:nvSpPr>
          <p:spPr bwMode="auto">
            <a:xfrm>
              <a:off x="17" y="4041"/>
              <a:ext cx="197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0" name="Rectangle 159"/>
            <p:cNvSpPr>
              <a:spLocks noChangeArrowheads="1"/>
            </p:cNvSpPr>
            <p:nvPr/>
          </p:nvSpPr>
          <p:spPr bwMode="auto">
            <a:xfrm>
              <a:off x="1993" y="1466"/>
              <a:ext cx="6" cy="2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21" name="Line 160"/>
            <p:cNvSpPr>
              <a:spLocks noChangeShapeType="1"/>
            </p:cNvSpPr>
            <p:nvPr/>
          </p:nvSpPr>
          <p:spPr bwMode="auto">
            <a:xfrm>
              <a:off x="1993" y="1466"/>
              <a:ext cx="0" cy="2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2" name="Rectangle 161"/>
            <p:cNvSpPr>
              <a:spLocks noChangeArrowheads="1"/>
            </p:cNvSpPr>
            <p:nvPr/>
          </p:nvSpPr>
          <p:spPr bwMode="auto">
            <a:xfrm>
              <a:off x="1993" y="404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23" name="Line 162"/>
            <p:cNvSpPr>
              <a:spLocks noChangeShapeType="1"/>
            </p:cNvSpPr>
            <p:nvPr/>
          </p:nvSpPr>
          <p:spPr bwMode="auto">
            <a:xfrm>
              <a:off x="1993" y="4041"/>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4" name="Line 163"/>
            <p:cNvSpPr>
              <a:spLocks noChangeShapeType="1"/>
            </p:cNvSpPr>
            <p:nvPr/>
          </p:nvSpPr>
          <p:spPr bwMode="auto">
            <a:xfrm>
              <a:off x="1993"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5" name="Rectangle 164"/>
            <p:cNvSpPr>
              <a:spLocks noChangeArrowheads="1"/>
            </p:cNvSpPr>
            <p:nvPr/>
          </p:nvSpPr>
          <p:spPr bwMode="auto">
            <a:xfrm>
              <a:off x="1999" y="4041"/>
              <a:ext cx="184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26" name="Line 165"/>
            <p:cNvSpPr>
              <a:spLocks noChangeShapeType="1"/>
            </p:cNvSpPr>
            <p:nvPr/>
          </p:nvSpPr>
          <p:spPr bwMode="auto">
            <a:xfrm>
              <a:off x="1999" y="4041"/>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7" name="Rectangle 166"/>
            <p:cNvSpPr>
              <a:spLocks noChangeArrowheads="1"/>
            </p:cNvSpPr>
            <p:nvPr/>
          </p:nvSpPr>
          <p:spPr bwMode="auto">
            <a:xfrm>
              <a:off x="3846" y="1466"/>
              <a:ext cx="7" cy="2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28" name="Line 167"/>
            <p:cNvSpPr>
              <a:spLocks noChangeShapeType="1"/>
            </p:cNvSpPr>
            <p:nvPr/>
          </p:nvSpPr>
          <p:spPr bwMode="auto">
            <a:xfrm>
              <a:off x="3846" y="1466"/>
              <a:ext cx="0" cy="2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29" name="Rectangle 168"/>
            <p:cNvSpPr>
              <a:spLocks noChangeArrowheads="1"/>
            </p:cNvSpPr>
            <p:nvPr/>
          </p:nvSpPr>
          <p:spPr bwMode="auto">
            <a:xfrm>
              <a:off x="3846" y="404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30" name="Line 169"/>
            <p:cNvSpPr>
              <a:spLocks noChangeShapeType="1"/>
            </p:cNvSpPr>
            <p:nvPr/>
          </p:nvSpPr>
          <p:spPr bwMode="auto">
            <a:xfrm>
              <a:off x="3846" y="4041"/>
              <a:ext cx="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1" name="Line 170"/>
            <p:cNvSpPr>
              <a:spLocks noChangeShapeType="1"/>
            </p:cNvSpPr>
            <p:nvPr/>
          </p:nvSpPr>
          <p:spPr bwMode="auto">
            <a:xfrm>
              <a:off x="3846"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2" name="Rectangle 171"/>
            <p:cNvSpPr>
              <a:spLocks noChangeArrowheads="1"/>
            </p:cNvSpPr>
            <p:nvPr/>
          </p:nvSpPr>
          <p:spPr bwMode="auto">
            <a:xfrm>
              <a:off x="3853" y="4041"/>
              <a:ext cx="184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33" name="Line 172"/>
            <p:cNvSpPr>
              <a:spLocks noChangeShapeType="1"/>
            </p:cNvSpPr>
            <p:nvPr/>
          </p:nvSpPr>
          <p:spPr bwMode="auto">
            <a:xfrm>
              <a:off x="3853" y="4041"/>
              <a:ext cx="184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4" name="Rectangle 173"/>
            <p:cNvSpPr>
              <a:spLocks noChangeArrowheads="1"/>
            </p:cNvSpPr>
            <p:nvPr/>
          </p:nvSpPr>
          <p:spPr bwMode="auto">
            <a:xfrm>
              <a:off x="5700" y="1466"/>
              <a:ext cx="6" cy="25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35" name="Line 174"/>
            <p:cNvSpPr>
              <a:spLocks noChangeShapeType="1"/>
            </p:cNvSpPr>
            <p:nvPr/>
          </p:nvSpPr>
          <p:spPr bwMode="auto">
            <a:xfrm>
              <a:off x="5700" y="1466"/>
              <a:ext cx="0" cy="25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6" name="Rectangle 175"/>
            <p:cNvSpPr>
              <a:spLocks noChangeArrowheads="1"/>
            </p:cNvSpPr>
            <p:nvPr/>
          </p:nvSpPr>
          <p:spPr bwMode="auto">
            <a:xfrm>
              <a:off x="5700" y="404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37" name="Line 176"/>
            <p:cNvSpPr>
              <a:spLocks noChangeShapeType="1"/>
            </p:cNvSpPr>
            <p:nvPr/>
          </p:nvSpPr>
          <p:spPr bwMode="auto">
            <a:xfrm>
              <a:off x="5700" y="4041"/>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8" name="Line 177"/>
            <p:cNvSpPr>
              <a:spLocks noChangeShapeType="1"/>
            </p:cNvSpPr>
            <p:nvPr/>
          </p:nvSpPr>
          <p:spPr bwMode="auto">
            <a:xfrm>
              <a:off x="5700"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39" name="Rectangle 178"/>
            <p:cNvSpPr>
              <a:spLocks noChangeArrowheads="1"/>
            </p:cNvSpPr>
            <p:nvPr/>
          </p:nvSpPr>
          <p:spPr bwMode="auto">
            <a:xfrm>
              <a:off x="5700" y="404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
          <p:nvSpPr>
            <p:cNvPr id="15540" name="Line 179"/>
            <p:cNvSpPr>
              <a:spLocks noChangeShapeType="1"/>
            </p:cNvSpPr>
            <p:nvPr/>
          </p:nvSpPr>
          <p:spPr bwMode="auto">
            <a:xfrm>
              <a:off x="5700" y="4041"/>
              <a:ext cx="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41" name="Line 180"/>
            <p:cNvSpPr>
              <a:spLocks noChangeShapeType="1"/>
            </p:cNvSpPr>
            <p:nvPr/>
          </p:nvSpPr>
          <p:spPr bwMode="auto">
            <a:xfrm>
              <a:off x="5700" y="4041"/>
              <a:ext cx="0"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5542" name="Rectangle 181"/>
            <p:cNvSpPr>
              <a:spLocks noChangeArrowheads="1"/>
            </p:cNvSpPr>
            <p:nvPr/>
          </p:nvSpPr>
          <p:spPr bwMode="auto">
            <a:xfrm>
              <a:off x="84" y="4048"/>
              <a:ext cx="3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IE" sz="1700">
                  <a:latin typeface="Times New Roman" pitchFamily="18" charset="0"/>
                </a:rPr>
                <a:t> </a:t>
              </a:r>
              <a:endParaRPr lang="en-IE"/>
            </a:p>
          </p:txBody>
        </p:sp>
      </p:grpSp>
    </p:spTree>
    <p:extLst>
      <p:ext uri="{BB962C8B-B14F-4D97-AF65-F5344CB8AC3E}">
        <p14:creationId xmlns:p14="http://schemas.microsoft.com/office/powerpoint/2010/main" val="3356335508"/>
      </p:ext>
    </p:extLst>
  </p:cSld>
  <p:clrMapOvr>
    <a:masterClrMapping/>
  </p:clrMapOvr>
  <p:transition spd="med">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Additional Failure Modes</a:t>
            </a:r>
          </a:p>
        </p:txBody>
      </p:sp>
      <p:sp>
        <p:nvSpPr>
          <p:cNvPr id="153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8E9A8D1F-B7E6-4A18-B60F-85650B45ACCB}" type="slidenum">
              <a:rPr lang="en-IE" sz="1400">
                <a:latin typeface="Times New Roman" pitchFamily="18" charset="0"/>
              </a:rPr>
              <a:pPr/>
              <a:t>17</a:t>
            </a:fld>
            <a:endParaRPr lang="en-IE" sz="1400">
              <a:latin typeface="Times New Roman" pitchFamily="18" charset="0"/>
            </a:endParaRPr>
          </a:p>
        </p:txBody>
      </p:sp>
      <p:pic>
        <p:nvPicPr>
          <p:cNvPr id="788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6310" y="1486794"/>
            <a:ext cx="8234375" cy="450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677012"/>
      </p:ext>
    </p:extLst>
  </p:cSld>
  <p:clrMapOvr>
    <a:masterClrMapping/>
  </p:clrMapOvr>
  <p:transition spd="med">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What are the Benefits?</a:t>
            </a:r>
          </a:p>
        </p:txBody>
      </p:sp>
      <p:sp>
        <p:nvSpPr>
          <p:cNvPr id="163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AB63E3ED-057A-4151-B23D-A32130175949}" type="slidenum">
              <a:rPr lang="en-IE" sz="1400">
                <a:latin typeface="Times New Roman" pitchFamily="18" charset="0"/>
              </a:rPr>
              <a:pPr/>
              <a:t>18</a:t>
            </a:fld>
            <a:endParaRPr lang="en-IE" sz="1400">
              <a:latin typeface="Times New Roman" pitchFamily="18" charset="0"/>
            </a:endParaRPr>
          </a:p>
        </p:txBody>
      </p:sp>
      <p:sp>
        <p:nvSpPr>
          <p:cNvPr id="16388" name="Rectangle 3"/>
          <p:cNvSpPr>
            <a:spLocks noGrp="1" noChangeArrowheads="1"/>
          </p:cNvSpPr>
          <p:nvPr>
            <p:ph type="body" idx="4294967295"/>
          </p:nvPr>
        </p:nvSpPr>
        <p:spPr>
          <a:xfrm>
            <a:off x="1371600" y="1447800"/>
            <a:ext cx="8955088" cy="4572000"/>
          </a:xfrm>
        </p:spPr>
        <p:txBody>
          <a:bodyPr>
            <a:normAutofit lnSpcReduction="10000"/>
          </a:bodyPr>
          <a:lstStyle/>
          <a:p>
            <a:r>
              <a:rPr lang="en-US" sz="2800" dirty="0"/>
              <a:t>FMEA is a preventative action</a:t>
            </a:r>
          </a:p>
          <a:p>
            <a:r>
              <a:rPr lang="en-US" sz="2800" dirty="0"/>
              <a:t>Improvements in</a:t>
            </a:r>
          </a:p>
          <a:p>
            <a:pPr lvl="1"/>
            <a:r>
              <a:rPr lang="en-US" sz="2400" dirty="0"/>
              <a:t>Safety</a:t>
            </a:r>
          </a:p>
          <a:p>
            <a:pPr lvl="1"/>
            <a:r>
              <a:rPr lang="en-US" sz="2400" dirty="0"/>
              <a:t>Quality</a:t>
            </a:r>
          </a:p>
          <a:p>
            <a:pPr lvl="1"/>
            <a:r>
              <a:rPr lang="en-US" sz="2400" dirty="0"/>
              <a:t>Reliability</a:t>
            </a:r>
          </a:p>
          <a:p>
            <a:pPr lvl="1"/>
            <a:endParaRPr lang="en-US" sz="2400" dirty="0"/>
          </a:p>
          <a:p>
            <a:r>
              <a:rPr lang="en-IE" sz="2800" dirty="0"/>
              <a:t>What other potential benefits can be identified?</a:t>
            </a:r>
          </a:p>
          <a:p>
            <a:pPr lvl="1"/>
            <a:r>
              <a:rPr lang="en-IE" sz="2400" dirty="0"/>
              <a:t>Company image</a:t>
            </a:r>
          </a:p>
          <a:p>
            <a:pPr lvl="1"/>
            <a:r>
              <a:rPr lang="en-IE" sz="2400" dirty="0"/>
              <a:t>User satisfaction</a:t>
            </a:r>
          </a:p>
          <a:p>
            <a:pPr lvl="1"/>
            <a:r>
              <a:rPr lang="en-IE" sz="2400" dirty="0"/>
              <a:t>Lower development costs</a:t>
            </a:r>
          </a:p>
          <a:p>
            <a:pPr lvl="1"/>
            <a:r>
              <a:rPr lang="en-IE" sz="2400" dirty="0"/>
              <a:t>Presence of a historical record</a:t>
            </a:r>
          </a:p>
          <a:p>
            <a:pPr lvl="1"/>
            <a:endParaRPr lang="en-US" dirty="0"/>
          </a:p>
          <a:p>
            <a:pPr lvl="1"/>
            <a:endParaRPr lang="en-US" dirty="0"/>
          </a:p>
        </p:txBody>
      </p:sp>
    </p:spTree>
    <p:extLst>
      <p:ext uri="{BB962C8B-B14F-4D97-AF65-F5344CB8AC3E}">
        <p14:creationId xmlns:p14="http://schemas.microsoft.com/office/powerpoint/2010/main" val="416494033"/>
      </p:ext>
    </p:extLst>
  </p:cSld>
  <p:clrMapOvr>
    <a:masterClrMapping/>
  </p:clrMapOvr>
  <p:transition spd="med">
    <p:strips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t>FMEA Steps</a:t>
            </a:r>
          </a:p>
        </p:txBody>
      </p:sp>
      <p:sp>
        <p:nvSpPr>
          <p:cNvPr id="17411"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7524A276-54B4-4F25-96B1-DDDD8BBCBCE3}" type="slidenum">
              <a:rPr lang="en-IE" sz="1400">
                <a:latin typeface="Times New Roman" pitchFamily="18" charset="0"/>
              </a:rPr>
              <a:pPr/>
              <a:t>19</a:t>
            </a:fld>
            <a:endParaRPr lang="en-IE" sz="1400">
              <a:latin typeface="Times New Roman" pitchFamily="18" charset="0"/>
            </a:endParaRPr>
          </a:p>
        </p:txBody>
      </p:sp>
      <p:pic>
        <p:nvPicPr>
          <p:cNvPr id="174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215" y="1605856"/>
            <a:ext cx="7667625" cy="424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6140408"/>
      </p:ext>
    </p:extLst>
  </p:cSld>
  <p:clrMapOvr>
    <a:masterClrMapping/>
  </p:clrMapOvr>
  <p:transition spd="med">
    <p:strips dir="l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057400" y="381000"/>
            <a:ext cx="7793038" cy="1143000"/>
          </a:xfrm>
        </p:spPr>
        <p:txBody>
          <a:bodyPr/>
          <a:lstStyle/>
          <a:p>
            <a:r>
              <a:rPr lang="en-US" dirty="0"/>
              <a:t>Control Overview</a:t>
            </a:r>
          </a:p>
        </p:txBody>
      </p:sp>
      <p:sp>
        <p:nvSpPr>
          <p:cNvPr id="9219" name="Rectangle 3"/>
          <p:cNvSpPr>
            <a:spLocks noGrp="1" noChangeArrowheads="1"/>
          </p:cNvSpPr>
          <p:nvPr>
            <p:ph idx="1"/>
          </p:nvPr>
        </p:nvSpPr>
        <p:spPr>
          <a:xfrm>
            <a:off x="1712912" y="2743200"/>
            <a:ext cx="8955088" cy="4572000"/>
          </a:xfrm>
        </p:spPr>
        <p:txBody>
          <a:bodyPr/>
          <a:lstStyle/>
          <a:p>
            <a:r>
              <a:rPr lang="en-US" sz="2400" dirty="0"/>
              <a:t>Purpose of Control Phase</a:t>
            </a:r>
          </a:p>
          <a:p>
            <a:pPr lvl="1"/>
            <a:r>
              <a:rPr lang="en-US" sz="2000" dirty="0">
                <a:solidFill>
                  <a:srgbClr val="FF0000"/>
                </a:solidFill>
              </a:rPr>
              <a:t>To complete project work and hand off improved process to process owner, with approved procedures for maintaining the gains.</a:t>
            </a:r>
            <a:endParaRPr lang="en-US" sz="2400"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1" y="609601"/>
            <a:ext cx="2149475"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57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2667000" y="121134"/>
            <a:ext cx="7793038" cy="692725"/>
          </a:xfrm>
        </p:spPr>
        <p:txBody>
          <a:bodyPr/>
          <a:lstStyle/>
          <a:p>
            <a:pPr eaLnBrk="1" hangingPunct="1"/>
            <a:r>
              <a:rPr lang="en-US" sz="3200" dirty="0"/>
              <a:t>Method To Complete FMEA</a:t>
            </a:r>
          </a:p>
        </p:txBody>
      </p:sp>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74827DA5-0A8B-4154-B1AD-8653E95E466B}" type="slidenum">
              <a:rPr lang="en-IE" sz="1400">
                <a:latin typeface="Times New Roman" pitchFamily="18" charset="0"/>
              </a:rPr>
              <a:pPr/>
              <a:t>20</a:t>
            </a:fld>
            <a:endParaRPr lang="en-IE" sz="1400">
              <a:latin typeface="Times New Roman" pitchFamily="18" charset="0"/>
            </a:endParaRPr>
          </a:p>
        </p:txBody>
      </p:sp>
      <p:sp>
        <p:nvSpPr>
          <p:cNvPr id="57348" name="Rectangle 2"/>
          <p:cNvSpPr>
            <a:spLocks noGrp="1" noChangeArrowheads="1"/>
          </p:cNvSpPr>
          <p:nvPr>
            <p:ph type="body" idx="4294967295"/>
          </p:nvPr>
        </p:nvSpPr>
        <p:spPr>
          <a:xfrm>
            <a:off x="0" y="1133475"/>
            <a:ext cx="9448800" cy="5114925"/>
          </a:xfrm>
        </p:spPr>
        <p:txBody>
          <a:bodyPr>
            <a:noAutofit/>
          </a:bodyPr>
          <a:lstStyle/>
          <a:p>
            <a:pPr marL="381000" indent="-381000">
              <a:buFontTx/>
              <a:buAutoNum type="arabicPeriod"/>
            </a:pPr>
            <a:r>
              <a:rPr lang="en-US" sz="1800" dirty="0"/>
              <a:t>For each Risk Item, determine the ways in which the Design can go wrong (Failure Modes)</a:t>
            </a:r>
          </a:p>
          <a:p>
            <a:pPr marL="381000" indent="-381000">
              <a:buFontTx/>
              <a:buAutoNum type="arabicPeriod"/>
            </a:pPr>
            <a:endParaRPr lang="en-US" sz="1800" dirty="0"/>
          </a:p>
          <a:p>
            <a:pPr marL="381000" indent="-381000">
              <a:buFontTx/>
              <a:buAutoNum type="arabicPeriod"/>
            </a:pPr>
            <a:r>
              <a:rPr lang="en-US" sz="1800" dirty="0"/>
              <a:t>For each Failure Mode associated with the item, determine Effects</a:t>
            </a:r>
          </a:p>
          <a:p>
            <a:pPr marL="381000" indent="-381000">
              <a:buFontTx/>
              <a:buAutoNum type="arabicPeriod"/>
            </a:pPr>
            <a:endParaRPr lang="en-US" sz="1800" dirty="0"/>
          </a:p>
          <a:p>
            <a:pPr marL="381000" indent="-381000">
              <a:buFontTx/>
              <a:buAutoNum type="arabicPeriod"/>
            </a:pPr>
            <a:r>
              <a:rPr lang="en-US" sz="1800" dirty="0"/>
              <a:t>Identify potential Causes of each Failure Mode</a:t>
            </a:r>
          </a:p>
          <a:p>
            <a:pPr marL="381000" indent="-381000">
              <a:buFontTx/>
              <a:buAutoNum type="arabicPeriod"/>
            </a:pPr>
            <a:endParaRPr lang="en-US" sz="1800" dirty="0"/>
          </a:p>
          <a:p>
            <a:pPr marL="381000" indent="-381000">
              <a:buFontTx/>
              <a:buAutoNum type="arabicPeriod"/>
            </a:pPr>
            <a:r>
              <a:rPr lang="en-US" sz="1800" dirty="0"/>
              <a:t>List the Current Controls for each Cause</a:t>
            </a:r>
          </a:p>
          <a:p>
            <a:pPr marL="381000" indent="-381000">
              <a:buFontTx/>
              <a:buAutoNum type="arabicPeriod"/>
            </a:pPr>
            <a:endParaRPr lang="en-US" sz="1800" dirty="0"/>
          </a:p>
          <a:p>
            <a:pPr marL="381000" indent="-381000">
              <a:buFontTx/>
              <a:buAutoNum type="arabicPeriod"/>
            </a:pPr>
            <a:r>
              <a:rPr lang="en-US" sz="1800" dirty="0"/>
              <a:t>Assign Severity, Occurrence and Detection ratings to each Cause</a:t>
            </a:r>
          </a:p>
          <a:p>
            <a:pPr marL="381000" indent="-381000">
              <a:buFontTx/>
              <a:buAutoNum type="arabicPeriod"/>
            </a:pPr>
            <a:endParaRPr lang="en-US" sz="1800" dirty="0"/>
          </a:p>
          <a:p>
            <a:pPr marL="381000" indent="-381000">
              <a:buFontTx/>
              <a:buAutoNum type="arabicPeriod"/>
            </a:pPr>
            <a:r>
              <a:rPr lang="en-US" sz="1800" dirty="0"/>
              <a:t>Calculate RPN</a:t>
            </a:r>
          </a:p>
          <a:p>
            <a:pPr marL="381000" indent="-381000">
              <a:buFontTx/>
              <a:buAutoNum type="arabicPeriod"/>
            </a:pPr>
            <a:endParaRPr lang="en-US" sz="1800" dirty="0"/>
          </a:p>
          <a:p>
            <a:pPr marL="381000" indent="-381000">
              <a:buFontTx/>
              <a:buAutoNum type="arabicPeriod"/>
            </a:pPr>
            <a:r>
              <a:rPr lang="en-US" sz="1800" dirty="0"/>
              <a:t>Determine Recommended Actions to reduce RPN</a:t>
            </a:r>
            <a:r>
              <a:rPr lang="en-US" sz="1800" dirty="0">
                <a:latin typeface="Times New Roman" pitchFamily="18" charset="0"/>
              </a:rPr>
              <a:t>’</a:t>
            </a:r>
            <a:r>
              <a:rPr lang="en-US" sz="1800" dirty="0"/>
              <a:t>s</a:t>
            </a:r>
          </a:p>
          <a:p>
            <a:pPr marL="381000" indent="-381000">
              <a:buFontTx/>
              <a:buAutoNum type="arabicPeriod"/>
            </a:pPr>
            <a:endParaRPr lang="en-US" sz="1800" dirty="0"/>
          </a:p>
          <a:p>
            <a:pPr marL="381000" indent="-381000">
              <a:buFontTx/>
              <a:buAutoNum type="arabicPeriod"/>
            </a:pPr>
            <a:r>
              <a:rPr lang="en-US" sz="1800" dirty="0"/>
              <a:t>Take appropriate Actions and Recalculate RPN</a:t>
            </a:r>
            <a:r>
              <a:rPr lang="en-US" sz="1800" dirty="0">
                <a:latin typeface="Times New Roman" pitchFamily="18" charset="0"/>
              </a:rPr>
              <a:t>’</a:t>
            </a:r>
            <a:r>
              <a:rPr lang="en-US" sz="1800" dirty="0"/>
              <a:t>s</a:t>
            </a:r>
          </a:p>
        </p:txBody>
      </p:sp>
    </p:spTree>
    <p:extLst>
      <p:ext uri="{BB962C8B-B14F-4D97-AF65-F5344CB8AC3E}">
        <p14:creationId xmlns:p14="http://schemas.microsoft.com/office/powerpoint/2010/main" val="4015352259"/>
      </p:ext>
    </p:extLst>
  </p:cSld>
  <p:clrMapOvr>
    <a:masterClrMapping/>
  </p:clrMapOvr>
  <p:transition spd="med">
    <p:strips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FMEA Steps</a:t>
            </a:r>
          </a:p>
        </p:txBody>
      </p:sp>
      <p:sp>
        <p:nvSpPr>
          <p:cNvPr id="5529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1B79BA11-F3C7-4FC4-B8AA-EC1AD24CCC02}" type="slidenum">
              <a:rPr lang="en-IE" sz="1400">
                <a:latin typeface="Times New Roman" pitchFamily="18" charset="0"/>
              </a:rPr>
              <a:pPr/>
              <a:t>21</a:t>
            </a:fld>
            <a:endParaRPr lang="en-IE" sz="1400">
              <a:latin typeface="Times New Roman" pitchFamily="18" charset="0"/>
            </a:endParaRPr>
          </a:p>
        </p:txBody>
      </p:sp>
      <p:pic>
        <p:nvPicPr>
          <p:cNvPr id="55300" name="Picture 3" descr="FMEA St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2210100"/>
            <a:ext cx="8229600" cy="237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1705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2855642" y="102140"/>
            <a:ext cx="4468813" cy="1885583"/>
          </a:xfrm>
          <a:noFill/>
        </p:spPr>
        <p:txBody>
          <a:bodyPr>
            <a:normAutofit fontScale="90000"/>
          </a:bodyPr>
          <a:lstStyle/>
          <a:p>
            <a:pPr eaLnBrk="1" hangingPunct="1"/>
            <a:r>
              <a:rPr lang="en-CA" dirty="0"/>
              <a:t>FMEA Example I</a:t>
            </a:r>
            <a:br>
              <a:rPr lang="en-CA" dirty="0"/>
            </a:br>
            <a:r>
              <a:rPr lang="en-CA" dirty="0"/>
              <a:t>Coffee Brewing Process</a:t>
            </a:r>
            <a:r>
              <a:rPr lang="es-ES_tradnl" dirty="0"/>
              <a:t> </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hlink"/>
                </a:solidFill>
                <a:latin typeface="Arial" charset="0"/>
                <a:cs typeface="Times New Roman" pitchFamily="18" charset="0"/>
              </a:defRPr>
            </a:lvl1pPr>
            <a:lvl2pPr marL="742950" indent="-285750" eaLnBrk="0" hangingPunct="0">
              <a:defRPr sz="2800" b="1">
                <a:solidFill>
                  <a:schemeClr val="hlink"/>
                </a:solidFill>
                <a:latin typeface="Arial" charset="0"/>
                <a:cs typeface="Times New Roman" pitchFamily="18" charset="0"/>
              </a:defRPr>
            </a:lvl2pPr>
            <a:lvl3pPr marL="1143000" indent="-228600" eaLnBrk="0" hangingPunct="0">
              <a:defRPr sz="2800" b="1">
                <a:solidFill>
                  <a:schemeClr val="hlink"/>
                </a:solidFill>
                <a:latin typeface="Arial" charset="0"/>
                <a:cs typeface="Times New Roman" pitchFamily="18" charset="0"/>
              </a:defRPr>
            </a:lvl3pPr>
            <a:lvl4pPr marL="1600200" indent="-228600" eaLnBrk="0" hangingPunct="0">
              <a:defRPr sz="2800" b="1">
                <a:solidFill>
                  <a:schemeClr val="hlink"/>
                </a:solidFill>
                <a:latin typeface="Arial" charset="0"/>
                <a:cs typeface="Times New Roman" pitchFamily="18" charset="0"/>
              </a:defRPr>
            </a:lvl4pPr>
            <a:lvl5pPr marL="2057400" indent="-228600" eaLnBrk="0" hangingPunct="0">
              <a:defRPr sz="2800" b="1">
                <a:solidFill>
                  <a:schemeClr val="hlink"/>
                </a:solidFill>
                <a:latin typeface="Arial" charset="0"/>
                <a:cs typeface="Times New Roman" pitchFamily="18" charset="0"/>
              </a:defRPr>
            </a:lvl5pPr>
            <a:lvl6pPr marL="25146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6pPr>
            <a:lvl7pPr marL="29718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7pPr>
            <a:lvl8pPr marL="34290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8pPr>
            <a:lvl9pPr marL="38862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9pPr>
          </a:lstStyle>
          <a:p>
            <a:fld id="{FD9EB12D-327D-47D7-A4B3-0895D454ADA1}" type="slidenum">
              <a:rPr lang="en-IE" sz="1400">
                <a:solidFill>
                  <a:srgbClr val="000000"/>
                </a:solidFill>
                <a:latin typeface="Times New Roman" pitchFamily="18" charset="0"/>
              </a:rPr>
              <a:pPr/>
              <a:t>22</a:t>
            </a:fld>
            <a:endParaRPr lang="en-IE" sz="1400">
              <a:solidFill>
                <a:srgbClr val="000000"/>
              </a:solidFill>
              <a:latin typeface="Times New Roman" pitchFamily="18" charset="0"/>
            </a:endParaRPr>
          </a:p>
        </p:txBody>
      </p:sp>
      <p:sp>
        <p:nvSpPr>
          <p:cNvPr id="18436" name="Rectangle 4"/>
          <p:cNvSpPr>
            <a:spLocks noGrp="1" noChangeArrowheads="1"/>
          </p:cNvSpPr>
          <p:nvPr>
            <p:ph type="body" idx="4294967295"/>
          </p:nvPr>
        </p:nvSpPr>
        <p:spPr>
          <a:xfrm>
            <a:off x="0" y="2011363"/>
            <a:ext cx="5724525" cy="809625"/>
          </a:xfrm>
        </p:spPr>
        <p:txBody>
          <a:bodyPr>
            <a:normAutofit lnSpcReduction="10000"/>
          </a:bodyPr>
          <a:lstStyle/>
          <a:p>
            <a:pPr eaLnBrk="1" hangingPunct="1"/>
            <a:r>
              <a:rPr lang="en-US" dirty="0"/>
              <a:t>Complete an FMEA for the process below.</a:t>
            </a:r>
          </a:p>
        </p:txBody>
      </p:sp>
      <p:pic>
        <p:nvPicPr>
          <p:cNvPr id="184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0096" y="5576497"/>
            <a:ext cx="1033463" cy="117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8" name="Group 5"/>
          <p:cNvGrpSpPr>
            <a:grpSpLocks/>
          </p:cNvGrpSpPr>
          <p:nvPr/>
        </p:nvGrpSpPr>
        <p:grpSpPr bwMode="auto">
          <a:xfrm>
            <a:off x="1774825" y="3362029"/>
            <a:ext cx="8610600" cy="2214563"/>
            <a:chOff x="144" y="2758"/>
            <a:chExt cx="5424" cy="1488"/>
          </a:xfrm>
        </p:grpSpPr>
        <p:sp>
          <p:nvSpPr>
            <p:cNvPr id="539654" name="Rectangle 6"/>
            <p:cNvSpPr>
              <a:spLocks noChangeArrowheads="1"/>
            </p:cNvSpPr>
            <p:nvPr/>
          </p:nvSpPr>
          <p:spPr bwMode="auto">
            <a:xfrm>
              <a:off x="288" y="275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Buy </a:t>
              </a:r>
            </a:p>
            <a:p>
              <a:pPr algn="ctr" eaLnBrk="0" hangingPunct="0">
                <a:buClrTx/>
                <a:buFontTx/>
                <a:buNone/>
                <a:defRPr/>
              </a:pPr>
              <a:r>
                <a:rPr lang="en-US">
                  <a:solidFill>
                    <a:srgbClr val="FFFFFF"/>
                  </a:solidFill>
                  <a:latin typeface="Times New Roman" pitchFamily="18" charset="0"/>
                </a:rPr>
                <a:t>Ingredients</a:t>
              </a:r>
            </a:p>
          </p:txBody>
        </p:sp>
        <p:sp>
          <p:nvSpPr>
            <p:cNvPr id="539655" name="Rectangle 7"/>
            <p:cNvSpPr>
              <a:spLocks noChangeArrowheads="1"/>
            </p:cNvSpPr>
            <p:nvPr/>
          </p:nvSpPr>
          <p:spPr bwMode="auto">
            <a:xfrm>
              <a:off x="1632" y="275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Grind</a:t>
              </a:r>
            </a:p>
            <a:p>
              <a:pPr algn="ctr" eaLnBrk="0" hangingPunct="0">
                <a:buClrTx/>
                <a:buFontTx/>
                <a:buNone/>
                <a:defRPr/>
              </a:pPr>
              <a:r>
                <a:rPr lang="en-US">
                  <a:solidFill>
                    <a:srgbClr val="FFFFFF"/>
                  </a:solidFill>
                  <a:latin typeface="Times New Roman" pitchFamily="18" charset="0"/>
                </a:rPr>
                <a:t>Beans</a:t>
              </a:r>
            </a:p>
          </p:txBody>
        </p:sp>
        <p:sp>
          <p:nvSpPr>
            <p:cNvPr id="539656" name="Rectangle 8"/>
            <p:cNvSpPr>
              <a:spLocks noChangeArrowheads="1"/>
            </p:cNvSpPr>
            <p:nvPr/>
          </p:nvSpPr>
          <p:spPr bwMode="auto">
            <a:xfrm>
              <a:off x="2976" y="275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Measure </a:t>
              </a:r>
            </a:p>
            <a:p>
              <a:pPr algn="ctr" eaLnBrk="0" hangingPunct="0">
                <a:buClrTx/>
                <a:buFontTx/>
                <a:buNone/>
                <a:defRPr/>
              </a:pPr>
              <a:r>
                <a:rPr lang="en-US">
                  <a:solidFill>
                    <a:srgbClr val="FFFFFF"/>
                  </a:solidFill>
                  <a:latin typeface="Times New Roman" pitchFamily="18" charset="0"/>
                </a:rPr>
                <a:t>Grounds</a:t>
              </a:r>
            </a:p>
          </p:txBody>
        </p:sp>
        <p:sp>
          <p:nvSpPr>
            <p:cNvPr id="539657" name="Rectangle 9"/>
            <p:cNvSpPr>
              <a:spLocks noChangeArrowheads="1"/>
            </p:cNvSpPr>
            <p:nvPr/>
          </p:nvSpPr>
          <p:spPr bwMode="auto">
            <a:xfrm>
              <a:off x="4320" y="275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Install </a:t>
              </a:r>
            </a:p>
            <a:p>
              <a:pPr algn="ctr" eaLnBrk="0" hangingPunct="0">
                <a:buClrTx/>
                <a:buFontTx/>
                <a:buNone/>
                <a:defRPr/>
              </a:pPr>
              <a:r>
                <a:rPr lang="en-US">
                  <a:solidFill>
                    <a:srgbClr val="FFFFFF"/>
                  </a:solidFill>
                  <a:latin typeface="Times New Roman" pitchFamily="18" charset="0"/>
                </a:rPr>
                <a:t>Filter   </a:t>
              </a:r>
            </a:p>
          </p:txBody>
        </p:sp>
        <p:sp>
          <p:nvSpPr>
            <p:cNvPr id="539658" name="Rectangle 10"/>
            <p:cNvSpPr>
              <a:spLocks noChangeArrowheads="1"/>
            </p:cNvSpPr>
            <p:nvPr/>
          </p:nvSpPr>
          <p:spPr bwMode="auto">
            <a:xfrm>
              <a:off x="576" y="371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Set Up </a:t>
              </a:r>
            </a:p>
            <a:p>
              <a:pPr algn="ctr" eaLnBrk="0" hangingPunct="0">
                <a:buClrTx/>
                <a:buFontTx/>
                <a:buNone/>
                <a:defRPr/>
              </a:pPr>
              <a:r>
                <a:rPr lang="en-US">
                  <a:solidFill>
                    <a:srgbClr val="FFFFFF"/>
                  </a:solidFill>
                  <a:latin typeface="Times New Roman" pitchFamily="18" charset="0"/>
                </a:rPr>
                <a:t>Machine</a:t>
              </a:r>
            </a:p>
          </p:txBody>
        </p:sp>
        <p:sp>
          <p:nvSpPr>
            <p:cNvPr id="539659" name="Rectangle 11"/>
            <p:cNvSpPr>
              <a:spLocks noChangeArrowheads="1"/>
            </p:cNvSpPr>
            <p:nvPr/>
          </p:nvSpPr>
          <p:spPr bwMode="auto">
            <a:xfrm>
              <a:off x="1920" y="371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Add Water</a:t>
              </a:r>
            </a:p>
          </p:txBody>
        </p:sp>
        <p:sp>
          <p:nvSpPr>
            <p:cNvPr id="539660" name="Rectangle 12"/>
            <p:cNvSpPr>
              <a:spLocks noChangeArrowheads="1"/>
            </p:cNvSpPr>
            <p:nvPr/>
          </p:nvSpPr>
          <p:spPr bwMode="auto">
            <a:xfrm>
              <a:off x="3264" y="371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Brew Coffee</a:t>
              </a:r>
            </a:p>
          </p:txBody>
        </p:sp>
        <p:sp>
          <p:nvSpPr>
            <p:cNvPr id="539661" name="Rectangle 13"/>
            <p:cNvSpPr>
              <a:spLocks noChangeArrowheads="1"/>
            </p:cNvSpPr>
            <p:nvPr/>
          </p:nvSpPr>
          <p:spPr bwMode="auto">
            <a:xfrm>
              <a:off x="4608" y="3718"/>
              <a:ext cx="960" cy="528"/>
            </a:xfrm>
            <a:prstGeom prst="rect">
              <a:avLst/>
            </a:prstGeom>
            <a:gradFill rotWithShape="0">
              <a:gsLst>
                <a:gs pos="0">
                  <a:schemeClr val="folHlink"/>
                </a:gs>
                <a:gs pos="100000">
                  <a:schemeClr val="folHlink">
                    <a:gamma/>
                    <a:shade val="46275"/>
                    <a:invGamma/>
                  </a:schemeClr>
                </a:gs>
              </a:gsLst>
              <a:lin ang="5400000" scaled="1"/>
            </a:gradFill>
            <a:ln w="9525">
              <a:noFill/>
              <a:miter lim="800000"/>
              <a:headEnd/>
              <a:tailEnd/>
            </a:ln>
            <a:effectLst/>
          </p:spPr>
          <p:txBody>
            <a:bodyPr wrap="none" anchor="ctr"/>
            <a:lstStyle/>
            <a:p>
              <a:pPr algn="ctr" eaLnBrk="0" hangingPunct="0">
                <a:buClrTx/>
                <a:buFontTx/>
                <a:buNone/>
                <a:defRPr/>
              </a:pPr>
              <a:r>
                <a:rPr lang="en-US">
                  <a:solidFill>
                    <a:srgbClr val="FFFFFF"/>
                  </a:solidFill>
                  <a:latin typeface="Times New Roman" pitchFamily="18" charset="0"/>
                </a:rPr>
                <a:t>Serve   </a:t>
              </a:r>
            </a:p>
          </p:txBody>
        </p:sp>
        <p:sp>
          <p:nvSpPr>
            <p:cNvPr id="18447" name="AutoShape 14"/>
            <p:cNvSpPr>
              <a:spLocks noChangeArrowheads="1"/>
            </p:cNvSpPr>
            <p:nvPr/>
          </p:nvSpPr>
          <p:spPr bwMode="auto">
            <a:xfrm>
              <a:off x="1200" y="2950"/>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48" name="AutoShape 15"/>
            <p:cNvSpPr>
              <a:spLocks noChangeArrowheads="1"/>
            </p:cNvSpPr>
            <p:nvPr/>
          </p:nvSpPr>
          <p:spPr bwMode="auto">
            <a:xfrm>
              <a:off x="2544" y="2950"/>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49" name="AutoShape 16"/>
            <p:cNvSpPr>
              <a:spLocks noChangeArrowheads="1"/>
            </p:cNvSpPr>
            <p:nvPr/>
          </p:nvSpPr>
          <p:spPr bwMode="auto">
            <a:xfrm>
              <a:off x="3888" y="2950"/>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50" name="AutoShape 17"/>
            <p:cNvSpPr>
              <a:spLocks noChangeArrowheads="1"/>
            </p:cNvSpPr>
            <p:nvPr/>
          </p:nvSpPr>
          <p:spPr bwMode="auto">
            <a:xfrm>
              <a:off x="144" y="3862"/>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51" name="AutoShape 18"/>
            <p:cNvSpPr>
              <a:spLocks noChangeArrowheads="1"/>
            </p:cNvSpPr>
            <p:nvPr/>
          </p:nvSpPr>
          <p:spPr bwMode="auto">
            <a:xfrm>
              <a:off x="1488" y="3862"/>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52" name="AutoShape 19"/>
            <p:cNvSpPr>
              <a:spLocks noChangeArrowheads="1"/>
            </p:cNvSpPr>
            <p:nvPr/>
          </p:nvSpPr>
          <p:spPr bwMode="auto">
            <a:xfrm>
              <a:off x="2832" y="3862"/>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sp>
          <p:nvSpPr>
            <p:cNvPr id="18453" name="AutoShape 20"/>
            <p:cNvSpPr>
              <a:spLocks noChangeArrowheads="1"/>
            </p:cNvSpPr>
            <p:nvPr/>
          </p:nvSpPr>
          <p:spPr bwMode="auto">
            <a:xfrm>
              <a:off x="4176" y="3862"/>
              <a:ext cx="576" cy="192"/>
            </a:xfrm>
            <a:prstGeom prst="rightArrow">
              <a:avLst>
                <a:gd name="adj1" fmla="val 50000"/>
                <a:gd name="adj2" fmla="val 75000"/>
              </a:avLst>
            </a:prstGeom>
            <a:gradFill rotWithShape="0">
              <a:gsLst>
                <a:gs pos="0">
                  <a:srgbClr val="333399"/>
                </a:gs>
                <a:gs pos="100000">
                  <a:srgbClr val="18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buClrTx/>
                <a:buFontTx/>
                <a:buNone/>
              </a:pPr>
              <a:endParaRPr lang="en-IE" sz="2400">
                <a:solidFill>
                  <a:srgbClr val="000000"/>
                </a:solidFill>
                <a:latin typeface="Tahoma" pitchFamily="34" charset="0"/>
              </a:endParaRPr>
            </a:p>
          </p:txBody>
        </p:sp>
      </p:grpSp>
      <p:pic>
        <p:nvPicPr>
          <p:cNvPr id="1832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612" y="593686"/>
            <a:ext cx="3249626" cy="195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66977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715081" y="391163"/>
            <a:ext cx="7793038" cy="1143000"/>
          </a:xfrm>
        </p:spPr>
        <p:txBody>
          <a:bodyPr>
            <a:normAutofit fontScale="90000"/>
          </a:bodyPr>
          <a:lstStyle/>
          <a:p>
            <a:pPr eaLnBrk="1" hangingPunct="1"/>
            <a:r>
              <a:rPr lang="en-GB" dirty="0"/>
              <a:t>Example II -  FMEA Output</a:t>
            </a:r>
            <a:br>
              <a:rPr lang="en-GB" dirty="0"/>
            </a:br>
            <a:r>
              <a:rPr lang="en-GB" dirty="0"/>
              <a:t>Coffee Brewing</a:t>
            </a:r>
            <a:br>
              <a:rPr lang="en-GB" dirty="0"/>
            </a:br>
            <a:r>
              <a:rPr lang="en-GB" sz="2400" dirty="0"/>
              <a:t>(for Add Water, Brew and Serve Process Steps)</a:t>
            </a:r>
          </a:p>
        </p:txBody>
      </p:sp>
      <p:sp>
        <p:nvSpPr>
          <p:cNvPr id="2355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hlink"/>
                </a:solidFill>
                <a:latin typeface="Arial" charset="0"/>
                <a:cs typeface="Times New Roman" pitchFamily="18" charset="0"/>
              </a:defRPr>
            </a:lvl1pPr>
            <a:lvl2pPr marL="742950" indent="-285750" eaLnBrk="0" hangingPunct="0">
              <a:defRPr sz="2800" b="1">
                <a:solidFill>
                  <a:schemeClr val="hlink"/>
                </a:solidFill>
                <a:latin typeface="Arial" charset="0"/>
                <a:cs typeface="Times New Roman" pitchFamily="18" charset="0"/>
              </a:defRPr>
            </a:lvl2pPr>
            <a:lvl3pPr marL="1143000" indent="-228600" eaLnBrk="0" hangingPunct="0">
              <a:defRPr sz="2800" b="1">
                <a:solidFill>
                  <a:schemeClr val="hlink"/>
                </a:solidFill>
                <a:latin typeface="Arial" charset="0"/>
                <a:cs typeface="Times New Roman" pitchFamily="18" charset="0"/>
              </a:defRPr>
            </a:lvl3pPr>
            <a:lvl4pPr marL="1600200" indent="-228600" eaLnBrk="0" hangingPunct="0">
              <a:defRPr sz="2800" b="1">
                <a:solidFill>
                  <a:schemeClr val="hlink"/>
                </a:solidFill>
                <a:latin typeface="Arial" charset="0"/>
                <a:cs typeface="Times New Roman" pitchFamily="18" charset="0"/>
              </a:defRPr>
            </a:lvl4pPr>
            <a:lvl5pPr marL="2057400" indent="-228600" eaLnBrk="0" hangingPunct="0">
              <a:defRPr sz="2800" b="1">
                <a:solidFill>
                  <a:schemeClr val="hlink"/>
                </a:solidFill>
                <a:latin typeface="Arial" charset="0"/>
                <a:cs typeface="Times New Roman" pitchFamily="18" charset="0"/>
              </a:defRPr>
            </a:lvl5pPr>
            <a:lvl6pPr marL="25146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6pPr>
            <a:lvl7pPr marL="29718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7pPr>
            <a:lvl8pPr marL="34290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8pPr>
            <a:lvl9pPr marL="3886200" indent="-228600" eaLnBrk="0" fontAlgn="base" hangingPunct="0">
              <a:spcBef>
                <a:spcPct val="0"/>
              </a:spcBef>
              <a:spcAft>
                <a:spcPct val="0"/>
              </a:spcAft>
              <a:buClr>
                <a:schemeClr val="bg1"/>
              </a:buClr>
              <a:buFont typeface="Times New Roman" pitchFamily="18" charset="0"/>
              <a:defRPr sz="2800" b="1">
                <a:solidFill>
                  <a:schemeClr val="hlink"/>
                </a:solidFill>
                <a:latin typeface="Arial" charset="0"/>
                <a:cs typeface="Times New Roman" pitchFamily="18" charset="0"/>
              </a:defRPr>
            </a:lvl9pPr>
          </a:lstStyle>
          <a:p>
            <a:fld id="{4A0C65E4-453B-46C4-9003-A2E1C9AC7E37}" type="slidenum">
              <a:rPr lang="en-IE" sz="1400">
                <a:solidFill>
                  <a:srgbClr val="000000"/>
                </a:solidFill>
                <a:latin typeface="Times New Roman" pitchFamily="18" charset="0"/>
              </a:rPr>
              <a:pPr/>
              <a:t>23</a:t>
            </a:fld>
            <a:endParaRPr lang="en-IE" sz="1400">
              <a:solidFill>
                <a:srgbClr val="000000"/>
              </a:solidFill>
              <a:latin typeface="Times New Roman" pitchFamily="18" charset="0"/>
            </a:endParaRPr>
          </a:p>
        </p:txBody>
      </p:sp>
      <p:pic>
        <p:nvPicPr>
          <p:cNvPr id="798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7336" y="1606298"/>
            <a:ext cx="8932949" cy="4117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03513" y="2146358"/>
            <a:ext cx="648072" cy="400110"/>
          </a:xfrm>
          <a:prstGeom prst="rect">
            <a:avLst/>
          </a:prstGeom>
        </p:spPr>
        <p:txBody>
          <a:bodyPr wrap="square">
            <a:spAutoFit/>
          </a:bodyPr>
          <a:lstStyle/>
          <a:p>
            <a:r>
              <a:rPr lang="en-IE" sz="1000" dirty="0"/>
              <a:t>Add Water</a:t>
            </a:r>
          </a:p>
        </p:txBody>
      </p:sp>
    </p:spTree>
    <p:extLst>
      <p:ext uri="{BB962C8B-B14F-4D97-AF65-F5344CB8AC3E}">
        <p14:creationId xmlns:p14="http://schemas.microsoft.com/office/powerpoint/2010/main" val="1787949437"/>
      </p:ext>
    </p:extLst>
  </p:cSld>
  <p:clrMapOvr>
    <a:masterClrMapping/>
  </p:clrMapOvr>
  <p:transition spd="med">
    <p:strips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FMEA Form</a:t>
            </a:r>
          </a:p>
        </p:txBody>
      </p:sp>
      <p:sp>
        <p:nvSpPr>
          <p:cNvPr id="3" name="Slide Number Placeholder 2"/>
          <p:cNvSpPr>
            <a:spLocks noGrp="1"/>
          </p:cNvSpPr>
          <p:nvPr>
            <p:ph type="sldNum" sz="quarter" idx="12"/>
          </p:nvPr>
        </p:nvSpPr>
        <p:spPr/>
        <p:txBody>
          <a:bodyPr/>
          <a:lstStyle/>
          <a:p>
            <a:pPr>
              <a:defRPr/>
            </a:pPr>
            <a:fld id="{CBAB0830-E8D2-4D38-BF0E-B9CA3BBC4B39}" type="slidenum">
              <a:rPr lang="en-IE" smtClean="0"/>
              <a:pPr>
                <a:defRPr/>
              </a:pPr>
              <a:t>24</a:t>
            </a:fld>
            <a:endParaRPr lang="en-IE"/>
          </a:p>
        </p:txBody>
      </p:sp>
      <p:pic>
        <p:nvPicPr>
          <p:cNvPr id="788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3956" y="1973460"/>
            <a:ext cx="8653089" cy="368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889861"/>
      </p:ext>
    </p:extLst>
  </p:cSld>
  <p:clrMapOvr>
    <a:masterClrMapping/>
  </p:clrMapOvr>
  <p:transition spd="med">
    <p:strips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a:t>Blank FMEA Form</a:t>
            </a:r>
          </a:p>
        </p:txBody>
      </p:sp>
      <p:sp>
        <p:nvSpPr>
          <p:cNvPr id="2048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409D445-E4DF-45F1-9C27-FACE71FB052E}" type="slidenum">
              <a:rPr lang="en-IE" sz="1400">
                <a:latin typeface="Times New Roman" pitchFamily="18" charset="0"/>
              </a:rPr>
              <a:pPr/>
              <a:t>25</a:t>
            </a:fld>
            <a:endParaRPr lang="en-IE" sz="1400">
              <a:latin typeface="Times New Roman" pitchFamily="18" charset="0"/>
            </a:endParaRPr>
          </a:p>
        </p:txBody>
      </p:sp>
      <p:pic>
        <p:nvPicPr>
          <p:cNvPr id="2048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524001"/>
            <a:ext cx="8915400" cy="210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0485" name="Rectangle 4"/>
          <p:cNvSpPr>
            <a:spLocks noChangeArrowheads="1"/>
          </p:cNvSpPr>
          <p:nvPr/>
        </p:nvSpPr>
        <p:spPr bwMode="auto">
          <a:xfrm>
            <a:off x="2725739"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86" name="Rectangle 5"/>
          <p:cNvSpPr>
            <a:spLocks noChangeArrowheads="1"/>
          </p:cNvSpPr>
          <p:nvPr/>
        </p:nvSpPr>
        <p:spPr bwMode="auto">
          <a:xfrm>
            <a:off x="358457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87" name="Rectangle 6"/>
          <p:cNvSpPr>
            <a:spLocks noChangeArrowheads="1"/>
          </p:cNvSpPr>
          <p:nvPr/>
        </p:nvSpPr>
        <p:spPr bwMode="auto">
          <a:xfrm>
            <a:off x="358457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88" name="Rectangle 7"/>
          <p:cNvSpPr>
            <a:spLocks noChangeArrowheads="1"/>
          </p:cNvSpPr>
          <p:nvPr/>
        </p:nvSpPr>
        <p:spPr bwMode="auto">
          <a:xfrm>
            <a:off x="472122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89" name="Rectangle 8"/>
          <p:cNvSpPr>
            <a:spLocks noChangeArrowheads="1"/>
          </p:cNvSpPr>
          <p:nvPr/>
        </p:nvSpPr>
        <p:spPr bwMode="auto">
          <a:xfrm>
            <a:off x="472122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0" name="Rectangle 9"/>
          <p:cNvSpPr>
            <a:spLocks noChangeArrowheads="1"/>
          </p:cNvSpPr>
          <p:nvPr/>
        </p:nvSpPr>
        <p:spPr bwMode="auto">
          <a:xfrm>
            <a:off x="358457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1" name="Rectangle 10"/>
          <p:cNvSpPr>
            <a:spLocks noChangeArrowheads="1"/>
          </p:cNvSpPr>
          <p:nvPr/>
        </p:nvSpPr>
        <p:spPr bwMode="auto">
          <a:xfrm>
            <a:off x="4721226" y="4698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2" name="Rectangle 11"/>
          <p:cNvSpPr>
            <a:spLocks noChangeArrowheads="1"/>
          </p:cNvSpPr>
          <p:nvPr/>
        </p:nvSpPr>
        <p:spPr bwMode="auto">
          <a:xfrm>
            <a:off x="472122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3" name="Rectangle 12"/>
          <p:cNvSpPr>
            <a:spLocks noChangeArrowheads="1"/>
          </p:cNvSpPr>
          <p:nvPr/>
        </p:nvSpPr>
        <p:spPr bwMode="auto">
          <a:xfrm>
            <a:off x="4721226" y="4953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4" name="Rectangle 13"/>
          <p:cNvSpPr>
            <a:spLocks noChangeArrowheads="1"/>
          </p:cNvSpPr>
          <p:nvPr/>
        </p:nvSpPr>
        <p:spPr bwMode="auto">
          <a:xfrm>
            <a:off x="358457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5" name="Rectangle 14"/>
          <p:cNvSpPr>
            <a:spLocks noChangeArrowheads="1"/>
          </p:cNvSpPr>
          <p:nvPr/>
        </p:nvSpPr>
        <p:spPr bwMode="auto">
          <a:xfrm>
            <a:off x="358457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6" name="Rectangle 15"/>
          <p:cNvSpPr>
            <a:spLocks noChangeArrowheads="1"/>
          </p:cNvSpPr>
          <p:nvPr/>
        </p:nvSpPr>
        <p:spPr bwMode="auto">
          <a:xfrm>
            <a:off x="4549776" y="5557243"/>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7" name="Rectangle 16"/>
          <p:cNvSpPr>
            <a:spLocks noChangeArrowheads="1"/>
          </p:cNvSpPr>
          <p:nvPr/>
        </p:nvSpPr>
        <p:spPr bwMode="auto">
          <a:xfrm>
            <a:off x="472122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8" name="Rectangle 17"/>
          <p:cNvSpPr>
            <a:spLocks noChangeArrowheads="1"/>
          </p:cNvSpPr>
          <p:nvPr/>
        </p:nvSpPr>
        <p:spPr bwMode="auto">
          <a:xfrm>
            <a:off x="472122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0499" name="Text Box 18"/>
          <p:cNvSpPr txBox="1">
            <a:spLocks noChangeArrowheads="1"/>
          </p:cNvSpPr>
          <p:nvPr/>
        </p:nvSpPr>
        <p:spPr bwMode="auto">
          <a:xfrm>
            <a:off x="8991602" y="1753196"/>
            <a:ext cx="282575"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3</a:t>
            </a:r>
          </a:p>
        </p:txBody>
      </p:sp>
      <p:sp>
        <p:nvSpPr>
          <p:cNvPr id="20500" name="Text Box 19"/>
          <p:cNvSpPr txBox="1">
            <a:spLocks noChangeArrowheads="1"/>
          </p:cNvSpPr>
          <p:nvPr/>
        </p:nvSpPr>
        <p:spPr bwMode="auto">
          <a:xfrm>
            <a:off x="2971802" y="1829099"/>
            <a:ext cx="282575"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a:t>
            </a:r>
          </a:p>
        </p:txBody>
      </p:sp>
      <p:sp>
        <p:nvSpPr>
          <p:cNvPr id="20501" name="Text Box 20"/>
          <p:cNvSpPr txBox="1">
            <a:spLocks noChangeArrowheads="1"/>
          </p:cNvSpPr>
          <p:nvPr/>
        </p:nvSpPr>
        <p:spPr bwMode="auto">
          <a:xfrm>
            <a:off x="5715002" y="1829099"/>
            <a:ext cx="282575"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2</a:t>
            </a:r>
          </a:p>
        </p:txBody>
      </p:sp>
      <p:sp>
        <p:nvSpPr>
          <p:cNvPr id="20502" name="Text Box 21"/>
          <p:cNvSpPr txBox="1">
            <a:spLocks noChangeArrowheads="1"/>
          </p:cNvSpPr>
          <p:nvPr/>
        </p:nvSpPr>
        <p:spPr bwMode="auto">
          <a:xfrm>
            <a:off x="9448802" y="1905001"/>
            <a:ext cx="328613"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4</a:t>
            </a:r>
          </a:p>
        </p:txBody>
      </p:sp>
      <p:sp>
        <p:nvSpPr>
          <p:cNvPr id="20503" name="Text Box 22"/>
          <p:cNvSpPr txBox="1">
            <a:spLocks noChangeArrowheads="1"/>
          </p:cNvSpPr>
          <p:nvPr/>
        </p:nvSpPr>
        <p:spPr bwMode="auto">
          <a:xfrm>
            <a:off x="10134602" y="1905001"/>
            <a:ext cx="282575"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5</a:t>
            </a:r>
          </a:p>
        </p:txBody>
      </p:sp>
      <p:sp>
        <p:nvSpPr>
          <p:cNvPr id="20504" name="Rectangle 23"/>
          <p:cNvSpPr>
            <a:spLocks noChangeArrowheads="1"/>
          </p:cNvSpPr>
          <p:nvPr/>
        </p:nvSpPr>
        <p:spPr bwMode="auto">
          <a:xfrm>
            <a:off x="2066927" y="3814467"/>
            <a:ext cx="8296275" cy="281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spcBef>
                <a:spcPct val="20000"/>
              </a:spcBef>
              <a:buClr>
                <a:schemeClr val="folHlink"/>
              </a:buClr>
              <a:buSzPct val="60000"/>
              <a:buFontTx/>
              <a:buAutoNum type="arabicPeriod"/>
            </a:pPr>
            <a:r>
              <a:rPr lang="en-US"/>
              <a:t>System/Component: process being analysed</a:t>
            </a:r>
            <a:endParaRPr lang="en-US" sz="1000"/>
          </a:p>
          <a:p>
            <a:pPr marL="461963" indent="-461963">
              <a:spcBef>
                <a:spcPct val="20000"/>
              </a:spcBef>
              <a:buClr>
                <a:schemeClr val="folHlink"/>
              </a:buClr>
              <a:buSzPct val="60000"/>
              <a:buFontTx/>
              <a:buAutoNum type="arabicPeriod"/>
            </a:pPr>
            <a:r>
              <a:rPr lang="en-US"/>
              <a:t>Design Responsibility: function updating FMEA over time</a:t>
            </a:r>
            <a:endParaRPr lang="en-US" sz="1000"/>
          </a:p>
          <a:p>
            <a:pPr marL="461963" indent="-461963">
              <a:spcBef>
                <a:spcPct val="20000"/>
              </a:spcBef>
              <a:buClr>
                <a:schemeClr val="folHlink"/>
              </a:buClr>
              <a:buSzPct val="60000"/>
              <a:buFontTx/>
              <a:buAutoNum type="arabicPeriod"/>
            </a:pPr>
            <a:r>
              <a:rPr lang="en-US"/>
              <a:t>Prepared By: person currently responsible for FMEA</a:t>
            </a:r>
            <a:endParaRPr lang="en-US" sz="1000"/>
          </a:p>
          <a:p>
            <a:pPr marL="461963" indent="-461963">
              <a:spcBef>
                <a:spcPct val="20000"/>
              </a:spcBef>
              <a:buClr>
                <a:schemeClr val="folHlink"/>
              </a:buClr>
              <a:buSzPct val="60000"/>
              <a:buFontTx/>
              <a:buAutoNum type="arabicPeriod"/>
            </a:pPr>
            <a:r>
              <a:rPr lang="en-US"/>
              <a:t>FMEA Date (Orig): original FMEA release date</a:t>
            </a:r>
            <a:endParaRPr lang="en-US" sz="1000"/>
          </a:p>
          <a:p>
            <a:pPr marL="461963" indent="-461963">
              <a:spcBef>
                <a:spcPct val="20000"/>
              </a:spcBef>
              <a:buClr>
                <a:schemeClr val="folHlink"/>
              </a:buClr>
              <a:buSzPct val="60000"/>
              <a:buFontTx/>
              <a:buAutoNum type="arabicPeriod"/>
            </a:pPr>
            <a:r>
              <a:rPr lang="en-US"/>
              <a:t>(Rev.): date of latest revision of FMEA</a:t>
            </a:r>
          </a:p>
          <a:p>
            <a:pPr marL="461963" indent="-461963">
              <a:spcBef>
                <a:spcPct val="20000"/>
              </a:spcBef>
              <a:buClr>
                <a:schemeClr val="folHlink"/>
              </a:buClr>
              <a:buSzPct val="60000"/>
              <a:buFontTx/>
              <a:buAutoNum type="arabicPeriod"/>
            </a:pPr>
            <a:r>
              <a:rPr lang="en-US"/>
              <a:t>Item/Process/Function: specific part of program being analysed and function</a:t>
            </a:r>
            <a:br>
              <a:rPr lang="en-US"/>
            </a:br>
            <a:endParaRPr lang="en-US"/>
          </a:p>
        </p:txBody>
      </p:sp>
      <p:sp>
        <p:nvSpPr>
          <p:cNvPr id="20505" name="Text Box 24"/>
          <p:cNvSpPr txBox="1">
            <a:spLocks noChangeArrowheads="1"/>
          </p:cNvSpPr>
          <p:nvPr/>
        </p:nvSpPr>
        <p:spPr bwMode="auto">
          <a:xfrm>
            <a:off x="1981202" y="3199805"/>
            <a:ext cx="282575"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6</a:t>
            </a:r>
          </a:p>
        </p:txBody>
      </p:sp>
    </p:spTree>
    <p:extLst>
      <p:ext uri="{BB962C8B-B14F-4D97-AF65-F5344CB8AC3E}">
        <p14:creationId xmlns:p14="http://schemas.microsoft.com/office/powerpoint/2010/main" val="116801282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t>Blank FMEA Form</a:t>
            </a:r>
          </a:p>
        </p:txBody>
      </p:sp>
      <p:sp>
        <p:nvSpPr>
          <p:cNvPr id="2150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D770D34-D9AD-4161-B41A-F5355A263D8B}" type="slidenum">
              <a:rPr lang="en-IE" sz="1400">
                <a:latin typeface="Times New Roman" pitchFamily="18" charset="0"/>
              </a:rPr>
              <a:pPr/>
              <a:t>26</a:t>
            </a:fld>
            <a:endParaRPr lang="en-IE" sz="1400">
              <a:latin typeface="Times New Roman" pitchFamily="18" charset="0"/>
            </a:endParaRPr>
          </a:p>
        </p:txBody>
      </p:sp>
      <p:pic>
        <p:nvPicPr>
          <p:cNvPr id="2150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524001"/>
            <a:ext cx="8915400" cy="210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1509" name="Rectangle 4"/>
          <p:cNvSpPr>
            <a:spLocks noChangeArrowheads="1"/>
          </p:cNvSpPr>
          <p:nvPr/>
        </p:nvSpPr>
        <p:spPr bwMode="auto">
          <a:xfrm>
            <a:off x="2725739"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0" name="Rectangle 5"/>
          <p:cNvSpPr>
            <a:spLocks noChangeArrowheads="1"/>
          </p:cNvSpPr>
          <p:nvPr/>
        </p:nvSpPr>
        <p:spPr bwMode="auto">
          <a:xfrm>
            <a:off x="358457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1" name="Rectangle 6"/>
          <p:cNvSpPr>
            <a:spLocks noChangeArrowheads="1"/>
          </p:cNvSpPr>
          <p:nvPr/>
        </p:nvSpPr>
        <p:spPr bwMode="auto">
          <a:xfrm>
            <a:off x="358457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2" name="Rectangle 7"/>
          <p:cNvSpPr>
            <a:spLocks noChangeArrowheads="1"/>
          </p:cNvSpPr>
          <p:nvPr/>
        </p:nvSpPr>
        <p:spPr bwMode="auto">
          <a:xfrm>
            <a:off x="472122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3" name="Rectangle 8"/>
          <p:cNvSpPr>
            <a:spLocks noChangeArrowheads="1"/>
          </p:cNvSpPr>
          <p:nvPr/>
        </p:nvSpPr>
        <p:spPr bwMode="auto">
          <a:xfrm>
            <a:off x="472122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4" name="Rectangle 9"/>
          <p:cNvSpPr>
            <a:spLocks noChangeArrowheads="1"/>
          </p:cNvSpPr>
          <p:nvPr/>
        </p:nvSpPr>
        <p:spPr bwMode="auto">
          <a:xfrm>
            <a:off x="358457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5" name="Rectangle 10"/>
          <p:cNvSpPr>
            <a:spLocks noChangeArrowheads="1"/>
          </p:cNvSpPr>
          <p:nvPr/>
        </p:nvSpPr>
        <p:spPr bwMode="auto">
          <a:xfrm>
            <a:off x="4721226" y="4698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6" name="Rectangle 11"/>
          <p:cNvSpPr>
            <a:spLocks noChangeArrowheads="1"/>
          </p:cNvSpPr>
          <p:nvPr/>
        </p:nvSpPr>
        <p:spPr bwMode="auto">
          <a:xfrm>
            <a:off x="472122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7" name="Rectangle 12"/>
          <p:cNvSpPr>
            <a:spLocks noChangeArrowheads="1"/>
          </p:cNvSpPr>
          <p:nvPr/>
        </p:nvSpPr>
        <p:spPr bwMode="auto">
          <a:xfrm>
            <a:off x="4721226" y="4953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8" name="Rectangle 13"/>
          <p:cNvSpPr>
            <a:spLocks noChangeArrowheads="1"/>
          </p:cNvSpPr>
          <p:nvPr/>
        </p:nvSpPr>
        <p:spPr bwMode="auto">
          <a:xfrm>
            <a:off x="358457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19" name="Rectangle 14"/>
          <p:cNvSpPr>
            <a:spLocks noChangeArrowheads="1"/>
          </p:cNvSpPr>
          <p:nvPr/>
        </p:nvSpPr>
        <p:spPr bwMode="auto">
          <a:xfrm>
            <a:off x="358457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20" name="Rectangle 15"/>
          <p:cNvSpPr>
            <a:spLocks noChangeArrowheads="1"/>
          </p:cNvSpPr>
          <p:nvPr/>
        </p:nvSpPr>
        <p:spPr bwMode="auto">
          <a:xfrm>
            <a:off x="4549776" y="5557243"/>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21" name="Rectangle 16"/>
          <p:cNvSpPr>
            <a:spLocks noChangeArrowheads="1"/>
          </p:cNvSpPr>
          <p:nvPr/>
        </p:nvSpPr>
        <p:spPr bwMode="auto">
          <a:xfrm>
            <a:off x="472122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22" name="Rectangle 17"/>
          <p:cNvSpPr>
            <a:spLocks noChangeArrowheads="1"/>
          </p:cNvSpPr>
          <p:nvPr/>
        </p:nvSpPr>
        <p:spPr bwMode="auto">
          <a:xfrm>
            <a:off x="472122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1523" name="Text Box 18"/>
          <p:cNvSpPr txBox="1">
            <a:spLocks noChangeArrowheads="1"/>
          </p:cNvSpPr>
          <p:nvPr/>
        </p:nvSpPr>
        <p:spPr bwMode="auto">
          <a:xfrm>
            <a:off x="2743202" y="3123904"/>
            <a:ext cx="282575"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7</a:t>
            </a:r>
          </a:p>
        </p:txBody>
      </p:sp>
      <p:sp>
        <p:nvSpPr>
          <p:cNvPr id="21524" name="Text Box 19"/>
          <p:cNvSpPr txBox="1">
            <a:spLocks noChangeArrowheads="1"/>
          </p:cNvSpPr>
          <p:nvPr/>
        </p:nvSpPr>
        <p:spPr bwMode="auto">
          <a:xfrm>
            <a:off x="3581402" y="3277196"/>
            <a:ext cx="282575"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8</a:t>
            </a:r>
          </a:p>
        </p:txBody>
      </p:sp>
      <p:sp>
        <p:nvSpPr>
          <p:cNvPr id="21525" name="Text Box 20"/>
          <p:cNvSpPr txBox="1">
            <a:spLocks noChangeArrowheads="1"/>
          </p:cNvSpPr>
          <p:nvPr/>
        </p:nvSpPr>
        <p:spPr bwMode="auto">
          <a:xfrm>
            <a:off x="4114802" y="3123904"/>
            <a:ext cx="282575"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9</a:t>
            </a:r>
          </a:p>
        </p:txBody>
      </p:sp>
      <p:sp>
        <p:nvSpPr>
          <p:cNvPr id="21526" name="Text Box 21"/>
          <p:cNvSpPr txBox="1">
            <a:spLocks noChangeArrowheads="1"/>
          </p:cNvSpPr>
          <p:nvPr/>
        </p:nvSpPr>
        <p:spPr bwMode="auto">
          <a:xfrm>
            <a:off x="4572000" y="3277196"/>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10</a:t>
            </a:r>
          </a:p>
        </p:txBody>
      </p:sp>
      <p:sp>
        <p:nvSpPr>
          <p:cNvPr id="21527" name="Rectangle 22"/>
          <p:cNvSpPr>
            <a:spLocks noChangeArrowheads="1"/>
          </p:cNvSpPr>
          <p:nvPr/>
        </p:nvSpPr>
        <p:spPr bwMode="auto">
          <a:xfrm>
            <a:off x="1905002" y="3801071"/>
            <a:ext cx="8308975" cy="275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1963" indent="-461963">
              <a:spcBef>
                <a:spcPct val="20000"/>
              </a:spcBef>
              <a:buClr>
                <a:schemeClr val="folHlink"/>
              </a:buClr>
              <a:buSzPct val="60000"/>
              <a:buFontTx/>
              <a:buAutoNum type="arabicPeriod" startAt="7"/>
            </a:pPr>
            <a:r>
              <a:rPr lang="en-US" dirty="0"/>
              <a:t>Potential Failure Mode: how component can fail to function</a:t>
            </a:r>
          </a:p>
          <a:p>
            <a:pPr marL="461963" indent="-461963">
              <a:spcBef>
                <a:spcPct val="20000"/>
              </a:spcBef>
              <a:buClr>
                <a:schemeClr val="folHlink"/>
              </a:buClr>
              <a:buSzPct val="60000"/>
              <a:buFontTx/>
              <a:buAutoNum type="arabicPeriod" startAt="7"/>
            </a:pPr>
            <a:r>
              <a:rPr lang="en-US" dirty="0"/>
              <a:t>Potential Effects: customer impact of failure mode</a:t>
            </a:r>
          </a:p>
          <a:p>
            <a:pPr marL="461963" indent="-461963">
              <a:spcBef>
                <a:spcPct val="20000"/>
              </a:spcBef>
              <a:buClr>
                <a:schemeClr val="folHlink"/>
              </a:buClr>
              <a:buSzPct val="60000"/>
              <a:buFontTx/>
              <a:buAutoNum type="arabicPeriod" startAt="7"/>
            </a:pPr>
            <a:r>
              <a:rPr lang="en-US"/>
              <a:t>Severity </a:t>
            </a:r>
            <a:r>
              <a:rPr lang="en-US" dirty="0"/>
              <a:t>(</a:t>
            </a:r>
            <a:r>
              <a:rPr lang="en-US" dirty="0" err="1"/>
              <a:t>Sev</a:t>
            </a:r>
            <a:r>
              <a:rPr lang="en-US" dirty="0"/>
              <a:t>): magnitude of effect of failure mode</a:t>
            </a:r>
          </a:p>
          <a:p>
            <a:pPr marL="461963" indent="-461963">
              <a:spcBef>
                <a:spcPct val="20000"/>
              </a:spcBef>
              <a:buClr>
                <a:schemeClr val="folHlink"/>
              </a:buClr>
              <a:buSzPct val="60000"/>
              <a:buFontTx/>
              <a:buAutoNum type="arabicPeriod" startAt="7"/>
            </a:pPr>
            <a:r>
              <a:rPr lang="en-US" dirty="0"/>
              <a:t>Potential Causes:  failure point </a:t>
            </a:r>
          </a:p>
          <a:p>
            <a:pPr marL="461963" indent="-461963">
              <a:lnSpc>
                <a:spcPct val="90000"/>
              </a:lnSpc>
              <a:spcBef>
                <a:spcPct val="20000"/>
              </a:spcBef>
              <a:buClr>
                <a:schemeClr val="folHlink"/>
              </a:buClr>
              <a:buSzPct val="60000"/>
              <a:buFontTx/>
              <a:buAutoNum type="arabicPeriod" startAt="11"/>
            </a:pPr>
            <a:r>
              <a:rPr lang="en-US" dirty="0"/>
              <a:t>Occurrence (Occur): rates frequency of failure mode</a:t>
            </a:r>
          </a:p>
          <a:p>
            <a:pPr marL="461963" indent="-461963">
              <a:lnSpc>
                <a:spcPct val="90000"/>
              </a:lnSpc>
              <a:spcBef>
                <a:spcPct val="20000"/>
              </a:spcBef>
              <a:buClr>
                <a:schemeClr val="folHlink"/>
              </a:buClr>
              <a:buSzPct val="60000"/>
              <a:buFontTx/>
              <a:buAutoNum type="arabicPeriod" startAt="11"/>
            </a:pPr>
            <a:r>
              <a:rPr lang="en-US" dirty="0"/>
              <a:t>Detection (</a:t>
            </a:r>
            <a:r>
              <a:rPr lang="en-US" dirty="0" err="1"/>
              <a:t>Detec</a:t>
            </a:r>
            <a:r>
              <a:rPr lang="en-US" dirty="0"/>
              <a:t>): how well can failure be detected</a:t>
            </a:r>
          </a:p>
          <a:p>
            <a:pPr marL="461963" indent="-461963">
              <a:spcBef>
                <a:spcPct val="20000"/>
              </a:spcBef>
              <a:buClr>
                <a:schemeClr val="folHlink"/>
              </a:buClr>
              <a:buSzPct val="60000"/>
            </a:pPr>
            <a:endParaRPr lang="en-US" dirty="0"/>
          </a:p>
        </p:txBody>
      </p:sp>
      <p:sp>
        <p:nvSpPr>
          <p:cNvPr id="21528" name="Text Box 23"/>
          <p:cNvSpPr txBox="1">
            <a:spLocks noChangeArrowheads="1"/>
          </p:cNvSpPr>
          <p:nvPr/>
        </p:nvSpPr>
        <p:spPr bwMode="auto">
          <a:xfrm>
            <a:off x="5105400" y="3048001"/>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11</a:t>
            </a:r>
          </a:p>
        </p:txBody>
      </p:sp>
      <p:sp>
        <p:nvSpPr>
          <p:cNvPr id="21529" name="Text Box 24"/>
          <p:cNvSpPr txBox="1">
            <a:spLocks noChangeArrowheads="1"/>
          </p:cNvSpPr>
          <p:nvPr/>
        </p:nvSpPr>
        <p:spPr bwMode="auto">
          <a:xfrm>
            <a:off x="6096000" y="3123904"/>
            <a:ext cx="381000"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12</a:t>
            </a:r>
          </a:p>
        </p:txBody>
      </p:sp>
    </p:spTree>
    <p:extLst>
      <p:ext uri="{BB962C8B-B14F-4D97-AF65-F5344CB8AC3E}">
        <p14:creationId xmlns:p14="http://schemas.microsoft.com/office/powerpoint/2010/main" val="6972661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t>Blank FMEA Form</a:t>
            </a:r>
          </a:p>
        </p:txBody>
      </p:sp>
      <p:sp>
        <p:nvSpPr>
          <p:cNvPr id="2253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C2F16394-4B8C-4EC4-A527-3CBAF09CC3D0}" type="slidenum">
              <a:rPr lang="en-IE" sz="1400">
                <a:latin typeface="Times New Roman" pitchFamily="18" charset="0"/>
              </a:rPr>
              <a:pPr/>
              <a:t>27</a:t>
            </a:fld>
            <a:endParaRPr lang="en-IE" sz="1400">
              <a:latin typeface="Times New Roman" pitchFamily="18" charset="0"/>
            </a:endParaRPr>
          </a:p>
        </p:txBody>
      </p:sp>
      <p:pic>
        <p:nvPicPr>
          <p:cNvPr id="2253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1675806"/>
            <a:ext cx="8915400" cy="2108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2533" name="Rectangle 4"/>
          <p:cNvSpPr>
            <a:spLocks noChangeArrowheads="1"/>
          </p:cNvSpPr>
          <p:nvPr/>
        </p:nvSpPr>
        <p:spPr bwMode="auto">
          <a:xfrm>
            <a:off x="2725739"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4" name="Rectangle 5"/>
          <p:cNvSpPr>
            <a:spLocks noChangeArrowheads="1"/>
          </p:cNvSpPr>
          <p:nvPr/>
        </p:nvSpPr>
        <p:spPr bwMode="auto">
          <a:xfrm>
            <a:off x="358457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5" name="Rectangle 6"/>
          <p:cNvSpPr>
            <a:spLocks noChangeArrowheads="1"/>
          </p:cNvSpPr>
          <p:nvPr/>
        </p:nvSpPr>
        <p:spPr bwMode="auto">
          <a:xfrm>
            <a:off x="358457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6" name="Rectangle 7"/>
          <p:cNvSpPr>
            <a:spLocks noChangeArrowheads="1"/>
          </p:cNvSpPr>
          <p:nvPr/>
        </p:nvSpPr>
        <p:spPr bwMode="auto">
          <a:xfrm>
            <a:off x="4721226" y="4191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7" name="Rectangle 8"/>
          <p:cNvSpPr>
            <a:spLocks noChangeArrowheads="1"/>
          </p:cNvSpPr>
          <p:nvPr/>
        </p:nvSpPr>
        <p:spPr bwMode="auto">
          <a:xfrm>
            <a:off x="4721226" y="4317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8" name="Rectangle 9"/>
          <p:cNvSpPr>
            <a:spLocks noChangeArrowheads="1"/>
          </p:cNvSpPr>
          <p:nvPr/>
        </p:nvSpPr>
        <p:spPr bwMode="auto">
          <a:xfrm>
            <a:off x="358457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39" name="Rectangle 10"/>
          <p:cNvSpPr>
            <a:spLocks noChangeArrowheads="1"/>
          </p:cNvSpPr>
          <p:nvPr/>
        </p:nvSpPr>
        <p:spPr bwMode="auto">
          <a:xfrm>
            <a:off x="4721226" y="469850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0" name="Rectangle 11"/>
          <p:cNvSpPr>
            <a:spLocks noChangeArrowheads="1"/>
          </p:cNvSpPr>
          <p:nvPr/>
        </p:nvSpPr>
        <p:spPr bwMode="auto">
          <a:xfrm>
            <a:off x="4721226" y="4826498"/>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1" name="Rectangle 12"/>
          <p:cNvSpPr>
            <a:spLocks noChangeArrowheads="1"/>
          </p:cNvSpPr>
          <p:nvPr/>
        </p:nvSpPr>
        <p:spPr bwMode="auto">
          <a:xfrm>
            <a:off x="4721226" y="4953001"/>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2" name="Rectangle 13"/>
          <p:cNvSpPr>
            <a:spLocks noChangeArrowheads="1"/>
          </p:cNvSpPr>
          <p:nvPr/>
        </p:nvSpPr>
        <p:spPr bwMode="auto">
          <a:xfrm>
            <a:off x="358457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3" name="Rectangle 14"/>
          <p:cNvSpPr>
            <a:spLocks noChangeArrowheads="1"/>
          </p:cNvSpPr>
          <p:nvPr/>
        </p:nvSpPr>
        <p:spPr bwMode="auto">
          <a:xfrm>
            <a:off x="358457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4" name="Rectangle 15"/>
          <p:cNvSpPr>
            <a:spLocks noChangeArrowheads="1"/>
          </p:cNvSpPr>
          <p:nvPr/>
        </p:nvSpPr>
        <p:spPr bwMode="auto">
          <a:xfrm>
            <a:off x="4549776" y="5557243"/>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5" name="Rectangle 16"/>
          <p:cNvSpPr>
            <a:spLocks noChangeArrowheads="1"/>
          </p:cNvSpPr>
          <p:nvPr/>
        </p:nvSpPr>
        <p:spPr bwMode="auto">
          <a:xfrm>
            <a:off x="4721226" y="5124154"/>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6" name="Rectangle 17"/>
          <p:cNvSpPr>
            <a:spLocks noChangeArrowheads="1"/>
          </p:cNvSpPr>
          <p:nvPr/>
        </p:nvSpPr>
        <p:spPr bwMode="auto">
          <a:xfrm>
            <a:off x="4721226" y="5252146"/>
            <a:ext cx="65" cy="19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endParaRPr lang="en-IE" sz="1400"/>
          </a:p>
        </p:txBody>
      </p:sp>
      <p:sp>
        <p:nvSpPr>
          <p:cNvPr id="22547" name="Text Box 18"/>
          <p:cNvSpPr txBox="1">
            <a:spLocks noChangeArrowheads="1"/>
          </p:cNvSpPr>
          <p:nvPr/>
        </p:nvSpPr>
        <p:spPr bwMode="auto">
          <a:xfrm>
            <a:off x="7086600" y="3199805"/>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13</a:t>
            </a:r>
          </a:p>
        </p:txBody>
      </p:sp>
      <p:sp>
        <p:nvSpPr>
          <p:cNvPr id="22548" name="Text Box 19"/>
          <p:cNvSpPr txBox="1">
            <a:spLocks noChangeArrowheads="1"/>
          </p:cNvSpPr>
          <p:nvPr/>
        </p:nvSpPr>
        <p:spPr bwMode="auto">
          <a:xfrm>
            <a:off x="7315200" y="3504904"/>
            <a:ext cx="381000" cy="284261"/>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14</a:t>
            </a:r>
          </a:p>
        </p:txBody>
      </p:sp>
      <p:sp>
        <p:nvSpPr>
          <p:cNvPr id="22549" name="Text Box 20"/>
          <p:cNvSpPr txBox="1">
            <a:spLocks noChangeArrowheads="1"/>
          </p:cNvSpPr>
          <p:nvPr/>
        </p:nvSpPr>
        <p:spPr bwMode="auto">
          <a:xfrm>
            <a:off x="7772400" y="3277196"/>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15</a:t>
            </a:r>
          </a:p>
        </p:txBody>
      </p:sp>
      <p:sp>
        <p:nvSpPr>
          <p:cNvPr id="22550" name="Text Box 21"/>
          <p:cNvSpPr txBox="1">
            <a:spLocks noChangeArrowheads="1"/>
          </p:cNvSpPr>
          <p:nvPr/>
        </p:nvSpPr>
        <p:spPr bwMode="auto">
          <a:xfrm>
            <a:off x="8534400" y="3277196"/>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16</a:t>
            </a:r>
          </a:p>
        </p:txBody>
      </p:sp>
      <p:sp>
        <p:nvSpPr>
          <p:cNvPr id="22551" name="Text Box 22"/>
          <p:cNvSpPr txBox="1">
            <a:spLocks noChangeArrowheads="1"/>
          </p:cNvSpPr>
          <p:nvPr/>
        </p:nvSpPr>
        <p:spPr bwMode="auto">
          <a:xfrm>
            <a:off x="9448800" y="3277196"/>
            <a:ext cx="381000" cy="2842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lnSpc>
                <a:spcPct val="90000"/>
              </a:lnSpc>
            </a:pPr>
            <a:r>
              <a:rPr lang="en-US" sz="1400" b="1">
                <a:latin typeface="Arial" charset="0"/>
              </a:rPr>
              <a:t>17</a:t>
            </a:r>
          </a:p>
        </p:txBody>
      </p:sp>
      <p:sp>
        <p:nvSpPr>
          <p:cNvPr id="22552" name="Rectangle 23"/>
          <p:cNvSpPr>
            <a:spLocks noChangeArrowheads="1"/>
          </p:cNvSpPr>
          <p:nvPr/>
        </p:nvSpPr>
        <p:spPr bwMode="auto">
          <a:xfrm>
            <a:off x="1905002" y="3961806"/>
            <a:ext cx="8296275" cy="274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69913" indent="-569913">
              <a:lnSpc>
                <a:spcPct val="90000"/>
              </a:lnSpc>
              <a:spcBef>
                <a:spcPct val="20000"/>
              </a:spcBef>
              <a:buClr>
                <a:schemeClr val="folHlink"/>
              </a:buClr>
              <a:buSzPct val="60000"/>
              <a:buFontTx/>
              <a:buAutoNum type="arabicPeriod" startAt="13"/>
            </a:pPr>
            <a:r>
              <a:rPr lang="en-US" dirty="0"/>
              <a:t>Detection (</a:t>
            </a:r>
            <a:r>
              <a:rPr lang="en-US" dirty="0" err="1"/>
              <a:t>Detec</a:t>
            </a:r>
            <a:r>
              <a:rPr lang="en-US" dirty="0"/>
              <a:t>): how well can failure be detected</a:t>
            </a:r>
          </a:p>
          <a:p>
            <a:pPr marL="569913" indent="-569913">
              <a:lnSpc>
                <a:spcPct val="90000"/>
              </a:lnSpc>
              <a:spcBef>
                <a:spcPct val="20000"/>
              </a:spcBef>
              <a:buClr>
                <a:schemeClr val="folHlink"/>
              </a:buClr>
              <a:buSzPct val="60000"/>
              <a:buFontTx/>
              <a:buAutoNum type="arabicPeriod" startAt="13"/>
            </a:pPr>
            <a:r>
              <a:rPr lang="en-US" dirty="0"/>
              <a:t>Risk Priority Number</a:t>
            </a:r>
            <a:r>
              <a:rPr lang="en-US"/>
              <a:t>: Severity </a:t>
            </a:r>
            <a:r>
              <a:rPr lang="en-US" dirty="0"/>
              <a:t>x Occurrence x Detection; (RPN)</a:t>
            </a:r>
          </a:p>
          <a:p>
            <a:pPr marL="569913" indent="-569913">
              <a:lnSpc>
                <a:spcPct val="90000"/>
              </a:lnSpc>
              <a:spcBef>
                <a:spcPct val="20000"/>
              </a:spcBef>
              <a:buClr>
                <a:schemeClr val="folHlink"/>
              </a:buClr>
              <a:buSzPct val="60000"/>
              <a:buFontTx/>
              <a:buAutoNum type="arabicPeriod" startAt="13"/>
            </a:pPr>
            <a:r>
              <a:rPr lang="en-US" dirty="0"/>
              <a:t>Recommended Actions: actions which will lower RPN rating</a:t>
            </a:r>
          </a:p>
          <a:p>
            <a:pPr marL="569913" indent="-569913">
              <a:lnSpc>
                <a:spcPct val="90000"/>
              </a:lnSpc>
              <a:spcBef>
                <a:spcPct val="20000"/>
              </a:spcBef>
              <a:buClr>
                <a:schemeClr val="folHlink"/>
              </a:buClr>
              <a:buSzPct val="60000"/>
              <a:buFontTx/>
              <a:buAutoNum type="arabicPeriod" startAt="13"/>
            </a:pPr>
            <a:r>
              <a:rPr lang="en-US" dirty="0"/>
              <a:t>Responsibility: individual taking recommended action</a:t>
            </a:r>
          </a:p>
          <a:p>
            <a:pPr marL="569913" indent="-569913">
              <a:lnSpc>
                <a:spcPct val="90000"/>
              </a:lnSpc>
              <a:spcBef>
                <a:spcPct val="20000"/>
              </a:spcBef>
              <a:buClr>
                <a:schemeClr val="folHlink"/>
              </a:buClr>
              <a:buSzPct val="60000"/>
              <a:buFontTx/>
              <a:buAutoNum type="arabicPeriod" startAt="13"/>
            </a:pPr>
            <a:r>
              <a:rPr lang="en-US" dirty="0"/>
              <a:t>Actions Taken: system changes lowering RPN</a:t>
            </a:r>
          </a:p>
        </p:txBody>
      </p:sp>
    </p:spTree>
    <p:extLst>
      <p:ext uri="{BB962C8B-B14F-4D97-AF65-F5344CB8AC3E}">
        <p14:creationId xmlns:p14="http://schemas.microsoft.com/office/powerpoint/2010/main" val="21733723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nchor="t"/>
          <a:lstStyle/>
          <a:p>
            <a:pPr eaLnBrk="1" hangingPunct="1"/>
            <a:r>
              <a:rPr lang="en-US"/>
              <a:t>Risk Priority Numbers, RPN</a:t>
            </a: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1149E12F-08C2-4A5B-8A01-261B34402D42}" type="slidenum">
              <a:rPr lang="en-IE" sz="1400">
                <a:latin typeface="Times New Roman" pitchFamily="18" charset="0"/>
              </a:rPr>
              <a:pPr/>
              <a:t>28</a:t>
            </a:fld>
            <a:endParaRPr lang="en-IE" sz="1400">
              <a:latin typeface="Times New Roman" pitchFamily="18" charset="0"/>
            </a:endParaRPr>
          </a:p>
        </p:txBody>
      </p:sp>
      <p:sp>
        <p:nvSpPr>
          <p:cNvPr id="23556" name="Rectangle 3"/>
          <p:cNvSpPr>
            <a:spLocks noGrp="1" noChangeArrowheads="1"/>
          </p:cNvSpPr>
          <p:nvPr>
            <p:ph type="body" idx="4294967295"/>
          </p:nvPr>
        </p:nvSpPr>
        <p:spPr>
          <a:xfrm>
            <a:off x="1727200" y="1314919"/>
            <a:ext cx="8547100" cy="4257675"/>
          </a:xfrm>
          <a:noFill/>
        </p:spPr>
        <p:txBody>
          <a:bodyPr/>
          <a:lstStyle/>
          <a:p>
            <a:pPr marL="231775" indent="-231775"/>
            <a:r>
              <a:rPr lang="en-US" sz="2400" dirty="0"/>
              <a:t>The risk priority number (RPN) is the product of the rankings for:</a:t>
            </a:r>
          </a:p>
          <a:p>
            <a:pPr marL="912813" lvl="1" indent="-339725"/>
            <a:r>
              <a:rPr lang="en-US" sz="2000" dirty="0"/>
              <a:t>Severity (SEV)</a:t>
            </a:r>
          </a:p>
          <a:p>
            <a:pPr marL="912813" lvl="1" indent="-339725"/>
            <a:r>
              <a:rPr lang="en-US" sz="2000" dirty="0"/>
              <a:t>Probability of Occurrence (OCC)</a:t>
            </a:r>
          </a:p>
          <a:p>
            <a:pPr marL="912813" lvl="1" indent="-339725"/>
            <a:r>
              <a:rPr lang="en-US" sz="2000" dirty="0"/>
              <a:t>Difficulty to Detect (DET)</a:t>
            </a:r>
          </a:p>
          <a:p>
            <a:pPr marL="231775" indent="-231775"/>
            <a:r>
              <a:rPr lang="en-US" sz="2400" dirty="0"/>
              <a:t>High RPN</a:t>
            </a:r>
            <a:r>
              <a:rPr lang="en-US" sz="2400" dirty="0">
                <a:latin typeface="Times New Roman" pitchFamily="18" charset="0"/>
              </a:rPr>
              <a:t>’</a:t>
            </a:r>
            <a:r>
              <a:rPr lang="en-US" sz="2400" dirty="0"/>
              <a:t>s are flags to take effort to reduce the calculated risk</a:t>
            </a:r>
          </a:p>
          <a:p>
            <a:pPr marL="231775" indent="-231775"/>
            <a:r>
              <a:rPr lang="en-US" sz="2400" dirty="0"/>
              <a:t>High severity ratings should be given special attention</a:t>
            </a:r>
            <a:br>
              <a:rPr lang="en-US" sz="2400" dirty="0"/>
            </a:br>
            <a:r>
              <a:rPr lang="en-US" sz="2400" dirty="0"/>
              <a:t>(regardless of RPN)</a:t>
            </a:r>
          </a:p>
        </p:txBody>
      </p:sp>
      <p:grpSp>
        <p:nvGrpSpPr>
          <p:cNvPr id="23557" name="Group 4"/>
          <p:cNvGrpSpPr>
            <a:grpSpLocks/>
          </p:cNvGrpSpPr>
          <p:nvPr/>
        </p:nvGrpSpPr>
        <p:grpSpPr bwMode="auto">
          <a:xfrm>
            <a:off x="2001838" y="5031881"/>
            <a:ext cx="8132762" cy="1126267"/>
            <a:chOff x="301" y="3170"/>
            <a:chExt cx="5123" cy="709"/>
          </a:xfrm>
        </p:grpSpPr>
        <p:sp>
          <p:nvSpPr>
            <p:cNvPr id="23558" name="Text Box 5"/>
            <p:cNvSpPr txBox="1">
              <a:spLocks noChangeArrowheads="1"/>
            </p:cNvSpPr>
            <p:nvPr/>
          </p:nvSpPr>
          <p:spPr bwMode="auto">
            <a:xfrm>
              <a:off x="301" y="3170"/>
              <a:ext cx="5123" cy="273"/>
            </a:xfrm>
            <a:prstGeom prst="rect">
              <a:avLst/>
            </a:prstGeom>
            <a:solidFill>
              <a:schemeClr val="accent1"/>
            </a:solidFill>
            <a:ln w="12700">
              <a:solidFill>
                <a:schemeClr val="tx1"/>
              </a:solidFill>
              <a:miter lim="800000"/>
              <a:headEnd type="none" w="sm" len="sm"/>
              <a:tailEnd type="none" w="sm" len="sm"/>
            </a:ln>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a:lnSpc>
                  <a:spcPct val="90000"/>
                </a:lnSpc>
                <a:spcBef>
                  <a:spcPct val="30000"/>
                </a:spcBef>
                <a:buClr>
                  <a:schemeClr val="accent1"/>
                </a:buClr>
              </a:pPr>
              <a:r>
                <a:rPr lang="en-US" b="1">
                  <a:latin typeface="Verdana" pitchFamily="34" charset="0"/>
                </a:rPr>
                <a:t>RPN =    SEV       x       OCC       x       DET</a:t>
              </a:r>
              <a:endParaRPr lang="en-US" sz="1400" b="1">
                <a:latin typeface="Verdana" pitchFamily="34" charset="0"/>
              </a:endParaRPr>
            </a:p>
          </p:txBody>
        </p:sp>
        <p:sp>
          <p:nvSpPr>
            <p:cNvPr id="23559" name="Rectangle 6"/>
            <p:cNvSpPr>
              <a:spLocks noChangeArrowheads="1"/>
            </p:cNvSpPr>
            <p:nvPr/>
          </p:nvSpPr>
          <p:spPr bwMode="blackWhite">
            <a:xfrm>
              <a:off x="1440" y="3648"/>
              <a:ext cx="897" cy="231"/>
            </a:xfrm>
            <a:prstGeom prst="rect">
              <a:avLst/>
            </a:prstGeom>
            <a:solidFill>
              <a:schemeClr val="bg1"/>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a:latin typeface="Verdana" pitchFamily="34" charset="0"/>
                </a:rPr>
                <a:t>Effects</a:t>
              </a:r>
            </a:p>
          </p:txBody>
        </p:sp>
        <p:sp>
          <p:nvSpPr>
            <p:cNvPr id="23560" name="Rectangle 7"/>
            <p:cNvSpPr>
              <a:spLocks noChangeArrowheads="1"/>
            </p:cNvSpPr>
            <p:nvPr/>
          </p:nvSpPr>
          <p:spPr bwMode="blackWhite">
            <a:xfrm>
              <a:off x="2820" y="3642"/>
              <a:ext cx="897" cy="231"/>
            </a:xfrm>
            <a:prstGeom prst="rect">
              <a:avLst/>
            </a:prstGeom>
            <a:solidFill>
              <a:schemeClr val="bg1"/>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a:latin typeface="Verdana" pitchFamily="34" charset="0"/>
                </a:rPr>
                <a:t>Causes</a:t>
              </a:r>
            </a:p>
          </p:txBody>
        </p:sp>
        <p:sp>
          <p:nvSpPr>
            <p:cNvPr id="23561" name="Rectangle 8"/>
            <p:cNvSpPr>
              <a:spLocks noChangeArrowheads="1"/>
            </p:cNvSpPr>
            <p:nvPr/>
          </p:nvSpPr>
          <p:spPr bwMode="blackWhite">
            <a:xfrm>
              <a:off x="4272" y="3648"/>
              <a:ext cx="950" cy="231"/>
            </a:xfrm>
            <a:prstGeom prst="rect">
              <a:avLst/>
            </a:prstGeom>
            <a:solidFill>
              <a:schemeClr val="bg1"/>
            </a:solidFill>
            <a:ln w="12700">
              <a:solidFill>
                <a:schemeClr val="tx1"/>
              </a:solidFill>
              <a:miter lim="800000"/>
              <a:headEnd/>
              <a:tailEnd/>
            </a:ln>
          </p:spPr>
          <p:txBody>
            <a:bodyPr lIns="90488" tIns="44450" rIns="90488" bIns="44450">
              <a:spAutoFit/>
            </a:bodyPr>
            <a:lstStyle/>
            <a:p>
              <a:pPr algn="ctr" eaLnBrk="0" hangingPunct="0">
                <a:spcBef>
                  <a:spcPct val="50000"/>
                </a:spcBef>
              </a:pPr>
              <a:r>
                <a:rPr lang="en-US">
                  <a:latin typeface="Verdana" pitchFamily="34" charset="0"/>
                </a:rPr>
                <a:t>Controls</a:t>
              </a:r>
            </a:p>
          </p:txBody>
        </p:sp>
        <p:sp>
          <p:nvSpPr>
            <p:cNvPr id="23562" name="Line 9"/>
            <p:cNvSpPr>
              <a:spLocks noChangeShapeType="1"/>
            </p:cNvSpPr>
            <p:nvPr/>
          </p:nvSpPr>
          <p:spPr bwMode="auto">
            <a:xfrm>
              <a:off x="1872" y="3456"/>
              <a:ext cx="0" cy="199"/>
            </a:xfrm>
            <a:prstGeom prst="line">
              <a:avLst/>
            </a:prstGeom>
            <a:noFill/>
            <a:ln w="28575">
              <a:solidFill>
                <a:srgbClr val="54337D"/>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3563" name="Line 10"/>
            <p:cNvSpPr>
              <a:spLocks noChangeShapeType="1"/>
            </p:cNvSpPr>
            <p:nvPr/>
          </p:nvSpPr>
          <p:spPr bwMode="auto">
            <a:xfrm>
              <a:off x="3268" y="3443"/>
              <a:ext cx="0" cy="199"/>
            </a:xfrm>
            <a:prstGeom prst="line">
              <a:avLst/>
            </a:prstGeom>
            <a:noFill/>
            <a:ln w="28575">
              <a:solidFill>
                <a:srgbClr val="54337D"/>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3564" name="Line 11"/>
            <p:cNvSpPr>
              <a:spLocks noChangeShapeType="1"/>
            </p:cNvSpPr>
            <p:nvPr/>
          </p:nvSpPr>
          <p:spPr bwMode="auto">
            <a:xfrm>
              <a:off x="4800" y="3456"/>
              <a:ext cx="0" cy="199"/>
            </a:xfrm>
            <a:prstGeom prst="line">
              <a:avLst/>
            </a:prstGeom>
            <a:noFill/>
            <a:ln w="28575">
              <a:solidFill>
                <a:srgbClr val="54337D"/>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E"/>
            </a:p>
          </p:txBody>
        </p:sp>
      </p:grpSp>
    </p:spTree>
    <p:extLst>
      <p:ext uri="{BB962C8B-B14F-4D97-AF65-F5344CB8AC3E}">
        <p14:creationId xmlns:p14="http://schemas.microsoft.com/office/powerpoint/2010/main" val="3017114106"/>
      </p:ext>
    </p:extLst>
  </p:cSld>
  <p:clrMapOvr>
    <a:masterClrMapping/>
  </p:clrMapOvr>
  <p:transition spd="med">
    <p:strips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nchor="t"/>
          <a:lstStyle/>
          <a:p>
            <a:pPr eaLnBrk="1" hangingPunct="1"/>
            <a:r>
              <a:rPr lang="en-US" sz="3200" dirty="0"/>
              <a:t>Outline of Rating Definitions</a:t>
            </a:r>
          </a:p>
        </p:txBody>
      </p:sp>
      <p:sp>
        <p:nvSpPr>
          <p:cNvPr id="2457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ABC058BC-B565-4569-90DD-0677BEB14860}" type="slidenum">
              <a:rPr lang="en-IE" sz="1400">
                <a:latin typeface="Times New Roman" pitchFamily="18" charset="0"/>
              </a:rPr>
              <a:pPr/>
              <a:t>29</a:t>
            </a:fld>
            <a:endParaRPr lang="en-IE" sz="1400">
              <a:latin typeface="Times New Roman" pitchFamily="18" charset="0"/>
            </a:endParaRPr>
          </a:p>
        </p:txBody>
      </p:sp>
      <p:graphicFrame>
        <p:nvGraphicFramePr>
          <p:cNvPr id="628806" name="Group 70"/>
          <p:cNvGraphicFramePr>
            <a:graphicFrameLocks noGrp="1"/>
          </p:cNvGraphicFramePr>
          <p:nvPr/>
        </p:nvGraphicFramePr>
        <p:xfrm>
          <a:off x="4044950" y="1522514"/>
          <a:ext cx="6096000" cy="4741375"/>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35536">
                <a:tc>
                  <a:txBody>
                    <a:bodyPr/>
                    <a:lstStyle/>
                    <a:p>
                      <a:pPr marL="0" marR="0" lvl="0" indent="0" algn="ctr" defTabSz="1114425"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a:ln>
                            <a:noFill/>
                          </a:ln>
                          <a:solidFill>
                            <a:schemeClr val="tx1"/>
                          </a:solidFill>
                          <a:effectLst/>
                          <a:latin typeface="Tahoma" pitchFamily="34" charset="0"/>
                          <a:cs typeface="Times New Roman" pitchFamily="18" charset="0"/>
                        </a:rPr>
                        <a:t>Severity</a:t>
                      </a:r>
                      <a:endParaRPr kumimoji="0" lang="en-US" sz="2300" b="0" i="0" u="none" strike="noStrike" cap="none" normalizeH="0" baseline="0" dirty="0">
                        <a:ln>
                          <a:noFill/>
                        </a:ln>
                        <a:solidFill>
                          <a:schemeClr val="tx1"/>
                        </a:solidFill>
                        <a:effectLst/>
                        <a:latin typeface="Tahoma" pitchFamily="34" charset="0"/>
                        <a:cs typeface="Times New Roman" pitchFamily="18" charset="0"/>
                      </a:endParaRP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a:ln>
                            <a:noFill/>
                          </a:ln>
                          <a:solidFill>
                            <a:schemeClr val="tx1"/>
                          </a:solidFill>
                          <a:effectLst/>
                          <a:latin typeface="Tahoma" pitchFamily="34" charset="0"/>
                          <a:cs typeface="Times New Roman" pitchFamily="18" charset="0"/>
                        </a:rPr>
                        <a:t>Occurrence</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300" b="0" i="0" u="none" strike="noStrike" cap="none" normalizeH="0" baseline="0">
                          <a:ln>
                            <a:noFill/>
                          </a:ln>
                          <a:solidFill>
                            <a:schemeClr val="tx1"/>
                          </a:solidFill>
                          <a:effectLst/>
                          <a:latin typeface="Tahoma" pitchFamily="34" charset="0"/>
                          <a:cs typeface="Times New Roman" pitchFamily="18" charset="0"/>
                        </a:rPr>
                        <a:t>Detection</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0"/>
                  </a:ext>
                </a:extLst>
              </a:tr>
              <a:tr h="1114494">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Hazardous without warning</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Very high and almost inevitable</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Cannot detect or detection with very low probability</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857303">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Loss of primary function</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High repeated failures</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Remote or low chance of detection</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2"/>
                  </a:ext>
                </a:extLst>
              </a:tr>
              <a:tr h="635536">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Loss of secondary function</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Moderate failures</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Low detection probability</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3"/>
                  </a:ext>
                </a:extLst>
              </a:tr>
              <a:tr h="857303">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Minor defect</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Occasional failures</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Moderate detection probability</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4"/>
                  </a:ext>
                </a:extLst>
              </a:tr>
              <a:tr h="635536">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No effect</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Failure unlikely</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1114425"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Tahoma" pitchFamily="34" charset="0"/>
                          <a:cs typeface="Times New Roman" pitchFamily="18" charset="0"/>
                        </a:rPr>
                        <a:t>Almost certain detection</a:t>
                      </a:r>
                    </a:p>
                  </a:txBody>
                  <a:tcPr marT="42865" marB="42865" horzOverflow="overflow">
                    <a:lnL w="12700" cap="flat" cmpd="sng" algn="ctr">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lgn="ctr">
                      <a:solidFill>
                        <a:schemeClr val="bg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24610" name="Text Box 33"/>
          <p:cNvSpPr txBox="1">
            <a:spLocks noChangeArrowheads="1"/>
          </p:cNvSpPr>
          <p:nvPr/>
        </p:nvSpPr>
        <p:spPr bwMode="auto">
          <a:xfrm>
            <a:off x="2208213" y="2220516"/>
            <a:ext cx="1528762" cy="36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eaLnBrk="0" hangingPunct="0">
              <a:tabLst>
                <a:tab pos="1028700" algn="l"/>
              </a:tabLst>
              <a:defRPr sz="2400">
                <a:solidFill>
                  <a:schemeClr val="tx1"/>
                </a:solidFill>
                <a:latin typeface="Tahoma" pitchFamily="34" charset="0"/>
                <a:cs typeface="Times New Roman" pitchFamily="18" charset="0"/>
              </a:defRPr>
            </a:lvl1pPr>
            <a:lvl2pPr marL="742950" indent="-285750" eaLnBrk="0" hangingPunct="0">
              <a:tabLst>
                <a:tab pos="1028700" algn="l"/>
              </a:tabLst>
              <a:defRPr sz="2400">
                <a:solidFill>
                  <a:schemeClr val="tx1"/>
                </a:solidFill>
                <a:latin typeface="Tahoma" pitchFamily="34" charset="0"/>
                <a:cs typeface="Times New Roman" pitchFamily="18" charset="0"/>
              </a:defRPr>
            </a:lvl2pPr>
            <a:lvl3pPr marL="1143000" indent="-228600" eaLnBrk="0" hangingPunct="0">
              <a:tabLst>
                <a:tab pos="1028700" algn="l"/>
              </a:tabLst>
              <a:defRPr sz="2400">
                <a:solidFill>
                  <a:schemeClr val="tx1"/>
                </a:solidFill>
                <a:latin typeface="Tahoma" pitchFamily="34" charset="0"/>
                <a:cs typeface="Times New Roman" pitchFamily="18" charset="0"/>
              </a:defRPr>
            </a:lvl3pPr>
            <a:lvl4pPr marL="1600200" indent="-228600" eaLnBrk="0" hangingPunct="0">
              <a:tabLst>
                <a:tab pos="1028700" algn="l"/>
              </a:tabLst>
              <a:defRPr sz="2400">
                <a:solidFill>
                  <a:schemeClr val="tx1"/>
                </a:solidFill>
                <a:latin typeface="Tahoma" pitchFamily="34" charset="0"/>
                <a:cs typeface="Times New Roman" pitchFamily="18" charset="0"/>
              </a:defRPr>
            </a:lvl4pPr>
            <a:lvl5pPr marL="2057400" indent="-228600" eaLnBrk="0" hangingPunct="0">
              <a:tabLst>
                <a:tab pos="1028700" algn="l"/>
              </a:tabLst>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tabLst>
                <a:tab pos="1028700" algn="l"/>
              </a:tabLs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tabLst>
                <a:tab pos="1028700" algn="l"/>
              </a:tabLs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tabLst>
                <a:tab pos="1028700" algn="l"/>
              </a:tabLs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tabLst>
                <a:tab pos="1028700" algn="l"/>
              </a:tabLst>
              <a:defRPr sz="2400">
                <a:solidFill>
                  <a:schemeClr val="tx1"/>
                </a:solidFill>
                <a:latin typeface="Tahoma" pitchFamily="34" charset="0"/>
                <a:cs typeface="Times New Roman" pitchFamily="18" charset="0"/>
              </a:defRPr>
            </a:lvl9pPr>
          </a:lstStyle>
          <a:p>
            <a:pPr eaLnBrk="1" hangingPunct="1">
              <a:lnSpc>
                <a:spcPct val="90000"/>
              </a:lnSpc>
            </a:pPr>
            <a:r>
              <a:rPr lang="en-US" sz="2000">
                <a:latin typeface="Verdana" pitchFamily="34" charset="0"/>
              </a:rPr>
              <a:t>High	10</a:t>
            </a:r>
          </a:p>
        </p:txBody>
      </p:sp>
      <p:sp>
        <p:nvSpPr>
          <p:cNvPr id="24611" name="Line 34"/>
          <p:cNvSpPr>
            <a:spLocks noChangeShapeType="1"/>
          </p:cNvSpPr>
          <p:nvPr/>
        </p:nvSpPr>
        <p:spPr bwMode="auto">
          <a:xfrm flipV="1">
            <a:off x="3386138" y="2604492"/>
            <a:ext cx="0" cy="2989958"/>
          </a:xfrm>
          <a:prstGeom prst="line">
            <a:avLst/>
          </a:prstGeom>
          <a:noFill/>
          <a:ln w="28575">
            <a:solidFill>
              <a:srgbClr val="54337D"/>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IE"/>
          </a:p>
        </p:txBody>
      </p:sp>
      <p:sp>
        <p:nvSpPr>
          <p:cNvPr id="24612" name="Text Box 35"/>
          <p:cNvSpPr txBox="1">
            <a:spLocks noChangeArrowheads="1"/>
          </p:cNvSpPr>
          <p:nvPr/>
        </p:nvSpPr>
        <p:spPr bwMode="auto">
          <a:xfrm>
            <a:off x="2279650" y="5723930"/>
            <a:ext cx="1530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rIns="0">
            <a:spAutoFit/>
          </a:bodyPr>
          <a:lstStyle>
            <a:lvl1pPr eaLnBrk="0" hangingPunct="0">
              <a:tabLst>
                <a:tab pos="1093788" algn="l"/>
              </a:tabLst>
              <a:defRPr sz="2400">
                <a:solidFill>
                  <a:schemeClr val="tx1"/>
                </a:solidFill>
                <a:latin typeface="Tahoma" pitchFamily="34" charset="0"/>
                <a:cs typeface="Times New Roman" pitchFamily="18" charset="0"/>
              </a:defRPr>
            </a:lvl1pPr>
            <a:lvl2pPr marL="742950" indent="-285750" eaLnBrk="0" hangingPunct="0">
              <a:tabLst>
                <a:tab pos="1093788" algn="l"/>
              </a:tabLst>
              <a:defRPr sz="2400">
                <a:solidFill>
                  <a:schemeClr val="tx1"/>
                </a:solidFill>
                <a:latin typeface="Tahoma" pitchFamily="34" charset="0"/>
                <a:cs typeface="Times New Roman" pitchFamily="18" charset="0"/>
              </a:defRPr>
            </a:lvl2pPr>
            <a:lvl3pPr marL="1143000" indent="-228600" eaLnBrk="0" hangingPunct="0">
              <a:tabLst>
                <a:tab pos="1093788" algn="l"/>
              </a:tabLst>
              <a:defRPr sz="2400">
                <a:solidFill>
                  <a:schemeClr val="tx1"/>
                </a:solidFill>
                <a:latin typeface="Tahoma" pitchFamily="34" charset="0"/>
                <a:cs typeface="Times New Roman" pitchFamily="18" charset="0"/>
              </a:defRPr>
            </a:lvl3pPr>
            <a:lvl4pPr marL="1600200" indent="-228600" eaLnBrk="0" hangingPunct="0">
              <a:tabLst>
                <a:tab pos="1093788" algn="l"/>
              </a:tabLst>
              <a:defRPr sz="2400">
                <a:solidFill>
                  <a:schemeClr val="tx1"/>
                </a:solidFill>
                <a:latin typeface="Tahoma" pitchFamily="34" charset="0"/>
                <a:cs typeface="Times New Roman" pitchFamily="18" charset="0"/>
              </a:defRPr>
            </a:lvl4pPr>
            <a:lvl5pPr marL="2057400" indent="-228600" eaLnBrk="0" hangingPunct="0">
              <a:tabLst>
                <a:tab pos="1093788" algn="l"/>
              </a:tabLst>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tabLst>
                <a:tab pos="1093788" algn="l"/>
              </a:tabLs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tabLst>
                <a:tab pos="1093788" algn="l"/>
              </a:tabLs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tabLst>
                <a:tab pos="1093788" algn="l"/>
              </a:tabLs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tabLst>
                <a:tab pos="1093788" algn="l"/>
              </a:tabLst>
              <a:defRPr sz="2400">
                <a:solidFill>
                  <a:schemeClr val="tx1"/>
                </a:solidFill>
                <a:latin typeface="Tahoma" pitchFamily="34" charset="0"/>
                <a:cs typeface="Times New Roman" pitchFamily="18" charset="0"/>
              </a:defRPr>
            </a:lvl9pPr>
          </a:lstStyle>
          <a:p>
            <a:pPr eaLnBrk="1" hangingPunct="1">
              <a:lnSpc>
                <a:spcPct val="90000"/>
              </a:lnSpc>
            </a:pPr>
            <a:r>
              <a:rPr lang="en-US" sz="2000">
                <a:latin typeface="Verdana" pitchFamily="34" charset="0"/>
              </a:rPr>
              <a:t>Low	1</a:t>
            </a:r>
          </a:p>
        </p:txBody>
      </p:sp>
      <p:sp>
        <p:nvSpPr>
          <p:cNvPr id="24613" name="Text Box 36"/>
          <p:cNvSpPr txBox="1">
            <a:spLocks noChangeArrowheads="1"/>
          </p:cNvSpPr>
          <p:nvPr/>
        </p:nvSpPr>
        <p:spPr bwMode="auto">
          <a:xfrm>
            <a:off x="2914650" y="1829098"/>
            <a:ext cx="1047750" cy="4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lnSpc>
                <a:spcPct val="120000"/>
              </a:lnSpc>
            </a:pPr>
            <a:r>
              <a:rPr lang="en-US" sz="2000" u="sng">
                <a:latin typeface="Verdana" pitchFamily="34" charset="0"/>
              </a:rPr>
              <a:t>Rating</a:t>
            </a:r>
          </a:p>
        </p:txBody>
      </p:sp>
    </p:spTree>
    <p:extLst>
      <p:ext uri="{BB962C8B-B14F-4D97-AF65-F5344CB8AC3E}">
        <p14:creationId xmlns:p14="http://schemas.microsoft.com/office/powerpoint/2010/main" val="3924624742"/>
      </p:ext>
    </p:extLst>
  </p:cSld>
  <p:clrMapOvr>
    <a:masterClrMapping/>
  </p:clrMapOvr>
  <p:transition spd="med">
    <p:strips dir="ld"/>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dirty="0"/>
              <a:t>Deliverables of the Control Phase</a:t>
            </a:r>
          </a:p>
        </p:txBody>
      </p:sp>
      <p:sp>
        <p:nvSpPr>
          <p:cNvPr id="9219" name="Rectangle 3"/>
          <p:cNvSpPr>
            <a:spLocks noGrp="1" noChangeArrowheads="1"/>
          </p:cNvSpPr>
          <p:nvPr>
            <p:ph idx="1"/>
          </p:nvPr>
        </p:nvSpPr>
        <p:spPr>
          <a:xfrm>
            <a:off x="1524000" y="1193800"/>
            <a:ext cx="8955088" cy="4572000"/>
          </a:xfrm>
        </p:spPr>
        <p:txBody>
          <a:bodyPr>
            <a:normAutofit lnSpcReduction="10000"/>
          </a:bodyPr>
          <a:lstStyle/>
          <a:p>
            <a:r>
              <a:rPr lang="en-US" sz="2000" dirty="0"/>
              <a:t>Documented plan to transition improved process back to process owner, participants and sponsor.</a:t>
            </a:r>
          </a:p>
          <a:p>
            <a:endParaRPr lang="en-US" sz="2000" dirty="0"/>
          </a:p>
          <a:p>
            <a:r>
              <a:rPr lang="en-US" sz="2000" dirty="0"/>
              <a:t>Before and after data on process metrics</a:t>
            </a:r>
          </a:p>
          <a:p>
            <a:endParaRPr lang="en-US" sz="2000" dirty="0"/>
          </a:p>
          <a:p>
            <a:r>
              <a:rPr lang="en-US" sz="2000" dirty="0"/>
              <a:t>Operational, training, feedback, and control documents (updated process maps and instructions, control charts and plans, training documentation, visual process controls)</a:t>
            </a:r>
          </a:p>
          <a:p>
            <a:endParaRPr lang="en-US" sz="2000" dirty="0"/>
          </a:p>
          <a:p>
            <a:r>
              <a:rPr lang="en-US" sz="2000" dirty="0"/>
              <a:t>A system for monitoring the implemented solution (Process Control Plan), along with specific metrics to be used for regular process auditing.</a:t>
            </a:r>
          </a:p>
          <a:p>
            <a:endParaRPr lang="en-US" sz="2000" dirty="0"/>
          </a:p>
          <a:p>
            <a:r>
              <a:rPr lang="en-US" sz="2000" dirty="0"/>
              <a:t>Completed project documentation, including lessons learned, and recommendations for further actions or opportunities.</a:t>
            </a:r>
          </a:p>
          <a:p>
            <a:endParaRPr lang="en-US" sz="2000" dirty="0"/>
          </a:p>
        </p:txBody>
      </p:sp>
    </p:spTree>
    <p:extLst>
      <p:ext uri="{BB962C8B-B14F-4D97-AF65-F5344CB8AC3E}">
        <p14:creationId xmlns:p14="http://schemas.microsoft.com/office/powerpoint/2010/main" val="1851172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title"/>
          </p:nvPr>
        </p:nvSpPr>
        <p:spPr/>
        <p:txBody>
          <a:bodyPr/>
          <a:lstStyle/>
          <a:p>
            <a:pPr eaLnBrk="1" hangingPunct="1"/>
            <a:r>
              <a:rPr lang="en-US" sz="3200" dirty="0"/>
              <a:t>When is an FMEA Started?</a:t>
            </a:r>
            <a:r>
              <a:rPr lang="es-ES_tradnl" sz="3200" dirty="0"/>
              <a:t> </a:t>
            </a:r>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80EABDA-8213-47D5-80A2-FF9A602C4069}" type="slidenum">
              <a:rPr lang="en-IE" sz="1400">
                <a:latin typeface="Times New Roman" pitchFamily="18" charset="0"/>
              </a:rPr>
              <a:pPr/>
              <a:t>30</a:t>
            </a:fld>
            <a:endParaRPr lang="en-IE" sz="1400">
              <a:latin typeface="Times New Roman" pitchFamily="18" charset="0"/>
            </a:endParaRPr>
          </a:p>
        </p:txBody>
      </p:sp>
      <p:sp>
        <p:nvSpPr>
          <p:cNvPr id="46084" name="Rectangle 8"/>
          <p:cNvSpPr>
            <a:spLocks noGrp="1" noChangeArrowheads="1"/>
          </p:cNvSpPr>
          <p:nvPr>
            <p:ph type="body" idx="4294967295"/>
          </p:nvPr>
        </p:nvSpPr>
        <p:spPr>
          <a:xfrm>
            <a:off x="762000" y="1524000"/>
            <a:ext cx="8955088" cy="4572000"/>
          </a:xfrm>
        </p:spPr>
        <p:txBody>
          <a:bodyPr/>
          <a:lstStyle/>
          <a:p>
            <a:pPr eaLnBrk="1" hangingPunct="1"/>
            <a:r>
              <a:rPr lang="en-US" sz="2400" dirty="0"/>
              <a:t>When new systems, products, and processes are being designed.</a:t>
            </a:r>
          </a:p>
          <a:p>
            <a:pPr eaLnBrk="1" hangingPunct="1"/>
            <a:endParaRPr lang="en-US" sz="2400" dirty="0"/>
          </a:p>
          <a:p>
            <a:pPr eaLnBrk="1" hangingPunct="1"/>
            <a:r>
              <a:rPr lang="en-US" sz="2400" dirty="0"/>
              <a:t>When existing designs or processes are being changed.</a:t>
            </a:r>
          </a:p>
          <a:p>
            <a:pPr eaLnBrk="1" hangingPunct="1"/>
            <a:endParaRPr lang="en-US" sz="2400" dirty="0"/>
          </a:p>
          <a:p>
            <a:pPr eaLnBrk="1" hangingPunct="1"/>
            <a:r>
              <a:rPr lang="en-US" sz="2400" dirty="0"/>
              <a:t>When carry-over designs/processes will be used in new applications, or new environments.</a:t>
            </a:r>
          </a:p>
          <a:p>
            <a:pPr eaLnBrk="1" hangingPunct="1"/>
            <a:endParaRPr lang="en-US" sz="2400" dirty="0"/>
          </a:p>
          <a:p>
            <a:pPr eaLnBrk="1" hangingPunct="1"/>
            <a:r>
              <a:rPr lang="en-US" sz="2400" dirty="0"/>
              <a:t>After completing a Problem Solving Study (to prevent recurrence  of problem).</a:t>
            </a:r>
          </a:p>
        </p:txBody>
      </p:sp>
    </p:spTree>
    <p:extLst>
      <p:ext uri="{BB962C8B-B14F-4D97-AF65-F5344CB8AC3E}">
        <p14:creationId xmlns:p14="http://schemas.microsoft.com/office/powerpoint/2010/main" val="28984491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200" dirty="0"/>
              <a:t>When is an FMEA Started?</a:t>
            </a:r>
            <a:r>
              <a:rPr lang="es-ES_tradnl" sz="3200" dirty="0"/>
              <a:t> </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BDBAA0E2-4D69-48F3-A84B-313373577FF5}" type="slidenum">
              <a:rPr lang="en-IE" sz="1400">
                <a:latin typeface="Times New Roman" pitchFamily="18" charset="0"/>
              </a:rPr>
              <a:pPr/>
              <a:t>31</a:t>
            </a:fld>
            <a:endParaRPr lang="en-IE" sz="1400">
              <a:latin typeface="Times New Roman" pitchFamily="18" charset="0"/>
            </a:endParaRPr>
          </a:p>
        </p:txBody>
      </p:sp>
      <p:sp>
        <p:nvSpPr>
          <p:cNvPr id="47108" name="Rectangle 3"/>
          <p:cNvSpPr>
            <a:spLocks noGrp="1" noChangeArrowheads="1"/>
          </p:cNvSpPr>
          <p:nvPr>
            <p:ph type="body" idx="4294967295"/>
          </p:nvPr>
        </p:nvSpPr>
        <p:spPr>
          <a:xfrm>
            <a:off x="1371600" y="1524000"/>
            <a:ext cx="8955088" cy="4572000"/>
          </a:xfrm>
        </p:spPr>
        <p:txBody>
          <a:bodyPr/>
          <a:lstStyle/>
          <a:p>
            <a:pPr eaLnBrk="1" hangingPunct="1">
              <a:lnSpc>
                <a:spcPct val="90000"/>
              </a:lnSpc>
            </a:pPr>
            <a:r>
              <a:rPr lang="en-US" sz="2400" dirty="0"/>
              <a:t>For a System FMEA, after System functions are defined, but before specific hardware is selected.</a:t>
            </a:r>
          </a:p>
          <a:p>
            <a:pPr eaLnBrk="1" hangingPunct="1">
              <a:lnSpc>
                <a:spcPct val="90000"/>
              </a:lnSpc>
            </a:pPr>
            <a:endParaRPr lang="en-US" sz="2400" dirty="0"/>
          </a:p>
          <a:p>
            <a:pPr eaLnBrk="1" hangingPunct="1">
              <a:lnSpc>
                <a:spcPct val="90000"/>
              </a:lnSpc>
            </a:pPr>
            <a:r>
              <a:rPr lang="en-US" sz="2400" dirty="0"/>
              <a:t>For a Design FMEA, after product functions are defined, but before the design is approved and released to manufacturing.</a:t>
            </a:r>
          </a:p>
          <a:p>
            <a:pPr eaLnBrk="1" hangingPunct="1">
              <a:lnSpc>
                <a:spcPct val="90000"/>
              </a:lnSpc>
            </a:pPr>
            <a:endParaRPr lang="en-US" sz="2400" dirty="0"/>
          </a:p>
          <a:p>
            <a:pPr eaLnBrk="1" hangingPunct="1">
              <a:lnSpc>
                <a:spcPct val="90000"/>
              </a:lnSpc>
            </a:pPr>
            <a:r>
              <a:rPr lang="en-US" sz="2400" dirty="0"/>
              <a:t>For a Process FMEA, when preliminary drawings of the product are available.</a:t>
            </a:r>
          </a:p>
        </p:txBody>
      </p:sp>
    </p:spTree>
    <p:extLst>
      <p:ext uri="{BB962C8B-B14F-4D97-AF65-F5344CB8AC3E}">
        <p14:creationId xmlns:p14="http://schemas.microsoft.com/office/powerpoint/2010/main" val="322248838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Getting Started</a:t>
            </a:r>
          </a:p>
        </p:txBody>
      </p:sp>
      <p:sp>
        <p:nvSpPr>
          <p:cNvPr id="563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88A046C7-8078-4855-A30B-1C1CF0DC0E0C}" type="slidenum">
              <a:rPr lang="en-IE" sz="1400">
                <a:latin typeface="Times New Roman" pitchFamily="18" charset="0"/>
              </a:rPr>
              <a:pPr/>
              <a:t>32</a:t>
            </a:fld>
            <a:endParaRPr lang="en-IE" sz="1400">
              <a:latin typeface="Times New Roman" pitchFamily="18" charset="0"/>
            </a:endParaRPr>
          </a:p>
        </p:txBody>
      </p:sp>
      <p:sp>
        <p:nvSpPr>
          <p:cNvPr id="56324" name="Rectangle 3"/>
          <p:cNvSpPr>
            <a:spLocks noGrp="1" noChangeArrowheads="1"/>
          </p:cNvSpPr>
          <p:nvPr>
            <p:ph type="body" idx="4294967295"/>
          </p:nvPr>
        </p:nvSpPr>
        <p:spPr>
          <a:xfrm>
            <a:off x="1947862" y="1690688"/>
            <a:ext cx="8296275" cy="4259262"/>
          </a:xfrm>
        </p:spPr>
        <p:txBody>
          <a:bodyPr>
            <a:normAutofit/>
          </a:bodyPr>
          <a:lstStyle/>
          <a:p>
            <a:pPr eaLnBrk="1" hangingPunct="1"/>
            <a:r>
              <a:rPr lang="en-US" sz="2400" dirty="0" err="1"/>
              <a:t>Utilise</a:t>
            </a:r>
            <a:r>
              <a:rPr lang="en-US" sz="2400" dirty="0"/>
              <a:t> Concept Design, Process Maps, Quality Function Deployment, and any other pertinent information</a:t>
            </a:r>
          </a:p>
          <a:p>
            <a:pPr eaLnBrk="1" hangingPunct="1"/>
            <a:endParaRPr lang="en-US" sz="2400" dirty="0"/>
          </a:p>
          <a:p>
            <a:pPr eaLnBrk="1" hangingPunct="1"/>
            <a:r>
              <a:rPr lang="en-US" sz="2400" dirty="0"/>
              <a:t>Select people from functions directly upstream and downstream from system under analysis</a:t>
            </a:r>
          </a:p>
          <a:p>
            <a:pPr eaLnBrk="1" hangingPunct="1"/>
            <a:endParaRPr lang="en-US" sz="2400" dirty="0"/>
          </a:p>
          <a:p>
            <a:pPr lvl="1" eaLnBrk="1" hangingPunct="1"/>
            <a:r>
              <a:rPr lang="en-US" sz="2000" dirty="0"/>
              <a:t>Engineering</a:t>
            </a:r>
          </a:p>
          <a:p>
            <a:pPr lvl="1" eaLnBrk="1" hangingPunct="1"/>
            <a:r>
              <a:rPr lang="en-US" sz="2000" dirty="0"/>
              <a:t>Manufacturing</a:t>
            </a:r>
          </a:p>
          <a:p>
            <a:pPr lvl="1" eaLnBrk="1" hangingPunct="1"/>
            <a:r>
              <a:rPr lang="en-US" sz="2000" dirty="0"/>
              <a:t>Quality Assurance</a:t>
            </a:r>
          </a:p>
          <a:p>
            <a:pPr lvl="1" eaLnBrk="1" hangingPunct="1"/>
            <a:r>
              <a:rPr lang="en-US" sz="2000" dirty="0"/>
              <a:t>Marketing</a:t>
            </a:r>
          </a:p>
          <a:p>
            <a:pPr lvl="1" eaLnBrk="1" hangingPunct="1"/>
            <a:r>
              <a:rPr lang="en-US" sz="2000" dirty="0"/>
              <a:t>Suppliers and other required business functions</a:t>
            </a:r>
          </a:p>
          <a:p>
            <a:pPr eaLnBrk="1" hangingPunct="1"/>
            <a:endParaRPr lang="en-US" sz="2800" dirty="0"/>
          </a:p>
        </p:txBody>
      </p:sp>
    </p:spTree>
    <p:extLst>
      <p:ext uri="{BB962C8B-B14F-4D97-AF65-F5344CB8AC3E}">
        <p14:creationId xmlns:p14="http://schemas.microsoft.com/office/powerpoint/2010/main" val="314585622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title"/>
          </p:nvPr>
        </p:nvSpPr>
        <p:spPr/>
        <p:txBody>
          <a:bodyPr/>
          <a:lstStyle/>
          <a:p>
            <a:pPr eaLnBrk="1" hangingPunct="1"/>
            <a:r>
              <a:rPr lang="en-US" sz="3200" dirty="0"/>
              <a:t>Who Prepares an FMEA?</a:t>
            </a:r>
            <a:br>
              <a:rPr lang="en-US" sz="3200" dirty="0"/>
            </a:br>
            <a:r>
              <a:rPr lang="en-US" sz="3200" dirty="0"/>
              <a:t> Who Updates an FMEA?</a:t>
            </a:r>
            <a:endParaRPr lang="es-ES_tradnl" sz="3200" dirty="0"/>
          </a:p>
        </p:txBody>
      </p:sp>
      <p:sp>
        <p:nvSpPr>
          <p:cNvPr id="481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3DFA23E5-6CBF-48A5-8FD4-94B08FCC28A0}" type="slidenum">
              <a:rPr lang="en-IE" sz="1400">
                <a:latin typeface="Times New Roman" pitchFamily="18" charset="0"/>
              </a:rPr>
              <a:pPr/>
              <a:t>33</a:t>
            </a:fld>
            <a:endParaRPr lang="en-IE" sz="1400">
              <a:latin typeface="Times New Roman" pitchFamily="18" charset="0"/>
            </a:endParaRPr>
          </a:p>
        </p:txBody>
      </p:sp>
      <p:sp>
        <p:nvSpPr>
          <p:cNvPr id="48132" name="Rectangle 14"/>
          <p:cNvSpPr>
            <a:spLocks noGrp="1" noChangeArrowheads="1"/>
          </p:cNvSpPr>
          <p:nvPr>
            <p:ph type="body" idx="4294967295"/>
          </p:nvPr>
        </p:nvSpPr>
        <p:spPr>
          <a:xfrm>
            <a:off x="1613693" y="1690688"/>
            <a:ext cx="8964613" cy="4572000"/>
          </a:xfrm>
        </p:spPr>
        <p:txBody>
          <a:bodyPr>
            <a:noAutofit/>
          </a:bodyPr>
          <a:lstStyle/>
          <a:p>
            <a:pPr eaLnBrk="1" hangingPunct="1">
              <a:lnSpc>
                <a:spcPct val="90000"/>
              </a:lnSpc>
            </a:pPr>
            <a:r>
              <a:rPr lang="en-US" sz="2000" dirty="0"/>
              <a:t>A team approach to FMEA's is recommended</a:t>
            </a:r>
          </a:p>
          <a:p>
            <a:pPr eaLnBrk="1" hangingPunct="1">
              <a:lnSpc>
                <a:spcPct val="90000"/>
              </a:lnSpc>
            </a:pPr>
            <a:endParaRPr lang="en-US" sz="2000" dirty="0"/>
          </a:p>
          <a:p>
            <a:pPr eaLnBrk="1" hangingPunct="1">
              <a:lnSpc>
                <a:spcPct val="90000"/>
              </a:lnSpc>
            </a:pPr>
            <a:r>
              <a:rPr lang="en-US" sz="2000" dirty="0"/>
              <a:t>The responsible system, product or manufacturing engineer leads the FMEA team</a:t>
            </a:r>
          </a:p>
          <a:p>
            <a:pPr eaLnBrk="1" hangingPunct="1">
              <a:lnSpc>
                <a:spcPct val="90000"/>
              </a:lnSpc>
            </a:pPr>
            <a:endParaRPr lang="en-US" sz="2000" dirty="0"/>
          </a:p>
          <a:p>
            <a:pPr eaLnBrk="1" hangingPunct="1">
              <a:lnSpc>
                <a:spcPct val="90000"/>
              </a:lnSpc>
            </a:pPr>
            <a:r>
              <a:rPr lang="en-US" sz="2000" dirty="0"/>
              <a:t>The responsible design or process engineer is expected to involve representatives from all affected activities.  Team members should include Design, Manufacturing, Assembly, Quality, Reliability, Service, Purchasing, Testing, Supplier, and other subject matter experts as appropriate.</a:t>
            </a:r>
          </a:p>
          <a:p>
            <a:pPr eaLnBrk="1" hangingPunct="1">
              <a:lnSpc>
                <a:spcPct val="90000"/>
              </a:lnSpc>
            </a:pPr>
            <a:endParaRPr lang="en-US" sz="2000" dirty="0"/>
          </a:p>
          <a:p>
            <a:pPr eaLnBrk="1" hangingPunct="1">
              <a:lnSpc>
                <a:spcPct val="90000"/>
              </a:lnSpc>
            </a:pPr>
            <a:r>
              <a:rPr lang="en-US" sz="2000" dirty="0"/>
              <a:t>The responsible System, Product, or Mfg. Engineer is responsible for keeping the FMEA up to date.</a:t>
            </a:r>
          </a:p>
          <a:p>
            <a:pPr eaLnBrk="1" hangingPunct="1">
              <a:lnSpc>
                <a:spcPct val="90000"/>
              </a:lnSpc>
            </a:pPr>
            <a:endParaRPr lang="en-US" sz="2000" dirty="0"/>
          </a:p>
          <a:p>
            <a:pPr eaLnBrk="1" hangingPunct="1">
              <a:lnSpc>
                <a:spcPct val="90000"/>
              </a:lnSpc>
            </a:pPr>
            <a:r>
              <a:rPr lang="en-US" sz="2000" dirty="0"/>
              <a:t>Suppliers keep their own FMEA's up to date.</a:t>
            </a:r>
            <a:endParaRPr lang="es-ES_tradnl" sz="2000" dirty="0"/>
          </a:p>
          <a:p>
            <a:pPr eaLnBrk="1" hangingPunct="1">
              <a:lnSpc>
                <a:spcPct val="90000"/>
              </a:lnSpc>
            </a:pPr>
            <a:endParaRPr lang="es-ES_tradnl" sz="2000" dirty="0"/>
          </a:p>
          <a:p>
            <a:pPr eaLnBrk="1" hangingPunct="1">
              <a:lnSpc>
                <a:spcPct val="90000"/>
              </a:lnSpc>
            </a:pPr>
            <a:endParaRPr lang="en-US" sz="2000" dirty="0"/>
          </a:p>
        </p:txBody>
      </p:sp>
      <p:sp>
        <p:nvSpPr>
          <p:cNvPr id="48133" name="Rectangle 7"/>
          <p:cNvSpPr>
            <a:spLocks noChangeArrowheads="1"/>
          </p:cNvSpPr>
          <p:nvPr/>
        </p:nvSpPr>
        <p:spPr bwMode="auto">
          <a:xfrm>
            <a:off x="5181600" y="4857750"/>
            <a:ext cx="914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E"/>
          </a:p>
        </p:txBody>
      </p:sp>
    </p:spTree>
    <p:extLst>
      <p:ext uri="{BB962C8B-B14F-4D97-AF65-F5344CB8AC3E}">
        <p14:creationId xmlns:p14="http://schemas.microsoft.com/office/powerpoint/2010/main" val="77534377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title"/>
          </p:nvPr>
        </p:nvSpPr>
        <p:spPr/>
        <p:txBody>
          <a:bodyPr/>
          <a:lstStyle/>
          <a:p>
            <a:pPr eaLnBrk="1" hangingPunct="1"/>
            <a:r>
              <a:rPr lang="en-US" sz="3200" dirty="0"/>
              <a:t>When is a FMEA updated? When is a FMEA completed?</a:t>
            </a:r>
            <a:endParaRPr lang="es-ES_tradnl" sz="3200" dirty="0"/>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91B4EB05-1925-4C1F-80C2-D495D9A9C3AF}" type="slidenum">
              <a:rPr lang="en-IE" sz="1400">
                <a:latin typeface="Times New Roman" pitchFamily="18" charset="0"/>
              </a:rPr>
              <a:pPr/>
              <a:t>34</a:t>
            </a:fld>
            <a:endParaRPr lang="en-IE" sz="1400">
              <a:latin typeface="Times New Roman" pitchFamily="18" charset="0"/>
            </a:endParaRPr>
          </a:p>
        </p:txBody>
      </p:sp>
      <p:sp>
        <p:nvSpPr>
          <p:cNvPr id="49156" name="Rectangle 9"/>
          <p:cNvSpPr>
            <a:spLocks noGrp="1" noChangeArrowheads="1"/>
          </p:cNvSpPr>
          <p:nvPr>
            <p:ph type="body" idx="4294967295"/>
          </p:nvPr>
        </p:nvSpPr>
        <p:spPr>
          <a:xfrm>
            <a:off x="1780381" y="1571626"/>
            <a:ext cx="8887619" cy="4784724"/>
          </a:xfrm>
        </p:spPr>
        <p:txBody>
          <a:bodyPr>
            <a:normAutofit/>
          </a:bodyPr>
          <a:lstStyle/>
          <a:p>
            <a:pPr eaLnBrk="1" hangingPunct="1"/>
            <a:r>
              <a:rPr lang="en-US" sz="2400" dirty="0"/>
              <a:t>Whenever a change is being considered to a product</a:t>
            </a:r>
            <a:r>
              <a:rPr lang="en-US" sz="2400" dirty="0">
                <a:latin typeface="Times New Roman" pitchFamily="18" charset="0"/>
              </a:rPr>
              <a:t>’</a:t>
            </a:r>
            <a:r>
              <a:rPr lang="en-US" sz="2400" dirty="0"/>
              <a:t>s design, application, environment, material, or to a product</a:t>
            </a:r>
            <a:r>
              <a:rPr lang="en-US" sz="2400" dirty="0">
                <a:latin typeface="Times New Roman" pitchFamily="18" charset="0"/>
              </a:rPr>
              <a:t>’</a:t>
            </a:r>
            <a:r>
              <a:rPr lang="en-US" sz="2400" dirty="0"/>
              <a:t>s manufacturing or assembly processes. </a:t>
            </a:r>
          </a:p>
          <a:p>
            <a:pPr eaLnBrk="1" hangingPunct="1"/>
            <a:endParaRPr lang="en-US" sz="2400" dirty="0"/>
          </a:p>
          <a:p>
            <a:pPr eaLnBrk="1" hangingPunct="1"/>
            <a:r>
              <a:rPr lang="en-US" sz="2400" dirty="0"/>
              <a:t>A Design FMEA is considered completed when the design is released for production.</a:t>
            </a:r>
          </a:p>
          <a:p>
            <a:pPr eaLnBrk="1" hangingPunct="1"/>
            <a:endParaRPr lang="en-US" sz="2400" dirty="0"/>
          </a:p>
          <a:p>
            <a:pPr eaLnBrk="1" hangingPunct="1"/>
            <a:r>
              <a:rPr lang="en-US" sz="2400" dirty="0"/>
              <a:t>A Process FMEA is never completed unless the process is removed from the production line. </a:t>
            </a:r>
          </a:p>
          <a:p>
            <a:pPr eaLnBrk="1" hangingPunct="1"/>
            <a:endParaRPr lang="en-US" sz="2400" dirty="0"/>
          </a:p>
        </p:txBody>
      </p:sp>
      <p:sp>
        <p:nvSpPr>
          <p:cNvPr id="386052" name="Rectangle 4"/>
          <p:cNvSpPr>
            <a:spLocks noChangeArrowheads="1"/>
          </p:cNvSpPr>
          <p:nvPr/>
        </p:nvSpPr>
        <p:spPr bwMode="auto">
          <a:xfrm>
            <a:off x="2514600" y="1571626"/>
            <a:ext cx="4800600" cy="428625"/>
          </a:xfrm>
          <a:prstGeom prst="rect">
            <a:avLst/>
          </a:prstGeom>
          <a:noFill/>
          <a:ln w="9525">
            <a:noFill/>
            <a:miter lim="800000"/>
            <a:headEnd/>
            <a:tailEnd/>
          </a:ln>
          <a:effectLst/>
        </p:spPr>
        <p:txBody>
          <a:bodyPr lIns="92075" tIns="46038" rIns="92075" bIns="46038" anchor="ctr" anchorCtr="1"/>
          <a:lstStyle/>
          <a:p>
            <a:pPr algn="ctr">
              <a:defRPr/>
            </a:pPr>
            <a:endParaRPr lang="es-ES_tradnl">
              <a:solidFill>
                <a:srgbClr val="006600"/>
              </a:solidFill>
              <a:effectLst>
                <a:outerShdw blurRad="38100" dist="38100" dir="2700000" algn="tl">
                  <a:srgbClr val="C0C0C0"/>
                </a:outerShdw>
              </a:effectLst>
              <a:latin typeface="Arial Black" pitchFamily="34" charset="0"/>
            </a:endParaRPr>
          </a:p>
        </p:txBody>
      </p:sp>
      <p:sp>
        <p:nvSpPr>
          <p:cNvPr id="49158" name="Rectangle 5"/>
          <p:cNvSpPr>
            <a:spLocks noChangeArrowheads="1"/>
          </p:cNvSpPr>
          <p:nvPr/>
        </p:nvSpPr>
        <p:spPr bwMode="auto">
          <a:xfrm>
            <a:off x="5181600" y="4857750"/>
            <a:ext cx="914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IE"/>
          </a:p>
        </p:txBody>
      </p:sp>
    </p:spTree>
    <p:extLst>
      <p:ext uri="{BB962C8B-B14F-4D97-AF65-F5344CB8AC3E}">
        <p14:creationId xmlns:p14="http://schemas.microsoft.com/office/powerpoint/2010/main" val="257049976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a:noFill/>
        </p:spPr>
        <p:txBody>
          <a:bodyPr>
            <a:normAutofit/>
          </a:bodyPr>
          <a:lstStyle/>
          <a:p>
            <a:pPr eaLnBrk="1" hangingPunct="1"/>
            <a:r>
              <a:rPr lang="en-US"/>
              <a:t>Failure Modes and Effects Analysis</a:t>
            </a:r>
            <a:r>
              <a:rPr lang="es-ES_tradnl"/>
              <a:t> - Advantages</a:t>
            </a:r>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71FDB551-5BEE-4DFA-A970-E36969967CDE}" type="slidenum">
              <a:rPr lang="en-IE" sz="1400">
                <a:latin typeface="Times New Roman" pitchFamily="18" charset="0"/>
              </a:rPr>
              <a:pPr/>
              <a:t>35</a:t>
            </a:fld>
            <a:endParaRPr lang="en-IE" sz="1400">
              <a:latin typeface="Times New Roman" pitchFamily="18" charset="0"/>
            </a:endParaRPr>
          </a:p>
        </p:txBody>
      </p:sp>
      <p:sp>
        <p:nvSpPr>
          <p:cNvPr id="50180" name="Rectangle 7"/>
          <p:cNvSpPr>
            <a:spLocks noGrp="1" noChangeArrowheads="1"/>
          </p:cNvSpPr>
          <p:nvPr>
            <p:ph type="body" idx="4294967295"/>
          </p:nvPr>
        </p:nvSpPr>
        <p:spPr>
          <a:xfrm>
            <a:off x="1752600" y="1784350"/>
            <a:ext cx="8955088" cy="4572000"/>
          </a:xfrm>
        </p:spPr>
        <p:txBody>
          <a:bodyPr>
            <a:normAutofit/>
          </a:bodyPr>
          <a:lstStyle/>
          <a:p>
            <a:pPr eaLnBrk="1" hangingPunct="1"/>
            <a:r>
              <a:rPr lang="en-US" sz="2400" dirty="0"/>
              <a:t>Helps to identify potential product/process failure modes early.</a:t>
            </a:r>
          </a:p>
          <a:p>
            <a:pPr eaLnBrk="1" hangingPunct="1"/>
            <a:endParaRPr lang="en-US" sz="2400" dirty="0"/>
          </a:p>
          <a:p>
            <a:pPr eaLnBrk="1" hangingPunct="1"/>
            <a:r>
              <a:rPr lang="en-US" sz="2400" dirty="0"/>
              <a:t>Increased the likelihood that all product/process potential failure modes and their effects will be considered.</a:t>
            </a:r>
          </a:p>
          <a:p>
            <a:pPr eaLnBrk="1" hangingPunct="1"/>
            <a:endParaRPr lang="en-US" sz="2400" dirty="0"/>
          </a:p>
          <a:p>
            <a:pPr eaLnBrk="1" hangingPunct="1"/>
            <a:r>
              <a:rPr lang="en-US" sz="2400" dirty="0"/>
              <a:t>Assists in the analysis product/process design requirements and alternatives.</a:t>
            </a:r>
          </a:p>
        </p:txBody>
      </p:sp>
    </p:spTree>
    <p:extLst>
      <p:ext uri="{BB962C8B-B14F-4D97-AF65-F5344CB8AC3E}">
        <p14:creationId xmlns:p14="http://schemas.microsoft.com/office/powerpoint/2010/main" val="70533117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nchor="t"/>
          <a:lstStyle/>
          <a:p>
            <a:pPr eaLnBrk="1" hangingPunct="1"/>
            <a:r>
              <a:rPr lang="en-US" dirty="0"/>
              <a:t>FMEA –Take Homes</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C617BAD-C1CD-4C0D-8DFA-000CD97CCB50}" type="slidenum">
              <a:rPr lang="en-IE" sz="1400">
                <a:latin typeface="Times New Roman" pitchFamily="18" charset="0"/>
              </a:rPr>
              <a:pPr/>
              <a:t>36</a:t>
            </a:fld>
            <a:endParaRPr lang="en-IE" sz="1400">
              <a:latin typeface="Times New Roman" pitchFamily="18" charset="0"/>
            </a:endParaRPr>
          </a:p>
        </p:txBody>
      </p:sp>
      <p:sp>
        <p:nvSpPr>
          <p:cNvPr id="84996" name="Rectangle 3"/>
          <p:cNvSpPr>
            <a:spLocks noGrp="1" noChangeArrowheads="1"/>
          </p:cNvSpPr>
          <p:nvPr>
            <p:ph type="body" idx="4294967295"/>
          </p:nvPr>
        </p:nvSpPr>
        <p:spPr>
          <a:xfrm>
            <a:off x="1219200" y="1295400"/>
            <a:ext cx="8955088" cy="4572000"/>
          </a:xfrm>
          <a:noFill/>
        </p:spPr>
        <p:txBody>
          <a:bodyPr/>
          <a:lstStyle/>
          <a:p>
            <a:pPr eaLnBrk="1" hangingPunct="1"/>
            <a:r>
              <a:rPr lang="en-US" sz="2800" dirty="0"/>
              <a:t>Do not try alone, use a group</a:t>
            </a:r>
          </a:p>
          <a:p>
            <a:pPr eaLnBrk="1" hangingPunct="1"/>
            <a:r>
              <a:rPr lang="en-US" sz="2800" dirty="0"/>
              <a:t>Time consuming process</a:t>
            </a:r>
          </a:p>
          <a:p>
            <a:pPr eaLnBrk="1" hangingPunct="1"/>
            <a:r>
              <a:rPr lang="en-US" sz="2800" dirty="0"/>
              <a:t>Activities are required for completion</a:t>
            </a:r>
          </a:p>
          <a:p>
            <a:pPr eaLnBrk="1" hangingPunct="1"/>
            <a:r>
              <a:rPr lang="en-US" sz="2800" dirty="0"/>
              <a:t>Train team</a:t>
            </a:r>
          </a:p>
          <a:p>
            <a:pPr eaLnBrk="1" hangingPunct="1"/>
            <a:r>
              <a:rPr lang="en-US" sz="2800" dirty="0"/>
              <a:t>Proper preparation for meetings</a:t>
            </a:r>
          </a:p>
          <a:p>
            <a:pPr eaLnBrk="1" hangingPunct="1"/>
            <a:r>
              <a:rPr lang="en-US" sz="2800" dirty="0" err="1"/>
              <a:t>Summarise</a:t>
            </a:r>
            <a:r>
              <a:rPr lang="en-US" sz="2800" dirty="0"/>
              <a:t> often</a:t>
            </a:r>
          </a:p>
          <a:p>
            <a:pPr eaLnBrk="1" hangingPunct="1"/>
            <a:r>
              <a:rPr lang="en-US" sz="2800" dirty="0"/>
              <a:t>Independent voting</a:t>
            </a:r>
          </a:p>
          <a:p>
            <a:pPr eaLnBrk="1" hangingPunct="1"/>
            <a:r>
              <a:rPr lang="en-US" sz="2800" dirty="0"/>
              <a:t>Negotiate issues</a:t>
            </a:r>
          </a:p>
        </p:txBody>
      </p:sp>
    </p:spTree>
    <p:extLst>
      <p:ext uri="{BB962C8B-B14F-4D97-AF65-F5344CB8AC3E}">
        <p14:creationId xmlns:p14="http://schemas.microsoft.com/office/powerpoint/2010/main" val="247437137"/>
      </p:ext>
    </p:extLst>
  </p:cSld>
  <p:clrMapOvr>
    <a:masterClrMapping/>
  </p:clrMapOvr>
  <p:transition spd="med">
    <p:strips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C617BAD-C1CD-4C0D-8DFA-000CD97CCB50}" type="slidenum">
              <a:rPr lang="en-IE" sz="1400">
                <a:latin typeface="Times New Roman" pitchFamily="18" charset="0"/>
              </a:rPr>
              <a:pPr/>
              <a:t>37</a:t>
            </a:fld>
            <a:endParaRPr lang="en-IE" sz="1400">
              <a:latin typeface="Times New Roman" pitchFamily="18" charset="0"/>
            </a:endParaRPr>
          </a:p>
        </p:txBody>
      </p:sp>
      <p:sp>
        <p:nvSpPr>
          <p:cNvPr id="84996" name="Rectangle 3"/>
          <p:cNvSpPr>
            <a:spLocks noGrp="1" noChangeArrowheads="1"/>
          </p:cNvSpPr>
          <p:nvPr>
            <p:ph type="body" idx="4294967295"/>
          </p:nvPr>
        </p:nvSpPr>
        <p:spPr>
          <a:xfrm>
            <a:off x="1143000" y="990600"/>
            <a:ext cx="8955088" cy="4572000"/>
          </a:xfrm>
          <a:noFill/>
        </p:spPr>
        <p:txBody>
          <a:bodyPr/>
          <a:lstStyle/>
          <a:p>
            <a:pPr eaLnBrk="1" hangingPunct="1"/>
            <a:endParaRPr lang="en-US" dirty="0"/>
          </a:p>
          <a:p>
            <a:pPr eaLnBrk="1" hangingPunct="1"/>
            <a:endParaRPr lang="en-US" dirty="0"/>
          </a:p>
          <a:p>
            <a:pPr marL="0" indent="0" algn="ctr">
              <a:buNone/>
            </a:pPr>
            <a:r>
              <a:rPr lang="en-US" dirty="0"/>
              <a:t>Next Week</a:t>
            </a:r>
          </a:p>
          <a:p>
            <a:pPr marL="0" indent="0" algn="ctr">
              <a:buNone/>
            </a:pPr>
            <a:endParaRPr lang="en-US" dirty="0"/>
          </a:p>
          <a:p>
            <a:pPr marL="0" indent="0" algn="ctr">
              <a:buNone/>
            </a:pPr>
            <a:r>
              <a:rPr lang="en-US" dirty="0"/>
              <a:t>Final MCQ</a:t>
            </a:r>
          </a:p>
          <a:p>
            <a:pPr marL="0" indent="0" algn="ctr">
              <a:buNone/>
            </a:pPr>
            <a:r>
              <a:rPr lang="en-US" dirty="0"/>
              <a:t>Covers Entire Course</a:t>
            </a:r>
          </a:p>
          <a:p>
            <a:pPr marL="0" indent="0" algn="ctr">
              <a:buNone/>
            </a:pPr>
            <a:r>
              <a:rPr lang="en-US" dirty="0"/>
              <a:t>Test open from 8-11pm only</a:t>
            </a:r>
          </a:p>
          <a:p>
            <a:pPr marL="0" indent="0" algn="ctr">
              <a:buNone/>
            </a:pPr>
            <a:r>
              <a:rPr lang="en-US" dirty="0"/>
              <a:t>20 Questions</a:t>
            </a:r>
          </a:p>
          <a:p>
            <a:pPr marL="0" indent="0" algn="ctr">
              <a:buNone/>
            </a:pPr>
            <a:r>
              <a:rPr lang="en-US" dirty="0"/>
              <a:t>1 Hour</a:t>
            </a:r>
          </a:p>
        </p:txBody>
      </p:sp>
    </p:spTree>
    <p:extLst>
      <p:ext uri="{BB962C8B-B14F-4D97-AF65-F5344CB8AC3E}">
        <p14:creationId xmlns:p14="http://schemas.microsoft.com/office/powerpoint/2010/main" val="1522661194"/>
      </p:ext>
    </p:extLst>
  </p:cSld>
  <p:clrMapOvr>
    <a:masterClrMapping/>
  </p:clrMapOvr>
  <p:transition spd="med">
    <p:strips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DC617BAD-C1CD-4C0D-8DFA-000CD97CCB50}" type="slidenum">
              <a:rPr lang="en-IE" sz="1400">
                <a:latin typeface="Times New Roman" pitchFamily="18" charset="0"/>
              </a:rPr>
              <a:pPr/>
              <a:t>38</a:t>
            </a:fld>
            <a:endParaRPr lang="en-IE" sz="1400">
              <a:latin typeface="Times New Roman" pitchFamily="18" charset="0"/>
            </a:endParaRPr>
          </a:p>
        </p:txBody>
      </p:sp>
      <p:sp>
        <p:nvSpPr>
          <p:cNvPr id="84996" name="Rectangle 3"/>
          <p:cNvSpPr>
            <a:spLocks noGrp="1" noChangeArrowheads="1"/>
          </p:cNvSpPr>
          <p:nvPr>
            <p:ph type="body" idx="4294967295"/>
          </p:nvPr>
        </p:nvSpPr>
        <p:spPr>
          <a:xfrm>
            <a:off x="1524000" y="1066801"/>
            <a:ext cx="8955088" cy="4572000"/>
          </a:xfrm>
          <a:noFill/>
        </p:spPr>
        <p:txBody>
          <a:bodyPr/>
          <a:lstStyle/>
          <a:p>
            <a:pPr eaLnBrk="1" hangingPunct="1"/>
            <a:endParaRPr lang="en-US" dirty="0"/>
          </a:p>
          <a:p>
            <a:pPr eaLnBrk="1" hangingPunct="1"/>
            <a:endParaRPr lang="en-US" dirty="0"/>
          </a:p>
          <a:p>
            <a:pPr marL="0" indent="0" algn="ctr">
              <a:buNone/>
            </a:pPr>
            <a:r>
              <a:rPr lang="en-US" dirty="0"/>
              <a:t>End of Lecture Course!</a:t>
            </a:r>
          </a:p>
        </p:txBody>
      </p:sp>
      <p:pic>
        <p:nvPicPr>
          <p:cNvPr id="119811" name="Picture 3"/>
          <p:cNvPicPr>
            <a:picLocks noChangeAspect="1" noChangeArrowheads="1"/>
          </p:cNvPicPr>
          <p:nvPr/>
        </p:nvPicPr>
        <p:blipFill>
          <a:blip r:embed="rId3" cstate="print"/>
          <a:srcRect/>
          <a:stretch>
            <a:fillRect/>
          </a:stretch>
        </p:blipFill>
        <p:spPr bwMode="auto">
          <a:xfrm>
            <a:off x="4648201" y="3352801"/>
            <a:ext cx="2408237" cy="1927225"/>
          </a:xfrm>
          <a:prstGeom prst="rect">
            <a:avLst/>
          </a:prstGeom>
          <a:noFill/>
          <a:ln w="9525">
            <a:noFill/>
            <a:miter lim="800000"/>
            <a:headEnd/>
            <a:tailEnd/>
          </a:ln>
          <a:effectLst/>
        </p:spPr>
      </p:pic>
    </p:spTree>
    <p:extLst>
      <p:ext uri="{BB962C8B-B14F-4D97-AF65-F5344CB8AC3E}">
        <p14:creationId xmlns:p14="http://schemas.microsoft.com/office/powerpoint/2010/main" val="2746308388"/>
      </p:ext>
    </p:extLst>
  </p:cSld>
  <p:clrMapOvr>
    <a:masterClrMapping/>
  </p:clrMapOvr>
  <p:transition spd="med">
    <p:strips dir="l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dirty="0"/>
              <a:t>Key Steps of the Control Phase</a:t>
            </a:r>
          </a:p>
        </p:txBody>
      </p:sp>
      <p:sp>
        <p:nvSpPr>
          <p:cNvPr id="9219" name="Rectangle 3"/>
          <p:cNvSpPr>
            <a:spLocks noGrp="1" noChangeArrowheads="1"/>
          </p:cNvSpPr>
          <p:nvPr>
            <p:ph idx="1"/>
          </p:nvPr>
        </p:nvSpPr>
        <p:spPr>
          <a:xfrm>
            <a:off x="1524000" y="1193800"/>
            <a:ext cx="8955088" cy="4572000"/>
          </a:xfrm>
        </p:spPr>
        <p:txBody>
          <a:bodyPr/>
          <a:lstStyle/>
          <a:p>
            <a:pPr marL="457200" indent="-457200">
              <a:buFont typeface="+mj-lt"/>
              <a:buAutoNum type="arabicPeriod"/>
            </a:pPr>
            <a:r>
              <a:rPr lang="en-US" sz="1800" b="1" dirty="0"/>
              <a:t>Develop supporting methods and documentation </a:t>
            </a:r>
            <a:r>
              <a:rPr lang="en-US" sz="1800" dirty="0"/>
              <a:t>to sustain full-scale implementation.</a:t>
            </a:r>
          </a:p>
          <a:p>
            <a:pPr marL="457200" indent="-457200">
              <a:buFont typeface="+mj-lt"/>
              <a:buAutoNum type="arabicPeriod"/>
            </a:pPr>
            <a:endParaRPr lang="en-US" sz="1800" dirty="0"/>
          </a:p>
          <a:p>
            <a:pPr marL="457200" indent="-457200">
              <a:buFont typeface="+mj-lt"/>
              <a:buAutoNum type="arabicPeriod"/>
            </a:pPr>
            <a:r>
              <a:rPr lang="en-US" sz="1800" b="1" dirty="0"/>
              <a:t>Launch Implementation</a:t>
            </a:r>
          </a:p>
          <a:p>
            <a:pPr marL="457200" indent="-457200">
              <a:buFont typeface="+mj-lt"/>
              <a:buAutoNum type="arabicPeriod"/>
            </a:pPr>
            <a:endParaRPr lang="en-US" sz="1800" b="1" dirty="0"/>
          </a:p>
          <a:p>
            <a:pPr marL="457200" indent="-457200">
              <a:buFont typeface="+mj-lt"/>
              <a:buAutoNum type="arabicPeriod"/>
            </a:pPr>
            <a:r>
              <a:rPr lang="en-US" sz="1800" b="1" dirty="0"/>
              <a:t>Lock in performance gains. </a:t>
            </a:r>
            <a:r>
              <a:rPr lang="en-US" sz="1800" dirty="0"/>
              <a:t>Use mistake proofing or other </a:t>
            </a:r>
            <a:r>
              <a:rPr lang="en-US" sz="1800" dirty="0" err="1"/>
              <a:t>measuresto</a:t>
            </a:r>
            <a:r>
              <a:rPr lang="en-US" sz="1800" dirty="0"/>
              <a:t> prevent people from performing work in old ways.</a:t>
            </a:r>
          </a:p>
          <a:p>
            <a:pPr marL="457200" indent="-457200">
              <a:buFont typeface="+mj-lt"/>
              <a:buAutoNum type="arabicPeriod"/>
            </a:pPr>
            <a:endParaRPr lang="en-US" sz="1800" dirty="0"/>
          </a:p>
          <a:p>
            <a:pPr marL="457200" indent="-457200">
              <a:buFont typeface="+mj-lt"/>
              <a:buAutoNum type="arabicPeriod"/>
            </a:pPr>
            <a:r>
              <a:rPr lang="en-US" sz="1800" b="1" dirty="0"/>
              <a:t>Monitor Implementation. </a:t>
            </a:r>
            <a:r>
              <a:rPr lang="en-US" sz="1800" dirty="0"/>
              <a:t>Use observation, interaction and data collection and charting; make additional improvements as appropriate.</a:t>
            </a:r>
          </a:p>
        </p:txBody>
      </p:sp>
    </p:spTree>
    <p:extLst>
      <p:ext uri="{BB962C8B-B14F-4D97-AF65-F5344CB8AC3E}">
        <p14:creationId xmlns:p14="http://schemas.microsoft.com/office/powerpoint/2010/main" val="405370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3200" dirty="0"/>
              <a:t>Key Steps of the Control Phase</a:t>
            </a:r>
          </a:p>
        </p:txBody>
      </p:sp>
      <p:sp>
        <p:nvSpPr>
          <p:cNvPr id="9219" name="Rectangle 3"/>
          <p:cNvSpPr>
            <a:spLocks noGrp="1" noChangeArrowheads="1"/>
          </p:cNvSpPr>
          <p:nvPr>
            <p:ph idx="1"/>
          </p:nvPr>
        </p:nvSpPr>
        <p:spPr>
          <a:xfrm>
            <a:off x="1524000" y="1346200"/>
            <a:ext cx="8955088" cy="4572000"/>
          </a:xfrm>
        </p:spPr>
        <p:txBody>
          <a:bodyPr/>
          <a:lstStyle/>
          <a:p>
            <a:pPr marL="457200" indent="-457200">
              <a:buFont typeface="+mj-lt"/>
              <a:buAutoNum type="arabicPeriod" startAt="5"/>
            </a:pPr>
            <a:r>
              <a:rPr lang="en-US" sz="1800" b="1" dirty="0"/>
              <a:t>Develop process control plans and hand off control to the process owner. </a:t>
            </a:r>
          </a:p>
          <a:p>
            <a:pPr marL="457200" indent="-457200">
              <a:buFont typeface="+mj-lt"/>
              <a:buAutoNum type="arabicPeriod" startAt="5"/>
            </a:pPr>
            <a:endParaRPr lang="en-US" sz="1800" b="1" dirty="0"/>
          </a:p>
          <a:p>
            <a:pPr marL="457200" indent="-457200">
              <a:buFont typeface="+mj-lt"/>
              <a:buAutoNum type="arabicPeriod" startAt="5"/>
            </a:pPr>
            <a:r>
              <a:rPr lang="en-US" sz="1800" b="1" dirty="0"/>
              <a:t>Audit the results. </a:t>
            </a:r>
            <a:r>
              <a:rPr lang="en-US" sz="1800" dirty="0"/>
              <a:t>Confirm measures of improvement and assign savings numbers in currency where appropriate. </a:t>
            </a:r>
          </a:p>
          <a:p>
            <a:pPr marL="457200" indent="-457200">
              <a:buFont typeface="+mj-lt"/>
              <a:buAutoNum type="arabicPeriod" startAt="5"/>
            </a:pPr>
            <a:endParaRPr lang="en-US" sz="1800" dirty="0"/>
          </a:p>
          <a:p>
            <a:pPr marL="457200" indent="-457200">
              <a:buFont typeface="+mj-lt"/>
              <a:buAutoNum type="arabicPeriod" startAt="5"/>
            </a:pPr>
            <a:r>
              <a:rPr lang="en-US" sz="1800" b="1" dirty="0" err="1"/>
              <a:t>Finalise</a:t>
            </a:r>
            <a:r>
              <a:rPr lang="en-US" sz="1800" b="1" dirty="0"/>
              <a:t> Project</a:t>
            </a:r>
          </a:p>
          <a:p>
            <a:pPr marL="457200" indent="-457200">
              <a:buFont typeface="+mj-lt"/>
              <a:buAutoNum type="arabicPeriod" startAt="5"/>
            </a:pPr>
            <a:endParaRPr lang="en-US" sz="1800" b="1" dirty="0"/>
          </a:p>
          <a:p>
            <a:pPr marL="1257300" lvl="2" indent="-457200"/>
            <a:r>
              <a:rPr lang="en-US" sz="1400" dirty="0"/>
              <a:t>Document ideas about where your company could apply the methods and lessons learned from this project.</a:t>
            </a:r>
          </a:p>
          <a:p>
            <a:pPr marL="1257300" lvl="2" indent="-457200"/>
            <a:r>
              <a:rPr lang="en-US" sz="1400" dirty="0"/>
              <a:t>Hold the control gate review.</a:t>
            </a:r>
          </a:p>
          <a:p>
            <a:pPr marL="1257300" lvl="2" indent="-457200"/>
            <a:r>
              <a:rPr lang="en-US" sz="1400" dirty="0"/>
              <a:t>Communicate project methods and results to others in your </a:t>
            </a:r>
            <a:r>
              <a:rPr lang="en-US" sz="1400" dirty="0" err="1"/>
              <a:t>organisation</a:t>
            </a:r>
            <a:endParaRPr lang="en-US" sz="1400" dirty="0"/>
          </a:p>
          <a:p>
            <a:pPr marL="1257300" lvl="2" indent="-457200"/>
            <a:r>
              <a:rPr lang="en-US" sz="1400" dirty="0"/>
              <a:t>Celebrate completion!!</a:t>
            </a:r>
          </a:p>
          <a:p>
            <a:pPr marL="457200" indent="-457200">
              <a:buFont typeface="+mj-lt"/>
              <a:buAutoNum type="arabicPeriod" startAt="5"/>
            </a:pPr>
            <a:endParaRPr lang="en-US" sz="1800" dirty="0"/>
          </a:p>
        </p:txBody>
      </p:sp>
    </p:spTree>
    <p:extLst>
      <p:ext uri="{BB962C8B-B14F-4D97-AF65-F5344CB8AC3E}">
        <p14:creationId xmlns:p14="http://schemas.microsoft.com/office/powerpoint/2010/main" val="366365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E" dirty="0"/>
              <a:t>FMEA</a:t>
            </a:r>
          </a:p>
        </p:txBody>
      </p:sp>
      <p:sp>
        <p:nvSpPr>
          <p:cNvPr id="409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820AE13C-E4BC-409F-A9E1-1F68F598A7BD}" type="slidenum">
              <a:rPr lang="en-IE" sz="1400">
                <a:latin typeface="Times New Roman" pitchFamily="18" charset="0"/>
              </a:rPr>
              <a:pPr/>
              <a:t>6</a:t>
            </a:fld>
            <a:endParaRPr lang="en-IE" sz="1400">
              <a:latin typeface="Times New Roman" pitchFamily="18" charset="0"/>
            </a:endParaRPr>
          </a:p>
        </p:txBody>
      </p:sp>
      <p:pic>
        <p:nvPicPr>
          <p:cNvPr id="41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1471912"/>
            <a:ext cx="3321050" cy="410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Rectangle 6"/>
          <p:cNvSpPr>
            <a:spLocks noChangeArrowheads="1"/>
          </p:cNvSpPr>
          <p:nvPr/>
        </p:nvSpPr>
        <p:spPr bwMode="auto">
          <a:xfrm>
            <a:off x="1703390" y="5979916"/>
            <a:ext cx="8207375" cy="60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4353" tIns="41436" rIns="84353" bIns="41436">
            <a:spAutoFit/>
          </a:bodyPr>
          <a:lstStyle/>
          <a:p>
            <a:pPr defTabSz="709613" eaLnBrk="0" hangingPunct="0">
              <a:buFontTx/>
              <a:buChar char="•"/>
            </a:pPr>
            <a:r>
              <a:rPr lang="en-GB" sz="1700">
                <a:latin typeface="Times New Roman" pitchFamily="18" charset="0"/>
              </a:rPr>
              <a:t>Stamatis D.H., Failure Mode and Effect Analysis: FMEA from Theory to Execution</a:t>
            </a:r>
          </a:p>
          <a:p>
            <a:pPr defTabSz="709613" eaLnBrk="0" hangingPunct="0"/>
            <a:r>
              <a:rPr lang="en-GB" sz="1700">
                <a:latin typeface="Times New Roman" pitchFamily="18" charset="0"/>
              </a:rPr>
              <a:t>ASQC Quality Press.</a:t>
            </a:r>
          </a:p>
        </p:txBody>
      </p:sp>
    </p:spTree>
    <p:extLst>
      <p:ext uri="{BB962C8B-B14F-4D97-AF65-F5344CB8AC3E}">
        <p14:creationId xmlns:p14="http://schemas.microsoft.com/office/powerpoint/2010/main" val="40822531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FMEA Outline</a:t>
            </a:r>
          </a:p>
        </p:txBody>
      </p:sp>
      <p:sp>
        <p:nvSpPr>
          <p:cNvPr id="51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C740D2B4-32F5-4E3B-BCB3-3BCA486CCA8F}" type="slidenum">
              <a:rPr lang="en-IE" sz="1400">
                <a:latin typeface="Times New Roman" pitchFamily="18" charset="0"/>
              </a:rPr>
              <a:pPr/>
              <a:t>7</a:t>
            </a:fld>
            <a:endParaRPr lang="en-IE" sz="1400">
              <a:latin typeface="Times New Roman" pitchFamily="18" charset="0"/>
            </a:endParaRPr>
          </a:p>
        </p:txBody>
      </p:sp>
      <p:sp>
        <p:nvSpPr>
          <p:cNvPr id="5124" name="Rectangle 3"/>
          <p:cNvSpPr>
            <a:spLocks noGrp="1" noChangeArrowheads="1"/>
          </p:cNvSpPr>
          <p:nvPr>
            <p:ph type="body" idx="4294967295"/>
          </p:nvPr>
        </p:nvSpPr>
        <p:spPr>
          <a:xfrm>
            <a:off x="1981200" y="1784350"/>
            <a:ext cx="8955087" cy="4572000"/>
          </a:xfrm>
        </p:spPr>
        <p:txBody>
          <a:bodyPr/>
          <a:lstStyle/>
          <a:p>
            <a:pPr>
              <a:lnSpc>
                <a:spcPct val="80000"/>
              </a:lnSpc>
            </a:pPr>
            <a:r>
              <a:rPr lang="en-US" sz="4000"/>
              <a:t>What is FMEA?</a:t>
            </a:r>
          </a:p>
          <a:p>
            <a:pPr>
              <a:lnSpc>
                <a:spcPct val="80000"/>
              </a:lnSpc>
            </a:pPr>
            <a:r>
              <a:rPr lang="en-US" sz="4000"/>
              <a:t>History </a:t>
            </a:r>
          </a:p>
          <a:p>
            <a:pPr>
              <a:lnSpc>
                <a:spcPct val="80000"/>
              </a:lnSpc>
            </a:pPr>
            <a:r>
              <a:rPr lang="en-US" sz="4000"/>
              <a:t>Benefits</a:t>
            </a:r>
          </a:p>
          <a:p>
            <a:pPr>
              <a:lnSpc>
                <a:spcPct val="80000"/>
              </a:lnSpc>
            </a:pPr>
            <a:r>
              <a:rPr lang="en-US" sz="4000"/>
              <a:t>Applications</a:t>
            </a:r>
          </a:p>
          <a:p>
            <a:pPr>
              <a:lnSpc>
                <a:spcPct val="80000"/>
              </a:lnSpc>
            </a:pPr>
            <a:r>
              <a:rPr lang="en-US" sz="4000"/>
              <a:t>Procedure</a:t>
            </a:r>
          </a:p>
          <a:p>
            <a:pPr>
              <a:lnSpc>
                <a:spcPct val="80000"/>
              </a:lnSpc>
            </a:pPr>
            <a:r>
              <a:rPr lang="en-US" sz="4000"/>
              <a:t>Summary</a:t>
            </a:r>
          </a:p>
          <a:p>
            <a:pPr>
              <a:lnSpc>
                <a:spcPct val="80000"/>
              </a:lnSpc>
            </a:pPr>
            <a:endParaRPr lang="en-US" sz="4400"/>
          </a:p>
          <a:p>
            <a:pPr>
              <a:lnSpc>
                <a:spcPct val="80000"/>
              </a:lnSpc>
            </a:pPr>
            <a:endParaRPr lang="en-US" sz="440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2362200"/>
            <a:ext cx="4608511" cy="3352691"/>
          </a:xfrm>
          <a:prstGeom prst="rect">
            <a:avLst/>
          </a:prstGeom>
        </p:spPr>
      </p:pic>
    </p:spTree>
    <p:extLst>
      <p:ext uri="{BB962C8B-B14F-4D97-AF65-F5344CB8AC3E}">
        <p14:creationId xmlns:p14="http://schemas.microsoft.com/office/powerpoint/2010/main" val="468619692"/>
      </p:ext>
    </p:extLst>
  </p:cSld>
  <p:clrMapOvr>
    <a:masterClrMapping/>
  </p:clrMapOvr>
  <p:transition spd="med">
    <p:strips dir="l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FMEA?</a:t>
            </a:r>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A50EE1CF-2F5F-4516-807B-051D2DD23719}" type="slidenum">
              <a:rPr lang="en-IE" sz="1400">
                <a:latin typeface="Times New Roman" pitchFamily="18" charset="0"/>
              </a:rPr>
              <a:pPr/>
              <a:t>8</a:t>
            </a:fld>
            <a:endParaRPr lang="en-IE" sz="1400">
              <a:latin typeface="Times New Roman" pitchFamily="18" charset="0"/>
            </a:endParaRPr>
          </a:p>
        </p:txBody>
      </p:sp>
      <p:sp>
        <p:nvSpPr>
          <p:cNvPr id="6148" name="Rectangle 3"/>
          <p:cNvSpPr>
            <a:spLocks noGrp="1" noChangeArrowheads="1"/>
          </p:cNvSpPr>
          <p:nvPr>
            <p:ph type="body" idx="4294967295"/>
          </p:nvPr>
        </p:nvSpPr>
        <p:spPr>
          <a:xfrm>
            <a:off x="802640" y="1523999"/>
            <a:ext cx="9712960" cy="4968875"/>
          </a:xfrm>
        </p:spPr>
        <p:txBody>
          <a:bodyPr>
            <a:normAutofit lnSpcReduction="10000"/>
          </a:bodyPr>
          <a:lstStyle/>
          <a:p>
            <a:r>
              <a:rPr lang="en-US" sz="2800" dirty="0"/>
              <a:t>FMEA is an acronym that stands for Failure Modes and Effects Analysis</a:t>
            </a:r>
          </a:p>
          <a:p>
            <a:endParaRPr lang="en-US" sz="2800" dirty="0"/>
          </a:p>
          <a:p>
            <a:r>
              <a:rPr lang="en-US" sz="2800" dirty="0"/>
              <a:t> Methodology of FMEA:</a:t>
            </a:r>
          </a:p>
          <a:p>
            <a:endParaRPr lang="en-US" sz="2800" dirty="0"/>
          </a:p>
          <a:p>
            <a:pPr lvl="1"/>
            <a:r>
              <a:rPr lang="en-US" sz="2400" dirty="0"/>
              <a:t>To identify ways the product or process can fail and then plan to prevent those failures. </a:t>
            </a:r>
          </a:p>
          <a:p>
            <a:pPr lvl="1"/>
            <a:endParaRPr lang="en-US" sz="2400" dirty="0"/>
          </a:p>
          <a:p>
            <a:pPr lvl="1"/>
            <a:r>
              <a:rPr lang="en-US" sz="2400" dirty="0"/>
              <a:t>Assess the failures to determine actions that would eliminate the chance of occurrence</a:t>
            </a:r>
          </a:p>
          <a:p>
            <a:pPr lvl="1"/>
            <a:endParaRPr lang="en-US" sz="2400" dirty="0"/>
          </a:p>
          <a:p>
            <a:pPr lvl="1"/>
            <a:r>
              <a:rPr lang="en-US" sz="2400" dirty="0"/>
              <a:t>Document the potential failures</a:t>
            </a:r>
          </a:p>
          <a:p>
            <a:pPr lvl="1"/>
            <a:endParaRPr lang="en-US" sz="2400" dirty="0"/>
          </a:p>
          <a:p>
            <a:pPr lvl="1"/>
            <a:endParaRPr lang="en-US" sz="2400" dirty="0"/>
          </a:p>
          <a:p>
            <a:endParaRPr lang="en-US" sz="2800" dirty="0"/>
          </a:p>
          <a:p>
            <a:pPr>
              <a:buFont typeface="Wingdings" pitchFamily="2" charset="2"/>
              <a:buNone/>
            </a:pPr>
            <a:endParaRPr lang="en-US" sz="2800" dirty="0"/>
          </a:p>
        </p:txBody>
      </p:sp>
    </p:spTree>
    <p:extLst>
      <p:ext uri="{BB962C8B-B14F-4D97-AF65-F5344CB8AC3E}">
        <p14:creationId xmlns:p14="http://schemas.microsoft.com/office/powerpoint/2010/main" val="12797596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History of FMEA</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fld id="{B6B4CACE-1B80-4244-8D66-29131B3203F0}" type="slidenum">
              <a:rPr lang="en-IE" sz="1400">
                <a:latin typeface="Times New Roman" pitchFamily="18" charset="0"/>
              </a:rPr>
              <a:pPr/>
              <a:t>9</a:t>
            </a:fld>
            <a:endParaRPr lang="en-IE" sz="1400">
              <a:latin typeface="Times New Roman" pitchFamily="18" charset="0"/>
            </a:endParaRPr>
          </a:p>
        </p:txBody>
      </p:sp>
      <p:sp>
        <p:nvSpPr>
          <p:cNvPr id="8196" name="Rectangle 3"/>
          <p:cNvSpPr>
            <a:spLocks noGrp="1" noChangeArrowheads="1"/>
          </p:cNvSpPr>
          <p:nvPr>
            <p:ph type="body" idx="4294967295"/>
          </p:nvPr>
        </p:nvSpPr>
        <p:spPr>
          <a:xfrm>
            <a:off x="0" y="1600200"/>
            <a:ext cx="9906000" cy="5121275"/>
          </a:xfrm>
        </p:spPr>
        <p:txBody>
          <a:bodyPr/>
          <a:lstStyle/>
          <a:p>
            <a:r>
              <a:rPr lang="en-US" sz="2800" dirty="0"/>
              <a:t>Created by the aerospace industry in the 1960s.</a:t>
            </a:r>
          </a:p>
          <a:p>
            <a:r>
              <a:rPr lang="en-US" sz="2800" dirty="0"/>
              <a:t>In 1974 the Navy developed MIL-STD-1629 regarding the use of FMEA.</a:t>
            </a:r>
          </a:p>
          <a:p>
            <a:r>
              <a:rPr lang="en-US" sz="2800" dirty="0"/>
              <a:t>Ford began using FMEA in 1972.</a:t>
            </a:r>
          </a:p>
          <a:p>
            <a:r>
              <a:rPr lang="en-US" sz="2800" dirty="0"/>
              <a:t>Incorporated by the </a:t>
            </a:r>
            <a:r>
              <a:rPr lang="en-US" sz="2800" dirty="0">
                <a:latin typeface="Times New Roman" pitchFamily="18" charset="0"/>
              </a:rPr>
              <a:t>“</a:t>
            </a:r>
            <a:r>
              <a:rPr lang="en-US" sz="2800" dirty="0"/>
              <a:t>Big Three</a:t>
            </a:r>
            <a:r>
              <a:rPr lang="en-US" sz="2800" dirty="0">
                <a:latin typeface="Times New Roman" pitchFamily="18" charset="0"/>
              </a:rPr>
              <a:t>”</a:t>
            </a:r>
            <a:r>
              <a:rPr lang="en-US" sz="2800" dirty="0"/>
              <a:t> in 1988.</a:t>
            </a:r>
          </a:p>
          <a:p>
            <a:r>
              <a:rPr lang="en-US" sz="2800" dirty="0"/>
              <a:t>Automotive Industry Action Group and American Society for Quality Control copyright standards in 1993.</a:t>
            </a:r>
          </a:p>
          <a:p>
            <a:pPr>
              <a:buFont typeface="Wingdings" pitchFamily="2" charset="2"/>
              <a:buNone/>
            </a:pPr>
            <a:endParaRPr lang="en-US" sz="2800" dirty="0"/>
          </a:p>
        </p:txBody>
      </p:sp>
    </p:spTree>
    <p:extLst>
      <p:ext uri="{BB962C8B-B14F-4D97-AF65-F5344CB8AC3E}">
        <p14:creationId xmlns:p14="http://schemas.microsoft.com/office/powerpoint/2010/main" val="1653623696"/>
      </p:ext>
    </p:extLst>
  </p:cSld>
  <p:clrMapOvr>
    <a:masterClrMapping/>
  </p:clrMapOvr>
  <p:transition spd="med">
    <p:strips dir="ld"/>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2516</TotalTime>
  <Words>2485</Words>
  <Application>Microsoft Office PowerPoint</Application>
  <PresentationFormat>Widescreen</PresentationFormat>
  <Paragraphs>478</Paragraphs>
  <Slides>38</Slides>
  <Notes>37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Arial</vt:lpstr>
      <vt:lpstr>Arial Black</vt:lpstr>
      <vt:lpstr>Calibri</vt:lpstr>
      <vt:lpstr>Calibri Light</vt:lpstr>
      <vt:lpstr>Tahoma</vt:lpstr>
      <vt:lpstr>Times New Roman</vt:lpstr>
      <vt:lpstr>Verdana</vt:lpstr>
      <vt:lpstr>Wingdings</vt:lpstr>
      <vt:lpstr>Office Theme</vt:lpstr>
      <vt:lpstr>Document</vt:lpstr>
      <vt:lpstr>  FMEA  Lecture 9 Dr. Stephen Daly</vt:lpstr>
      <vt:lpstr>Control Overview</vt:lpstr>
      <vt:lpstr>Deliverables of the Control Phase</vt:lpstr>
      <vt:lpstr>Key Steps of the Control Phase</vt:lpstr>
      <vt:lpstr>Key Steps of the Control Phase</vt:lpstr>
      <vt:lpstr>FMEA</vt:lpstr>
      <vt:lpstr>FMEA Outline</vt:lpstr>
      <vt:lpstr>What is FMEA?</vt:lpstr>
      <vt:lpstr>History of FMEA</vt:lpstr>
      <vt:lpstr>From: “Inviting Disaster –  Lessons From the Edge of Technology” By James R. Chiles</vt:lpstr>
      <vt:lpstr>Types Of FMEA</vt:lpstr>
      <vt:lpstr>Types Of FMEA</vt:lpstr>
      <vt:lpstr>Failure is ALWAYS a Design Requirement/Criteria</vt:lpstr>
      <vt:lpstr>When the Design Fails?</vt:lpstr>
      <vt:lpstr>Reliability Curve</vt:lpstr>
      <vt:lpstr>Causes of Reliability Curve Failure</vt:lpstr>
      <vt:lpstr>Additional Failure Modes</vt:lpstr>
      <vt:lpstr>What are the Benefits?</vt:lpstr>
      <vt:lpstr>FMEA Steps</vt:lpstr>
      <vt:lpstr>Method To Complete FMEA</vt:lpstr>
      <vt:lpstr>FMEA Steps</vt:lpstr>
      <vt:lpstr>FMEA Example I Coffee Brewing Process </vt:lpstr>
      <vt:lpstr>Example II -  FMEA Output Coffee Brewing (for Add Water, Brew and Serve Process Steps)</vt:lpstr>
      <vt:lpstr>FMEA Form</vt:lpstr>
      <vt:lpstr>Blank FMEA Form</vt:lpstr>
      <vt:lpstr>Blank FMEA Form</vt:lpstr>
      <vt:lpstr>Blank FMEA Form</vt:lpstr>
      <vt:lpstr>Risk Priority Numbers, RPN</vt:lpstr>
      <vt:lpstr>Outline of Rating Definitions</vt:lpstr>
      <vt:lpstr>When is an FMEA Started? </vt:lpstr>
      <vt:lpstr>When is an FMEA Started? </vt:lpstr>
      <vt:lpstr>Getting Started</vt:lpstr>
      <vt:lpstr>Who Prepares an FMEA?  Who Updates an FMEA?</vt:lpstr>
      <vt:lpstr>When is a FMEA updated? When is a FMEA completed?</vt:lpstr>
      <vt:lpstr>Failure Modes and Effects Analysis - Advantages</vt:lpstr>
      <vt:lpstr>FMEA –Take Homes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Brian</dc:creator>
  <cp:lastModifiedBy>Stephen Daly</cp:lastModifiedBy>
  <cp:revision>72</cp:revision>
  <cp:lastPrinted>2000-05-04T12:41:53Z</cp:lastPrinted>
  <dcterms:created xsi:type="dcterms:W3CDTF">2000-05-01T19:26:23Z</dcterms:created>
  <dcterms:modified xsi:type="dcterms:W3CDTF">2023-12-05T14:52:48Z</dcterms:modified>
</cp:coreProperties>
</file>