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485" r:id="rId3"/>
    <p:sldId id="487" r:id="rId4"/>
    <p:sldId id="486" r:id="rId5"/>
    <p:sldId id="489" r:id="rId6"/>
    <p:sldId id="488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0" r:id="rId16"/>
    <p:sldId id="499" r:id="rId17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534" autoAdjust="0"/>
    <p:restoredTop sz="90929"/>
  </p:normalViewPr>
  <p:slideViewPr>
    <p:cSldViewPr>
      <p:cViewPr varScale="1">
        <p:scale>
          <a:sx n="94" d="100"/>
          <a:sy n="94" d="100"/>
        </p:scale>
        <p:origin x="46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464" y="8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ffy" userId="67ec11db5d47a62a" providerId="LiveId" clId="{1D060313-6FE1-4C04-B5AE-04C4A8D40AE6}"/>
    <pc:docChg chg="custSel modMainMaster">
      <pc:chgData name="tony duffy" userId="67ec11db5d47a62a" providerId="LiveId" clId="{1D060313-6FE1-4C04-B5AE-04C4A8D40AE6}" dt="2023-10-12T13:51:58.447" v="0" actId="478"/>
      <pc:docMkLst>
        <pc:docMk/>
      </pc:docMkLst>
      <pc:sldMasterChg chg="delSp mod">
        <pc:chgData name="tony duffy" userId="67ec11db5d47a62a" providerId="LiveId" clId="{1D060313-6FE1-4C04-B5AE-04C4A8D40AE6}" dt="2023-10-12T13:51:58.447" v="0" actId="478"/>
        <pc:sldMasterMkLst>
          <pc:docMk/>
          <pc:sldMasterMk cId="0" sldId="2147483648"/>
        </pc:sldMasterMkLst>
        <pc:graphicFrameChg chg="del">
          <ac:chgData name="tony duffy" userId="67ec11db5d47a62a" providerId="LiveId" clId="{1D060313-6FE1-4C04-B5AE-04C4A8D40AE6}" dt="2023-10-12T13:51:58.447" v="0" actId="478"/>
          <ac:graphicFrameMkLst>
            <pc:docMk/>
            <pc:sldMasterMk cId="0" sldId="2147483648"/>
            <ac:graphicFrameMk id="239617" creationId="{00000000-0000-0000-0000-000000000000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 Time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Acceleration (ms-2)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Sheet1!$A$21:$A$33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</c:numCache>
            </c:numRef>
          </c:xVal>
          <c:yVal>
            <c:numRef>
              <c:f>Sheet1!$B$21:$B$33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20</c:v>
                </c:pt>
                <c:pt idx="12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8E-42F0-9C08-D55B24F9A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064152"/>
        <c:axId val="536057096"/>
      </c:scatterChart>
      <c:valAx>
        <c:axId val="536064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57096"/>
        <c:crosses val="autoZero"/>
        <c:crossBetween val="midCat"/>
      </c:valAx>
      <c:valAx>
        <c:axId val="5360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(ms-2)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64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Velocity</a:t>
            </a:r>
            <a:r>
              <a:rPr lang="en-US" baseline="0" dirty="0"/>
              <a:t> </a:t>
            </a:r>
            <a:r>
              <a:rPr lang="en-US" dirty="0"/>
              <a:t>– Time Graph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Velocity (ms-1)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Sheet1!$A$3:$A$15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Sheet1!$B$3:$B$15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5E-4B23-8031-59359BEFC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061408"/>
        <c:axId val="536061800"/>
      </c:scatterChart>
      <c:valAx>
        <c:axId val="53606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61800"/>
        <c:crosses val="autoZero"/>
        <c:crossBetween val="midCat"/>
      </c:valAx>
      <c:valAx>
        <c:axId val="53606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Velocity (ms-1)</a:t>
                </a:r>
              </a:p>
            </c:rich>
          </c:tx>
          <c:layout>
            <c:manualLayout>
              <c:xMode val="edge"/>
              <c:yMode val="edge"/>
              <c:x val="2.4134745262222326E-2"/>
              <c:y val="0.305430832888486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61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 - Time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Displacement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Sheet2!$A$2:$A$112</c:f>
              <c:numCache>
                <c:formatCode>General</c:formatCode>
                <c:ptCount val="1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</c:numCache>
            </c:numRef>
          </c:xVal>
          <c:yVal>
            <c:numRef>
              <c:f>Sheet2!$B$2:$B$112</c:f>
              <c:numCache>
                <c:formatCode>General</c:formatCode>
                <c:ptCount val="111"/>
                <c:pt idx="0">
                  <c:v>0</c:v>
                </c:pt>
                <c:pt idx="1">
                  <c:v>1.0000000000000002E-2</c:v>
                </c:pt>
                <c:pt idx="2">
                  <c:v>4.0000000000000008E-2</c:v>
                </c:pt>
                <c:pt idx="3">
                  <c:v>9.0000000000000024E-2</c:v>
                </c:pt>
                <c:pt idx="4">
                  <c:v>0.16000000000000003</c:v>
                </c:pt>
                <c:pt idx="5">
                  <c:v>0.25</c:v>
                </c:pt>
                <c:pt idx="6">
                  <c:v>0.36</c:v>
                </c:pt>
                <c:pt idx="7">
                  <c:v>0.48999999999999994</c:v>
                </c:pt>
                <c:pt idx="8">
                  <c:v>0.6399999999999999</c:v>
                </c:pt>
                <c:pt idx="9">
                  <c:v>0.80999999999999983</c:v>
                </c:pt>
                <c:pt idx="10">
                  <c:v>0.99999999999999978</c:v>
                </c:pt>
                <c:pt idx="11">
                  <c:v>1.2099999999999997</c:v>
                </c:pt>
                <c:pt idx="12">
                  <c:v>1.44</c:v>
                </c:pt>
                <c:pt idx="13">
                  <c:v>1.6900000000000002</c:v>
                </c:pt>
                <c:pt idx="14">
                  <c:v>1.9600000000000004</c:v>
                </c:pt>
                <c:pt idx="15">
                  <c:v>2.2500000000000009</c:v>
                </c:pt>
                <c:pt idx="16">
                  <c:v>2.5600000000000009</c:v>
                </c:pt>
                <c:pt idx="17">
                  <c:v>2.8900000000000015</c:v>
                </c:pt>
                <c:pt idx="18">
                  <c:v>3.2400000000000015</c:v>
                </c:pt>
                <c:pt idx="19">
                  <c:v>3.6100000000000021</c:v>
                </c:pt>
                <c:pt idx="20">
                  <c:v>4.0000000000000018</c:v>
                </c:pt>
                <c:pt idx="21">
                  <c:v>4.4100000000000019</c:v>
                </c:pt>
                <c:pt idx="22">
                  <c:v>4.8400000000000025</c:v>
                </c:pt>
                <c:pt idx="23">
                  <c:v>5.2900000000000036</c:v>
                </c:pt>
                <c:pt idx="24">
                  <c:v>5.7600000000000042</c:v>
                </c:pt>
                <c:pt idx="25">
                  <c:v>6.2500000000000044</c:v>
                </c:pt>
                <c:pt idx="26">
                  <c:v>6.7600000000000051</c:v>
                </c:pt>
                <c:pt idx="27">
                  <c:v>7.2900000000000054</c:v>
                </c:pt>
                <c:pt idx="28">
                  <c:v>7.8400000000000061</c:v>
                </c:pt>
                <c:pt idx="29">
                  <c:v>8.4100000000000072</c:v>
                </c:pt>
                <c:pt idx="30">
                  <c:v>9.0000000000000071</c:v>
                </c:pt>
                <c:pt idx="31">
                  <c:v>9.6100000000000083</c:v>
                </c:pt>
                <c:pt idx="32">
                  <c:v>10.240000000000009</c:v>
                </c:pt>
                <c:pt idx="33">
                  <c:v>10.890000000000011</c:v>
                </c:pt>
                <c:pt idx="34">
                  <c:v>11.560000000000011</c:v>
                </c:pt>
                <c:pt idx="35">
                  <c:v>12.250000000000012</c:v>
                </c:pt>
                <c:pt idx="36">
                  <c:v>12.960000000000013</c:v>
                </c:pt>
                <c:pt idx="37">
                  <c:v>13.690000000000014</c:v>
                </c:pt>
                <c:pt idx="38">
                  <c:v>14.440000000000015</c:v>
                </c:pt>
                <c:pt idx="39">
                  <c:v>15.210000000000017</c:v>
                </c:pt>
                <c:pt idx="40">
                  <c:v>16.000000000000014</c:v>
                </c:pt>
                <c:pt idx="41">
                  <c:v>16.810000000000013</c:v>
                </c:pt>
                <c:pt idx="42">
                  <c:v>17.640000000000008</c:v>
                </c:pt>
                <c:pt idx="43">
                  <c:v>18.490000000000006</c:v>
                </c:pt>
                <c:pt idx="44">
                  <c:v>19.360000000000003</c:v>
                </c:pt>
                <c:pt idx="45">
                  <c:v>20.25</c:v>
                </c:pt>
                <c:pt idx="46">
                  <c:v>21.159999999999997</c:v>
                </c:pt>
                <c:pt idx="47">
                  <c:v>22.089999999999993</c:v>
                </c:pt>
                <c:pt idx="48">
                  <c:v>23.039999999999988</c:v>
                </c:pt>
                <c:pt idx="49">
                  <c:v>24.009999999999987</c:v>
                </c:pt>
                <c:pt idx="50">
                  <c:v>24.999999999999982</c:v>
                </c:pt>
                <c:pt idx="51">
                  <c:v>26.009999999999977</c:v>
                </c:pt>
                <c:pt idx="52">
                  <c:v>27.039999999999974</c:v>
                </c:pt>
                <c:pt idx="53">
                  <c:v>28.089999999999971</c:v>
                </c:pt>
                <c:pt idx="54">
                  <c:v>29.159999999999965</c:v>
                </c:pt>
                <c:pt idx="55">
                  <c:v>30.249999999999961</c:v>
                </c:pt>
                <c:pt idx="56">
                  <c:v>31.359999999999957</c:v>
                </c:pt>
                <c:pt idx="57">
                  <c:v>32.489999999999952</c:v>
                </c:pt>
                <c:pt idx="58">
                  <c:v>33.639999999999944</c:v>
                </c:pt>
                <c:pt idx="59">
                  <c:v>34.809999999999938</c:v>
                </c:pt>
                <c:pt idx="60">
                  <c:v>35.999999999999936</c:v>
                </c:pt>
                <c:pt idx="61">
                  <c:v>37.20999999999993</c:v>
                </c:pt>
                <c:pt idx="62">
                  <c:v>38.439999999999927</c:v>
                </c:pt>
                <c:pt idx="63">
                  <c:v>39.68999999999992</c:v>
                </c:pt>
                <c:pt idx="64">
                  <c:v>40.959999999999916</c:v>
                </c:pt>
                <c:pt idx="65">
                  <c:v>42.249999999999908</c:v>
                </c:pt>
                <c:pt idx="66">
                  <c:v>43.559999999999903</c:v>
                </c:pt>
                <c:pt idx="67">
                  <c:v>44.889999999999894</c:v>
                </c:pt>
                <c:pt idx="68">
                  <c:v>46.239999999999888</c:v>
                </c:pt>
                <c:pt idx="69">
                  <c:v>47.609999999999886</c:v>
                </c:pt>
                <c:pt idx="70">
                  <c:v>48.999999999999872</c:v>
                </c:pt>
                <c:pt idx="71">
                  <c:v>50.409999999999869</c:v>
                </c:pt>
                <c:pt idx="72">
                  <c:v>51.839999999999861</c:v>
                </c:pt>
                <c:pt idx="73">
                  <c:v>53.289999999999857</c:v>
                </c:pt>
                <c:pt idx="74">
                  <c:v>54.759999999999849</c:v>
                </c:pt>
                <c:pt idx="75">
                  <c:v>56.249999999999844</c:v>
                </c:pt>
                <c:pt idx="76">
                  <c:v>57.759999999999835</c:v>
                </c:pt>
                <c:pt idx="77">
                  <c:v>59.289999999999822</c:v>
                </c:pt>
                <c:pt idx="78">
                  <c:v>60.839999999999819</c:v>
                </c:pt>
                <c:pt idx="79">
                  <c:v>62.409999999999812</c:v>
                </c:pt>
                <c:pt idx="80">
                  <c:v>63.999999999999801</c:v>
                </c:pt>
                <c:pt idx="81">
                  <c:v>65.609999999999786</c:v>
                </c:pt>
                <c:pt idx="82">
                  <c:v>67.239999999999782</c:v>
                </c:pt>
                <c:pt idx="83">
                  <c:v>68.889999999999773</c:v>
                </c:pt>
                <c:pt idx="84">
                  <c:v>70.559999999999761</c:v>
                </c:pt>
                <c:pt idx="85">
                  <c:v>72.249999999999758</c:v>
                </c:pt>
                <c:pt idx="86">
                  <c:v>73.959999999999752</c:v>
                </c:pt>
                <c:pt idx="87">
                  <c:v>75.689999999999742</c:v>
                </c:pt>
                <c:pt idx="88">
                  <c:v>77.439999999999728</c:v>
                </c:pt>
                <c:pt idx="89">
                  <c:v>79.209999999999724</c:v>
                </c:pt>
                <c:pt idx="90">
                  <c:v>80.999999999999716</c:v>
                </c:pt>
                <c:pt idx="91">
                  <c:v>82.809999999999704</c:v>
                </c:pt>
                <c:pt idx="92">
                  <c:v>84.639999999999688</c:v>
                </c:pt>
                <c:pt idx="93">
                  <c:v>86.489999999999682</c:v>
                </c:pt>
                <c:pt idx="94">
                  <c:v>88.359999999999673</c:v>
                </c:pt>
                <c:pt idx="95">
                  <c:v>90.249999999999659</c:v>
                </c:pt>
                <c:pt idx="96">
                  <c:v>92.159999999999656</c:v>
                </c:pt>
                <c:pt idx="97">
                  <c:v>94.089999999999648</c:v>
                </c:pt>
                <c:pt idx="98">
                  <c:v>96.039999999999637</c:v>
                </c:pt>
                <c:pt idx="99">
                  <c:v>98.009999999999621</c:v>
                </c:pt>
                <c:pt idx="100">
                  <c:v>99.999999999999602</c:v>
                </c:pt>
                <c:pt idx="101">
                  <c:v>101.89999999999964</c:v>
                </c:pt>
                <c:pt idx="102">
                  <c:v>103.59999999999968</c:v>
                </c:pt>
                <c:pt idx="103">
                  <c:v>105.09999999999971</c:v>
                </c:pt>
                <c:pt idx="104">
                  <c:v>106.39999999999975</c:v>
                </c:pt>
                <c:pt idx="105">
                  <c:v>107.49999999999979</c:v>
                </c:pt>
                <c:pt idx="106">
                  <c:v>108.39999999999982</c:v>
                </c:pt>
                <c:pt idx="107">
                  <c:v>109.09999999999987</c:v>
                </c:pt>
                <c:pt idx="108">
                  <c:v>109.59999999999991</c:v>
                </c:pt>
                <c:pt idx="109">
                  <c:v>109.89999999999995</c:v>
                </c:pt>
                <c:pt idx="110">
                  <c:v>110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56-4ED0-85FE-E4D96FC4F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062584"/>
        <c:axId val="536064544"/>
      </c:scatterChart>
      <c:valAx>
        <c:axId val="536062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64544"/>
        <c:crosses val="autoZero"/>
        <c:crossBetween val="midCat"/>
      </c:valAx>
      <c:valAx>
        <c:axId val="53606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Displacement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62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Shock &amp; </a:t>
            </a:r>
            <a:r>
              <a:rPr lang="en-GB" sz="2500" dirty="0" err="1">
                <a:solidFill>
                  <a:schemeClr val="accent2">
                    <a:lumMod val="75000"/>
                  </a:schemeClr>
                </a:solidFill>
              </a:rPr>
              <a:t>Vib</a:t>
            </a:r>
            <a:endParaRPr lang="en-GB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pl-PL" dirty="0"/>
              <a:t>028 8676 8141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2021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3904833" y="116875"/>
          <a:ext cx="1331147" cy="64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0799" imgH="2905531" progId="">
                  <p:embed/>
                </p:oleObj>
              </mc:Choice>
              <mc:Fallback>
                <p:oleObj r:id="rId3" imgW="6620799" imgH="2905531" progId="">
                  <p:embed/>
                  <p:pic>
                    <p:nvPicPr>
                      <p:cNvPr id="240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33" y="116875"/>
                        <a:ext cx="1331147" cy="642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pl-PL"/>
              <a:t>Tony Duffy 028 8676 8141</a:t>
            </a:r>
            <a:endParaRPr lang="en-GB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Shock,</a:t>
            </a:r>
            <a:r>
              <a:rPr lang="en-GB" sz="2400" b="1" baseline="0" dirty="0">
                <a:solidFill>
                  <a:srgbClr val="006699"/>
                </a:solidFill>
              </a:rPr>
              <a:t> </a:t>
            </a:r>
            <a:r>
              <a:rPr lang="en-GB" sz="2400" b="1" dirty="0">
                <a:solidFill>
                  <a:srgbClr val="006699"/>
                </a:solidFill>
              </a:rPr>
              <a:t>Vibration and Compression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Distance Velocity &amp; Acceleration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Shock and Vibration </a:t>
            </a:r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pack drops from 3m and hits the ground. </a:t>
            </a:r>
          </a:p>
          <a:p>
            <a:r>
              <a:rPr lang="en-GB" dirty="0"/>
              <a:t>How long will it take to hit the ground?</a:t>
            </a:r>
          </a:p>
          <a:p>
            <a:r>
              <a:rPr lang="en-GB" dirty="0"/>
              <a:t>What velocity will it be travelling at impact?</a:t>
            </a:r>
          </a:p>
          <a:p>
            <a:endParaRPr lang="en-GB" dirty="0"/>
          </a:p>
          <a:p>
            <a:r>
              <a:rPr lang="en-GB" dirty="0"/>
              <a:t>Acceleration due to gravity is 10 ms-2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7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1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0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4175"/>
            <a:ext cx="3810000" cy="22288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Physicist</a:t>
            </a:r>
          </a:p>
          <a:p>
            <a:r>
              <a:rPr lang="en-GB" dirty="0"/>
              <a:t>Master of the mint</a:t>
            </a:r>
          </a:p>
          <a:p>
            <a:r>
              <a:rPr lang="en-GB" dirty="0"/>
              <a:t>Alchemist</a:t>
            </a:r>
          </a:p>
          <a:p>
            <a:r>
              <a:rPr lang="en-GB" dirty="0"/>
              <a:t>Mathematician</a:t>
            </a:r>
          </a:p>
          <a:p>
            <a:r>
              <a:rPr lang="en-GB" dirty="0"/>
              <a:t>Theologian</a:t>
            </a:r>
          </a:p>
          <a:p>
            <a:r>
              <a:rPr lang="en-GB" dirty="0"/>
              <a:t>Astronomer </a:t>
            </a:r>
          </a:p>
          <a:p>
            <a:r>
              <a:rPr lang="en-GB" dirty="0"/>
              <a:t>Knight Templar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0850" y="6356350"/>
            <a:ext cx="1073150" cy="365125"/>
          </a:xfrm>
        </p:spPr>
        <p:txBody>
          <a:bodyPr/>
          <a:lstStyle/>
          <a:p>
            <a:fld id="{40AD601E-0DED-446F-AC3B-8484F01C3BF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5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laws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Body stays at rest or moves with constant velocity unless acted upon by a force</a:t>
            </a:r>
          </a:p>
          <a:p>
            <a:r>
              <a:rPr lang="en-GB" dirty="0"/>
              <a:t>Acceleration is related to mass and force applied (F = ma) </a:t>
            </a:r>
          </a:p>
          <a:p>
            <a:r>
              <a:rPr lang="en-GB" dirty="0"/>
              <a:t>Every actions there is an equal and opposite reaction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0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the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54271"/>
              </p:ext>
            </p:extLst>
          </p:nvPr>
        </p:nvGraphicFramePr>
        <p:xfrm>
          <a:off x="685800" y="2209800"/>
          <a:ext cx="777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Drop Height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Impact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</a:t>
                      </a:r>
                      <a:r>
                        <a:rPr lang="en-GB" baseline="0" dirty="0"/>
                        <a:t>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Displacement: Distance in specified direction (m)</a:t>
            </a:r>
          </a:p>
          <a:p>
            <a:r>
              <a:rPr lang="en-GB" dirty="0"/>
              <a:t>Velocity: Rate of change of displacement with time. (ms</a:t>
            </a:r>
            <a:r>
              <a:rPr lang="en-GB" baseline="30000" dirty="0"/>
              <a:t>-1</a:t>
            </a:r>
            <a:r>
              <a:rPr lang="en-GB" dirty="0"/>
              <a:t>)</a:t>
            </a:r>
          </a:p>
          <a:p>
            <a:r>
              <a:rPr lang="en-GB" dirty="0"/>
              <a:t>Acceleration: Rate of change of velocity with time. (ms</a:t>
            </a:r>
            <a:r>
              <a:rPr lang="en-GB" baseline="30000" dirty="0"/>
              <a:t>-2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3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body is at rest. It accelerates at 2ms-2 for 10 seconds. It then comes to rest in1 second.</a:t>
            </a:r>
          </a:p>
          <a:p>
            <a:r>
              <a:rPr lang="en-GB" dirty="0"/>
              <a:t>Draw the acceleration – time graph</a:t>
            </a:r>
          </a:p>
          <a:p>
            <a:r>
              <a:rPr lang="en-GB" dirty="0"/>
              <a:t>Draw the velocity - time graph</a:t>
            </a:r>
          </a:p>
          <a:p>
            <a:r>
              <a:rPr lang="en-GB" dirty="0"/>
              <a:t>Draw the distance time graph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Acceleration - Time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06688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8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Velocity - Time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63456"/>
              </p:ext>
            </p:extLst>
          </p:nvPr>
        </p:nvGraphicFramePr>
        <p:xfrm>
          <a:off x="1115616" y="2492896"/>
          <a:ext cx="684076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7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Displacement – Time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44866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087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Acceleration Velocity 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Slope of Graph is rate of change</a:t>
            </a:r>
          </a:p>
          <a:p>
            <a:pPr lvl="1"/>
            <a:r>
              <a:rPr lang="en-GB" dirty="0"/>
              <a:t>The rate of change of displacement is velocity</a:t>
            </a:r>
          </a:p>
          <a:p>
            <a:pPr lvl="1"/>
            <a:r>
              <a:rPr lang="en-GB" dirty="0"/>
              <a:t>The rate of change of velocity is acceleration.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Differentiation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Acceleration Velocity and displacement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Area under the graph is the total change </a:t>
            </a:r>
          </a:p>
          <a:p>
            <a:pPr lvl="1"/>
            <a:r>
              <a:rPr lang="en-GB" dirty="0"/>
              <a:t>Area under Acceleration time graph is change in velocity</a:t>
            </a:r>
          </a:p>
          <a:p>
            <a:pPr lvl="1"/>
            <a:r>
              <a:rPr lang="en-GB" dirty="0"/>
              <a:t>Area under velocity time graph is displacement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5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  <a:r>
              <a:rPr lang="en-GB" dirty="0"/>
              <a:t>= u</a:t>
            </a:r>
            <a:r>
              <a:rPr lang="en-GB" baseline="30000" dirty="0"/>
              <a:t>2</a:t>
            </a:r>
            <a:r>
              <a:rPr lang="en-GB" dirty="0"/>
              <a:t> + 2as</a:t>
            </a:r>
          </a:p>
          <a:p>
            <a:r>
              <a:rPr lang="en-GB" dirty="0"/>
              <a:t>v = u + at</a:t>
            </a:r>
          </a:p>
          <a:p>
            <a:r>
              <a:rPr lang="en-GB" dirty="0"/>
              <a:t>s = </a:t>
            </a:r>
            <a:r>
              <a:rPr lang="en-GB" dirty="0" err="1"/>
              <a:t>ut</a:t>
            </a:r>
            <a:r>
              <a:rPr lang="en-GB" dirty="0"/>
              <a:t> + ½ at</a:t>
            </a:r>
            <a:r>
              <a:rPr lang="en-GB" baseline="30000" dirty="0"/>
              <a:t>2</a:t>
            </a:r>
          </a:p>
          <a:p>
            <a:endParaRPr lang="en-GB" baseline="30000" dirty="0"/>
          </a:p>
          <a:p>
            <a:r>
              <a:rPr lang="en-GB" dirty="0"/>
              <a:t>s: Displacement, u: Initial velocity, </a:t>
            </a:r>
          </a:p>
          <a:p>
            <a:r>
              <a:rPr lang="en-GB" dirty="0"/>
              <a:t>v: Final velocity, a: acceleration, t: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937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351</Words>
  <Application>Microsoft Office PowerPoint</Application>
  <PresentationFormat>On-screen Show (4:3)</PresentationFormat>
  <Paragraphs>85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Default Design</vt:lpstr>
      <vt:lpstr>Custom Design</vt:lpstr>
      <vt:lpstr>Distance Velocity &amp; Acceleration </vt:lpstr>
      <vt:lpstr>Definitions and Units</vt:lpstr>
      <vt:lpstr>Example</vt:lpstr>
      <vt:lpstr>Acceleration - Time Graph</vt:lpstr>
      <vt:lpstr>Velocity - Time Graph</vt:lpstr>
      <vt:lpstr>Displacement – Time Graph</vt:lpstr>
      <vt:lpstr>Acceleration Velocity Displacement</vt:lpstr>
      <vt:lpstr>Acceleration Velocity and displacement </vt:lpstr>
      <vt:lpstr>Equations of motion</vt:lpstr>
      <vt:lpstr>Example</vt:lpstr>
      <vt:lpstr>Time</vt:lpstr>
      <vt:lpstr>Velocity</vt:lpstr>
      <vt:lpstr>PowerPoint Presentation</vt:lpstr>
      <vt:lpstr>Newton’s laws of motion</vt:lpstr>
      <vt:lpstr>Complete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119</cp:revision>
  <cp:lastPrinted>2020-01-21T20:52:12Z</cp:lastPrinted>
  <dcterms:created xsi:type="dcterms:W3CDTF">1996-09-30T18:28:10Z</dcterms:created>
  <dcterms:modified xsi:type="dcterms:W3CDTF">2023-10-12T13:52:08Z</dcterms:modified>
</cp:coreProperties>
</file>