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485" r:id="rId3"/>
    <p:sldId id="486" r:id="rId4"/>
    <p:sldId id="494" r:id="rId5"/>
    <p:sldId id="488" r:id="rId6"/>
    <p:sldId id="489" r:id="rId7"/>
    <p:sldId id="490" r:id="rId8"/>
    <p:sldId id="491" r:id="rId9"/>
    <p:sldId id="492" r:id="rId10"/>
    <p:sldId id="497" r:id="rId11"/>
    <p:sldId id="495" r:id="rId12"/>
    <p:sldId id="496" r:id="rId13"/>
    <p:sldId id="498" r:id="rId14"/>
    <p:sldId id="499" r:id="rId15"/>
    <p:sldId id="500" r:id="rId16"/>
    <p:sldId id="501" r:id="rId17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7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464" y="8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ffy" userId="67ec11db5d47a62a" providerId="LiveId" clId="{1FDA34FF-AA70-481A-8F4B-44BE5EFABB75}"/>
    <pc:docChg chg="custSel modSld modMainMaster">
      <pc:chgData name="tony duffy" userId="67ec11db5d47a62a" providerId="LiveId" clId="{1FDA34FF-AA70-481A-8F4B-44BE5EFABB75}" dt="2023-10-12T14:22:35.864" v="3"/>
      <pc:docMkLst>
        <pc:docMk/>
      </pc:docMkLst>
      <pc:sldChg chg="modSp mod">
        <pc:chgData name="tony duffy" userId="67ec11db5d47a62a" providerId="LiveId" clId="{1FDA34FF-AA70-481A-8F4B-44BE5EFABB75}" dt="2023-10-12T14:22:35.864" v="3"/>
        <pc:sldMkLst>
          <pc:docMk/>
          <pc:sldMk cId="3246165273" sldId="488"/>
        </pc:sldMkLst>
        <pc:spChg chg="mod">
          <ac:chgData name="tony duffy" userId="67ec11db5d47a62a" providerId="LiveId" clId="{1FDA34FF-AA70-481A-8F4B-44BE5EFABB75}" dt="2023-10-12T14:22:35.864" v="3"/>
          <ac:spMkLst>
            <pc:docMk/>
            <pc:sldMk cId="3246165273" sldId="488"/>
            <ac:spMk id="87043" creationId="{00000000-0000-0000-0000-000000000000}"/>
          </ac:spMkLst>
        </pc:spChg>
      </pc:sldChg>
      <pc:sldMasterChg chg="delSp modSp mod">
        <pc:chgData name="tony duffy" userId="67ec11db5d47a62a" providerId="LiveId" clId="{1FDA34FF-AA70-481A-8F4B-44BE5EFABB75}" dt="2023-10-12T14:04:35.994" v="1" actId="478"/>
        <pc:sldMasterMkLst>
          <pc:docMk/>
          <pc:sldMasterMk cId="0" sldId="2147483648"/>
        </pc:sldMasterMkLst>
        <pc:graphicFrameChg chg="del mod">
          <ac:chgData name="tony duffy" userId="67ec11db5d47a62a" providerId="LiveId" clId="{1FDA34FF-AA70-481A-8F4B-44BE5EFABB75}" dt="2023-10-12T14:04:35.994" v="1" actId="478"/>
          <ac:graphicFrameMkLst>
            <pc:docMk/>
            <pc:sldMasterMk cId="0" sldId="2147483648"/>
            <ac:graphicFrameMk id="239617" creationId="{00000000-0000-0000-0000-000000000000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Sheet3!$G$3:$G$290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Sheet3!$H$3:$H$290</c:f>
              <c:numCache>
                <c:formatCode>General</c:formatCode>
                <c:ptCount val="288"/>
                <c:pt idx="0">
                  <c:v>0</c:v>
                </c:pt>
                <c:pt idx="1">
                  <c:v>2.6941717815251542</c:v>
                </c:pt>
                <c:pt idx="2">
                  <c:v>4.5000172405729604</c:v>
                </c:pt>
                <c:pt idx="3">
                  <c:v>5.2524414030215771</c:v>
                </c:pt>
                <c:pt idx="4">
                  <c:v>5.5775496942440448</c:v>
                </c:pt>
                <c:pt idx="5">
                  <c:v>6.2514773426901371</c:v>
                </c:pt>
                <c:pt idx="6">
                  <c:v>7.4461778087091428</c:v>
                </c:pt>
                <c:pt idx="7">
                  <c:v>8.5594715607487792</c:v>
                </c:pt>
                <c:pt idx="8">
                  <c:v>8.7863406132428263</c:v>
                </c:pt>
                <c:pt idx="9">
                  <c:v>7.9037303204750176</c:v>
                </c:pt>
                <c:pt idx="10">
                  <c:v>6.5418749654613073</c:v>
                </c:pt>
                <c:pt idx="11">
                  <c:v>5.6849068445288138</c:v>
                </c:pt>
                <c:pt idx="12">
                  <c:v>5.8506179909992237</c:v>
                </c:pt>
                <c:pt idx="13">
                  <c:v>6.6937693217372329</c:v>
                </c:pt>
                <c:pt idx="14">
                  <c:v>7.3885486559672744</c:v>
                </c:pt>
                <c:pt idx="15">
                  <c:v>7.4310536145100823</c:v>
                </c:pt>
                <c:pt idx="16">
                  <c:v>7.1189544099380289</c:v>
                </c:pt>
                <c:pt idx="17">
                  <c:v>7.2652964599558514</c:v>
                </c:pt>
                <c:pt idx="18">
                  <c:v>8.4107630879498938</c:v>
                </c:pt>
                <c:pt idx="19">
                  <c:v>10.262934303380636</c:v>
                </c:pt>
                <c:pt idx="20">
                  <c:v>11.88500906959624</c:v>
                </c:pt>
                <c:pt idx="21">
                  <c:v>12.469274081613646</c:v>
                </c:pt>
                <c:pt idx="22">
                  <c:v>11.993889898147488</c:v>
                </c:pt>
                <c:pt idx="23">
                  <c:v>11.16867639664385</c:v>
                </c:pt>
                <c:pt idx="24">
                  <c:v>10.728054378426179</c:v>
                </c:pt>
                <c:pt idx="25">
                  <c:v>10.727389815133034</c:v>
                </c:pt>
                <c:pt idx="26">
                  <c:v>10.493045120999168</c:v>
                </c:pt>
                <c:pt idx="27">
                  <c:v>9.2722404706140953</c:v>
                </c:pt>
                <c:pt idx="28">
                  <c:v>6.9822178844685663</c:v>
                </c:pt>
                <c:pt idx="29">
                  <c:v>4.3640249191912641</c:v>
                </c:pt>
                <c:pt idx="30">
                  <c:v>2.3913946233754113</c:v>
                </c:pt>
                <c:pt idx="31">
                  <c:v>1.468721720621347</c:v>
                </c:pt>
                <c:pt idx="32">
                  <c:v>1.1457405661914419</c:v>
                </c:pt>
                <c:pt idx="33">
                  <c:v>0.60223079288477255</c:v>
                </c:pt>
                <c:pt idx="34">
                  <c:v>-0.55012317757299722</c:v>
                </c:pt>
                <c:pt idx="35">
                  <c:v>-1.8906296213833684</c:v>
                </c:pt>
                <c:pt idx="36">
                  <c:v>-2.5855710782795525</c:v>
                </c:pt>
                <c:pt idx="37">
                  <c:v>-2.1915890472688981</c:v>
                </c:pt>
                <c:pt idx="38">
                  <c:v>-1.1231708539198408</c:v>
                </c:pt>
                <c:pt idx="39">
                  <c:v>-0.34722427007294931</c:v>
                </c:pt>
                <c:pt idx="40">
                  <c:v>-0.57659937997304223</c:v>
                </c:pt>
                <c:pt idx="41">
                  <c:v>-1.6943344020237439</c:v>
                </c:pt>
                <c:pt idx="42">
                  <c:v>-2.9285992766635309</c:v>
                </c:pt>
                <c:pt idx="43">
                  <c:v>-3.6094827274150094</c:v>
                </c:pt>
                <c:pt idx="44">
                  <c:v>-3.8060707571997501</c:v>
                </c:pt>
                <c:pt idx="45">
                  <c:v>-4.2552095616792966</c:v>
                </c:pt>
                <c:pt idx="46">
                  <c:v>-5.6477746672199869</c:v>
                </c:pt>
                <c:pt idx="47">
                  <c:v>-7.9321486658742373</c:v>
                </c:pt>
                <c:pt idx="48">
                  <c:v>-10.281581440215856</c:v>
                </c:pt>
                <c:pt idx="49">
                  <c:v>-11.763839834354497</c:v>
                </c:pt>
                <c:pt idx="50">
                  <c:v>-12.107054287381091</c:v>
                </c:pt>
                <c:pt idx="51">
                  <c:v>-11.867357352778351</c:v>
                </c:pt>
                <c:pt idx="52">
                  <c:v>-11.852962775702361</c:v>
                </c:pt>
                <c:pt idx="53">
                  <c:v>-12.341059094349561</c:v>
                </c:pt>
                <c:pt idx="54">
                  <c:v>-12.811722253043826</c:v>
                </c:pt>
                <c:pt idx="55">
                  <c:v>-12.444588824519213</c:v>
                </c:pt>
                <c:pt idx="56">
                  <c:v>-10.919514563322238</c:v>
                </c:pt>
                <c:pt idx="57">
                  <c:v>-8.7799578040322146</c:v>
                </c:pt>
                <c:pt idx="58">
                  <c:v>-7.017419398952855</c:v>
                </c:pt>
                <c:pt idx="59">
                  <c:v>-6.2498250746663127</c:v>
                </c:pt>
                <c:pt idx="60">
                  <c:v>-6.2394704945440704</c:v>
                </c:pt>
                <c:pt idx="61">
                  <c:v>-6.1844385325297546</c:v>
                </c:pt>
                <c:pt idx="62">
                  <c:v>-5.5077743326294382</c:v>
                </c:pt>
                <c:pt idx="63">
                  <c:v>-4.4134257885111934</c:v>
                </c:pt>
                <c:pt idx="64">
                  <c:v>-3.695345581182564</c:v>
                </c:pt>
                <c:pt idx="65">
                  <c:v>-3.9760143540086625</c:v>
                </c:pt>
                <c:pt idx="66">
                  <c:v>-5.0783705038684781</c:v>
                </c:pt>
                <c:pt idx="67">
                  <c:v>-6.1151858654798872</c:v>
                </c:pt>
                <c:pt idx="68">
                  <c:v>-6.2222879284483739</c:v>
                </c:pt>
                <c:pt idx="69">
                  <c:v>-5.2711100898055712</c:v>
                </c:pt>
                <c:pt idx="70">
                  <c:v>-3.9150264690861816</c:v>
                </c:pt>
                <c:pt idx="71">
                  <c:v>-2.9353546201034963</c:v>
                </c:pt>
                <c:pt idx="72">
                  <c:v>-2.4947647411892153</c:v>
                </c:pt>
                <c:pt idx="73">
                  <c:v>-1.9882219259310665</c:v>
                </c:pt>
                <c:pt idx="74">
                  <c:v>-0.62906327644026294</c:v>
                </c:pt>
                <c:pt idx="75">
                  <c:v>1.7712896846552093</c:v>
                </c:pt>
                <c:pt idx="76">
                  <c:v>4.5524436001403945</c:v>
                </c:pt>
                <c:pt idx="77">
                  <c:v>6.721553857519849</c:v>
                </c:pt>
                <c:pt idx="78">
                  <c:v>7.7717397307746294</c:v>
                </c:pt>
                <c:pt idx="79">
                  <c:v>8.0597478703170822</c:v>
                </c:pt>
                <c:pt idx="80">
                  <c:v>8.4047962023817995</c:v>
                </c:pt>
                <c:pt idx="81">
                  <c:v>9.284923292916762</c:v>
                </c:pt>
                <c:pt idx="82">
                  <c:v>10.374747805134678</c:v>
                </c:pt>
                <c:pt idx="83">
                  <c:v>10.851629802786803</c:v>
                </c:pt>
                <c:pt idx="84">
                  <c:v>10.18752100772581</c:v>
                </c:pt>
                <c:pt idx="85">
                  <c:v>8.6941502511055475</c:v>
                </c:pt>
                <c:pt idx="86">
                  <c:v>7.3133520571070099</c:v>
                </c:pt>
                <c:pt idx="87">
                  <c:v>6.8365055320863526</c:v>
                </c:pt>
                <c:pt idx="88">
                  <c:v>7.2610431125866848</c:v>
                </c:pt>
                <c:pt idx="89">
                  <c:v>7.8661547024652378</c:v>
                </c:pt>
                <c:pt idx="90">
                  <c:v>7.9298225243811604</c:v>
                </c:pt>
                <c:pt idx="91">
                  <c:v>7.4218312640802688</c:v>
                </c:pt>
                <c:pt idx="92">
                  <c:v>7.0323064665661654</c:v>
                </c:pt>
                <c:pt idx="93">
                  <c:v>7.5094301347577357</c:v>
                </c:pt>
                <c:pt idx="94">
                  <c:v>8.9183181675841166</c:v>
                </c:pt>
                <c:pt idx="95">
                  <c:v>10.50838448042755</c:v>
                </c:pt>
                <c:pt idx="96">
                  <c:v>11.319279039134958</c:v>
                </c:pt>
                <c:pt idx="97">
                  <c:v>10.977750459326806</c:v>
                </c:pt>
                <c:pt idx="98">
                  <c:v>9.962512115859246</c:v>
                </c:pt>
                <c:pt idx="99">
                  <c:v>9.1024984824936155</c:v>
                </c:pt>
                <c:pt idx="100">
                  <c:v>8.7769262669864396</c:v>
                </c:pt>
                <c:pt idx="101">
                  <c:v>8.5571589214574928</c:v>
                </c:pt>
                <c:pt idx="102">
                  <c:v>7.6211033667172163</c:v>
                </c:pt>
                <c:pt idx="103">
                  <c:v>5.5573634872187734</c:v>
                </c:pt>
                <c:pt idx="104">
                  <c:v>2.8149852543144482</c:v>
                </c:pt>
                <c:pt idx="105">
                  <c:v>0.37794864271569373</c:v>
                </c:pt>
                <c:pt idx="106">
                  <c:v>-1.0453900781871122</c:v>
                </c:pt>
                <c:pt idx="107">
                  <c:v>-1.582471525893224</c:v>
                </c:pt>
                <c:pt idx="108">
                  <c:v>-2.0007386290102773</c:v>
                </c:pt>
                <c:pt idx="109">
                  <c:v>-2.9439384336402168</c:v>
                </c:pt>
                <c:pt idx="110">
                  <c:v>-4.3084447325805053</c:v>
                </c:pt>
                <c:pt idx="111">
                  <c:v>-5.335891738830691</c:v>
                </c:pt>
                <c:pt idx="112">
                  <c:v>-5.3366234361410054</c:v>
                </c:pt>
                <c:pt idx="113">
                  <c:v>-4.3753225548767718</c:v>
                </c:pt>
                <c:pt idx="114">
                  <c:v>-3.2821733192084004</c:v>
                </c:pt>
                <c:pt idx="115">
                  <c:v>-2.9709277063180859</c:v>
                </c:pt>
                <c:pt idx="116">
                  <c:v>-3.6813147475660797</c:v>
                </c:pt>
                <c:pt idx="117">
                  <c:v>-4.8326843076610668</c:v>
                </c:pt>
                <c:pt idx="118">
                  <c:v>-5.6147686189016719</c:v>
                </c:pt>
                <c:pt idx="119">
                  <c:v>-5.7656592714743757</c:v>
                </c:pt>
                <c:pt idx="120">
                  <c:v>-5.8176372310700852</c:v>
                </c:pt>
                <c:pt idx="121">
                  <c:v>-6.5838660029652134</c:v>
                </c:pt>
                <c:pt idx="122">
                  <c:v>-8.3601345816389969</c:v>
                </c:pt>
                <c:pt idx="123">
                  <c:v>-10.580803011140098</c:v>
                </c:pt>
                <c:pt idx="124">
                  <c:v>-12.252921682031999</c:v>
                </c:pt>
                <c:pt idx="125">
                  <c:v>-12.778616373976885</c:v>
                </c:pt>
                <c:pt idx="126">
                  <c:v>-12.419418455066168</c:v>
                </c:pt>
                <c:pt idx="127">
                  <c:v>-11.984895950460496</c:v>
                </c:pt>
                <c:pt idx="128">
                  <c:v>-12.039579510183687</c:v>
                </c:pt>
                <c:pt idx="129">
                  <c:v>-12.362669327703101</c:v>
                </c:pt>
                <c:pt idx="130">
                  <c:v>-12.159630647240203</c:v>
                </c:pt>
                <c:pt idx="131">
                  <c:v>-10.830269327014602</c:v>
                </c:pt>
                <c:pt idx="132">
                  <c:v>-8.5831154910744303</c:v>
                </c:pt>
                <c:pt idx="133">
                  <c:v>-6.3245488033038066</c:v>
                </c:pt>
                <c:pt idx="134">
                  <c:v>-4.9159367050310463</c:v>
                </c:pt>
                <c:pt idx="135">
                  <c:v>-4.4720937941225376</c:v>
                </c:pt>
                <c:pt idx="136">
                  <c:v>-4.3364339141038775</c:v>
                </c:pt>
                <c:pt idx="137">
                  <c:v>-3.747148924570836</c:v>
                </c:pt>
                <c:pt idx="138">
                  <c:v>-2.5754660468564277</c:v>
                </c:pt>
                <c:pt idx="139">
                  <c:v>-1.4535203374055623</c:v>
                </c:pt>
                <c:pt idx="140">
                  <c:v>-1.1737225479525806</c:v>
                </c:pt>
                <c:pt idx="141">
                  <c:v>-1.9145023935736609</c:v>
                </c:pt>
                <c:pt idx="142">
                  <c:v>-3.0098559172033519</c:v>
                </c:pt>
                <c:pt idx="143">
                  <c:v>-3.4824551661208254</c:v>
                </c:pt>
                <c:pt idx="144">
                  <c:v>-2.8594912905459915</c:v>
                </c:pt>
                <c:pt idx="145">
                  <c:v>-1.5308775828089771</c:v>
                </c:pt>
                <c:pt idx="146">
                  <c:v>-0.32951694167743362</c:v>
                </c:pt>
                <c:pt idx="147">
                  <c:v>0.27310482887974352</c:v>
                </c:pt>
                <c:pt idx="148">
                  <c:v>0.61155935398410111</c:v>
                </c:pt>
                <c:pt idx="149">
                  <c:v>1.5007063172447683</c:v>
                </c:pt>
                <c:pt idx="150">
                  <c:v>3.4404194021717522</c:v>
                </c:pt>
                <c:pt idx="151">
                  <c:v>6.0864613594834749</c:v>
                </c:pt>
                <c:pt idx="152">
                  <c:v>8.4810651259143928</c:v>
                </c:pt>
                <c:pt idx="153">
                  <c:v>9.840131814481877</c:v>
                </c:pt>
                <c:pt idx="154">
                  <c:v>10.183053306965368</c:v>
                </c:pt>
                <c:pt idx="155">
                  <c:v>10.235635506177406</c:v>
                </c:pt>
                <c:pt idx="156">
                  <c:v>10.703638728535129</c:v>
                </c:pt>
                <c:pt idx="157">
                  <c:v>11.59092961773786</c:v>
                </c:pt>
                <c:pt idx="158">
                  <c:v>12.192382231645132</c:v>
                </c:pt>
                <c:pt idx="159">
                  <c:v>11.768108723919635</c:v>
                </c:pt>
                <c:pt idx="160">
                  <c:v>10.275989446916508</c:v>
                </c:pt>
                <c:pt idx="161">
                  <c:v>8.4830212653010229</c:v>
                </c:pt>
                <c:pt idx="162">
                  <c:v>7.3449256785235599</c:v>
                </c:pt>
                <c:pt idx="163">
                  <c:v>7.2149305766017289</c:v>
                </c:pt>
                <c:pt idx="164">
                  <c:v>7.5994538406674987</c:v>
                </c:pt>
                <c:pt idx="165">
                  <c:v>7.676425424724675</c:v>
                </c:pt>
                <c:pt idx="166">
                  <c:v>7.0926242564764879</c:v>
                </c:pt>
                <c:pt idx="167">
                  <c:v>6.302466679582766</c:v>
                </c:pt>
                <c:pt idx="168">
                  <c:v>6.1353501212510189</c:v>
                </c:pt>
                <c:pt idx="169">
                  <c:v>6.9911529329758011</c:v>
                </c:pt>
                <c:pt idx="170">
                  <c:v>8.4083957494415031</c:v>
                </c:pt>
                <c:pt idx="171">
                  <c:v>9.4094434621036829</c:v>
                </c:pt>
                <c:pt idx="172">
                  <c:v>9.3144052519943479</c:v>
                </c:pt>
                <c:pt idx="173">
                  <c:v>8.2851601188418673</c:v>
                </c:pt>
                <c:pt idx="174">
                  <c:v>7.1086722970071383</c:v>
                </c:pt>
                <c:pt idx="175">
                  <c:v>6.4267386533605233</c:v>
                </c:pt>
                <c:pt idx="176">
                  <c:v>6.1259666878229817</c:v>
                </c:pt>
                <c:pt idx="177">
                  <c:v>5.4515514110499819</c:v>
                </c:pt>
                <c:pt idx="178">
                  <c:v>3.7397439136581347</c:v>
                </c:pt>
                <c:pt idx="179">
                  <c:v>1.0919150629083605</c:v>
                </c:pt>
                <c:pt idx="180">
                  <c:v>-1.635952661181107</c:v>
                </c:pt>
                <c:pt idx="181">
                  <c:v>-3.5271835348296525</c:v>
                </c:pt>
                <c:pt idx="182">
                  <c:v>-4.3533837991791939</c:v>
                </c:pt>
                <c:pt idx="183">
                  <c:v>-4.6995781366021134</c:v>
                </c:pt>
                <c:pt idx="184">
                  <c:v>-5.3591789955750526</c:v>
                </c:pt>
                <c:pt idx="185">
                  <c:v>-6.5618299491349514</c:v>
                </c:pt>
                <c:pt idx="186">
                  <c:v>-7.7481348326391783</c:v>
                </c:pt>
                <c:pt idx="187">
                  <c:v>-8.0993497207305651</c:v>
                </c:pt>
                <c:pt idx="188">
                  <c:v>-7.3327734009113019</c:v>
                </c:pt>
                <c:pt idx="189">
                  <c:v>-6.0263120179323799</c:v>
                </c:pt>
                <c:pt idx="190">
                  <c:v>-5.1661723546719012</c:v>
                </c:pt>
                <c:pt idx="191">
                  <c:v>-5.3243391631272781</c:v>
                </c:pt>
                <c:pt idx="192">
                  <c:v>-6.2123316097268022</c:v>
                </c:pt>
                <c:pt idx="193">
                  <c:v>-7.012323900126531</c:v>
                </c:pt>
                <c:pt idx="194">
                  <c:v>-7.1735642046239683</c:v>
                </c:pt>
                <c:pt idx="195">
                  <c:v>-6.9366304084645902</c:v>
                </c:pt>
                <c:pt idx="196">
                  <c:v>-7.1012634440984934</c:v>
                </c:pt>
                <c:pt idx="197">
                  <c:v>-8.2521980164269486</c:v>
                </c:pt>
                <c:pt idx="198">
                  <c:v>-10.15884840368895</c:v>
                </c:pt>
                <c:pt idx="199">
                  <c:v>-11.907539836439359</c:v>
                </c:pt>
                <c:pt idx="200">
                  <c:v>-12.653407698497526</c:v>
                </c:pt>
                <c:pt idx="201">
                  <c:v>-12.310341262155111</c:v>
                </c:pt>
                <c:pt idx="202">
                  <c:v>-11.554220228822537</c:v>
                </c:pt>
                <c:pt idx="203">
                  <c:v>-11.144903044964879</c:v>
                </c:pt>
                <c:pt idx="204">
                  <c:v>-11.196688601011349</c:v>
                </c:pt>
                <c:pt idx="205">
                  <c:v>-11.071571203362581</c:v>
                </c:pt>
                <c:pt idx="206">
                  <c:v>-9.9938442785019923</c:v>
                </c:pt>
                <c:pt idx="207">
                  <c:v>-7.8181850006400078</c:v>
                </c:pt>
                <c:pt idx="208">
                  <c:v>-5.2393303552300683</c:v>
                </c:pt>
                <c:pt idx="209">
                  <c:v>-3.2425681437646299</c:v>
                </c:pt>
                <c:pt idx="210">
                  <c:v>-2.2908504092448343</c:v>
                </c:pt>
                <c:pt idx="211">
                  <c:v>-1.9861102270627662</c:v>
                </c:pt>
                <c:pt idx="212">
                  <c:v>-1.5070813062385351</c:v>
                </c:pt>
                <c:pt idx="213">
                  <c:v>-0.41370197986957924</c:v>
                </c:pt>
                <c:pt idx="214">
                  <c:v>0.92634610786053384</c:v>
                </c:pt>
                <c:pt idx="215">
                  <c:v>1.682968423538612</c:v>
                </c:pt>
                <c:pt idx="216">
                  <c:v>1.3619708155785464</c:v>
                </c:pt>
                <c:pt idx="217">
                  <c:v>0.31791948111733004</c:v>
                </c:pt>
                <c:pt idx="218">
                  <c:v>-0.49702688367187964</c:v>
                </c:pt>
                <c:pt idx="219">
                  <c:v>-0.32624527428504124</c:v>
                </c:pt>
                <c:pt idx="220">
                  <c:v>0.77578426617166818</c:v>
                </c:pt>
                <c:pt idx="221">
                  <c:v>2.0619925860711197</c:v>
                </c:pt>
                <c:pt idx="222">
                  <c:v>2.828216772635141</c:v>
                </c:pt>
                <c:pt idx="223">
                  <c:v>3.0835183371481114</c:v>
                </c:pt>
                <c:pt idx="224">
                  <c:v>3.5359396744280209</c:v>
                </c:pt>
                <c:pt idx="225">
                  <c:v>4.9068928691238485</c:v>
                </c:pt>
                <c:pt idx="226">
                  <c:v>7.2078163293100213</c:v>
                </c:pt>
                <c:pt idx="227">
                  <c:v>9.6502566627396629</c:v>
                </c:pt>
                <c:pt idx="228">
                  <c:v>11.280326276679167</c:v>
                </c:pt>
                <c:pt idx="229">
                  <c:v>11.763752766920131</c:v>
                </c:pt>
                <c:pt idx="230">
                  <c:v>11.609489764557251</c:v>
                </c:pt>
                <c:pt idx="231">
                  <c:v>11.63518053058552</c:v>
                </c:pt>
                <c:pt idx="232">
                  <c:v>12.172965508662887</c:v>
                </c:pt>
                <c:pt idx="233">
                  <c:v>12.750241557871178</c:v>
                </c:pt>
                <c:pt idx="234">
                  <c:v>12.540216218723089</c:v>
                </c:pt>
                <c:pt idx="235">
                  <c:v>11.166112889821001</c:v>
                </c:pt>
                <c:pt idx="236">
                  <c:v>9.1147072613907465</c:v>
                </c:pt>
                <c:pt idx="237">
                  <c:v>7.371568049214039</c:v>
                </c:pt>
                <c:pt idx="238">
                  <c:v>6.6042676805057399</c:v>
                </c:pt>
                <c:pt idx="239">
                  <c:v>6.6347548391370772</c:v>
                </c:pt>
                <c:pt idx="240">
                  <c:v>6.6766325326884086</c:v>
                </c:pt>
                <c:pt idx="241">
                  <c:v>6.1112694083842305</c:v>
                </c:pt>
                <c:pt idx="242">
                  <c:v>5.0835764180461345</c:v>
                </c:pt>
                <c:pt idx="243">
                  <c:v>4.3670013038216</c:v>
                </c:pt>
                <c:pt idx="244">
                  <c:v>4.6223870217022132</c:v>
                </c:pt>
                <c:pt idx="245">
                  <c:v>5.7357747731353221</c:v>
                </c:pt>
                <c:pt idx="246">
                  <c:v>6.850399078180395</c:v>
                </c:pt>
                <c:pt idx="247">
                  <c:v>7.0719228106569725</c:v>
                </c:pt>
                <c:pt idx="248">
                  <c:v>6.2080886365761554</c:v>
                </c:pt>
                <c:pt idx="249">
                  <c:v>4.8723664319815372</c:v>
                </c:pt>
                <c:pt idx="250">
                  <c:v>3.86489877826798</c:v>
                </c:pt>
                <c:pt idx="251">
                  <c:v>3.4065284563177469</c:v>
                </c:pt>
                <c:pt idx="252">
                  <c:v>2.9340666130825501</c:v>
                </c:pt>
                <c:pt idx="253">
                  <c:v>1.645820414513643</c:v>
                </c:pt>
                <c:pt idx="254">
                  <c:v>-0.70661536545284798</c:v>
                </c:pt>
                <c:pt idx="255">
                  <c:v>-3.5136776083201204</c:v>
                </c:pt>
                <c:pt idx="256">
                  <c:v>-5.7781672545159317</c:v>
                </c:pt>
                <c:pt idx="257">
                  <c:v>-6.9374768109655527</c:v>
                </c:pt>
                <c:pt idx="258">
                  <c:v>-7.2915678743244641</c:v>
                </c:pt>
                <c:pt idx="259">
                  <c:v>-7.6524538671638886</c:v>
                </c:pt>
                <c:pt idx="260">
                  <c:v>-8.5451041484730759</c:v>
                </c:pt>
                <c:pt idx="261">
                  <c:v>-9.6996851965207398</c:v>
                </c:pt>
                <c:pt idx="262">
                  <c:v>-10.304207401530917</c:v>
                </c:pt>
                <c:pt idx="263">
                  <c:v>-9.7842970866052887</c:v>
                </c:pt>
                <c:pt idx="264">
                  <c:v>-8.3890550077846626</c:v>
                </c:pt>
                <c:pt idx="265">
                  <c:v>-7.0375809752755156</c:v>
                </c:pt>
                <c:pt idx="266">
                  <c:v>-6.5585697198436703</c:v>
                </c:pt>
                <c:pt idx="267">
                  <c:v>-7.0124365468079635</c:v>
                </c:pt>
                <c:pt idx="268">
                  <c:v>-7.7096650283272021</c:v>
                </c:pt>
                <c:pt idx="269">
                  <c:v>-7.9001295655959218</c:v>
                </c:pt>
                <c:pt idx="270">
                  <c:v>-7.4933425607421</c:v>
                </c:pt>
                <c:pt idx="271">
                  <c:v>-7.1439260449367641</c:v>
                </c:pt>
                <c:pt idx="272">
                  <c:v>-7.623386647600789</c:v>
                </c:pt>
                <c:pt idx="273">
                  <c:v>-9.0586495169736612</c:v>
                </c:pt>
                <c:pt idx="274">
                  <c:v>-10.743199805489539</c:v>
                </c:pt>
                <c:pt idx="275">
                  <c:v>-11.702485108173727</c:v>
                </c:pt>
                <c:pt idx="276">
                  <c:v>-11.503142529163027</c:v>
                </c:pt>
                <c:pt idx="277">
                  <c:v>-10.571782241219763</c:v>
                </c:pt>
                <c:pt idx="278">
                  <c:v>-9.7392376655487087</c:v>
                </c:pt>
                <c:pt idx="279">
                  <c:v>-9.4365692474955587</c:v>
                </c:pt>
                <c:pt idx="280">
                  <c:v>-9.2867566264868362</c:v>
                </c:pt>
                <c:pt idx="281">
                  <c:v>-8.4691668267546589</c:v>
                </c:pt>
                <c:pt idx="282">
                  <c:v>-6.5201572901447902</c:v>
                </c:pt>
                <c:pt idx="283">
                  <c:v>-3.8291176975170718</c:v>
                </c:pt>
                <c:pt idx="284">
                  <c:v>-1.3666979365509493</c:v>
                </c:pt>
                <c:pt idx="285">
                  <c:v>0.11388640453896315</c:v>
                </c:pt>
                <c:pt idx="286">
                  <c:v>0.67792600402800696</c:v>
                </c:pt>
                <c:pt idx="287">
                  <c:v>1.0695404262745472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F5-46EB-BBAD-63E6E0755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361016"/>
        <c:axId val="684357096"/>
      </c:scatterChart>
      <c:valAx>
        <c:axId val="684361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357096"/>
        <c:crosses val="autoZero"/>
        <c:crossBetween val="midCat"/>
      </c:valAx>
      <c:valAx>
        <c:axId val="6843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361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Sheet3!$B$3:$B$290</c:f>
              <c:numCache>
                <c:formatCode>General</c:formatCode>
                <c:ptCount val="288"/>
                <c:pt idx="0">
                  <c:v>0</c:v>
                </c:pt>
                <c:pt idx="1">
                  <c:v>0.87111670632880112</c:v>
                </c:pt>
                <c:pt idx="2">
                  <c:v>1.7356104045380674</c:v>
                </c:pt>
                <c:pt idx="3">
                  <c:v>2.58690844053802</c:v>
                </c:pt>
                <c:pt idx="4">
                  <c:v>3.4185384854620344</c:v>
                </c:pt>
                <c:pt idx="5">
                  <c:v>4.2241777440979806</c:v>
                </c:pt>
                <c:pt idx="6">
                  <c:v>4.9977010264310238</c:v>
                </c:pt>
                <c:pt idx="7">
                  <c:v>5.7332273168150163</c:v>
                </c:pt>
                <c:pt idx="8">
                  <c:v>6.4251644867120081</c:v>
                </c:pt>
                <c:pt idx="9">
                  <c:v>7.0682518110536598</c:v>
                </c:pt>
                <c:pt idx="10">
                  <c:v>7.6575999649771331</c:v>
                </c:pt>
                <c:pt idx="11">
                  <c:v>8.1887281968445507</c:v>
                </c:pt>
                <c:pt idx="12">
                  <c:v>8.6575983949234434</c:v>
                </c:pt>
                <c:pt idx="13">
                  <c:v>9.0606457887228782</c:v>
                </c:pt>
                <c:pt idx="14">
                  <c:v>9.3948060515661886</c:v>
                </c:pt>
                <c:pt idx="15">
                  <c:v>9.6575385983423807</c:v>
                </c:pt>
                <c:pt idx="16">
                  <c:v>9.8468459013058336</c:v>
                </c:pt>
                <c:pt idx="17">
                  <c:v>9.9612886770683353</c:v>
                </c:pt>
                <c:pt idx="18">
                  <c:v>9.9999968293183468</c:v>
                </c:pt>
                <c:pt idx="19">
                  <c:v>9.9626760640711662</c:v>
                </c:pt>
                <c:pt idx="20">
                  <c:v>9.8496101271549534</c:v>
                </c:pt>
                <c:pt idx="21">
                  <c:v>9.6616586469212233</c:v>
                </c:pt>
                <c:pt idx="22">
                  <c:v>9.4002505985814739</c:v>
                </c:pt>
                <c:pt idx="23">
                  <c:v>9.0673734398598995</c:v>
                </c:pt>
                <c:pt idx="24">
                  <c:v>8.6655580005626582</c:v>
                </c:pt>
                <c:pt idx="25">
                  <c:v>8.1978592409467215</c:v>
                </c:pt>
                <c:pt idx="26">
                  <c:v>7.6678330251803803</c:v>
                </c:pt>
                <c:pt idx="27">
                  <c:v>7.0795090864843218</c:v>
                </c:pt>
                <c:pt idx="28">
                  <c:v>6.4373603894964493</c:v>
                </c:pt>
                <c:pt idx="29">
                  <c:v>5.7462691227951792</c:v>
                </c:pt>
                <c:pt idx="30">
                  <c:v>5.0114895801363826</c:v>
                </c:pt>
                <c:pt idx="31">
                  <c:v>4.2386082126140847</c:v>
                </c:pt>
                <c:pt idx="32">
                  <c:v>3.4335011554640751</c:v>
                </c:pt>
                <c:pt idx="33">
                  <c:v>2.6022895524296157</c:v>
                </c:pt>
                <c:pt idx="34">
                  <c:v>1.7512930173534329</c:v>
                </c:pt>
                <c:pt idx="35">
                  <c:v>0.88698158682255279</c:v>
                </c:pt>
                <c:pt idx="36">
                  <c:v>1.5926529164868281E-2</c:v>
                </c:pt>
                <c:pt idx="37">
                  <c:v>-0.85524961620839424</c:v>
                </c:pt>
                <c:pt idx="38">
                  <c:v>-1.7199233892689445</c:v>
                </c:pt>
                <c:pt idx="39">
                  <c:v>-2.5715207668369597</c:v>
                </c:pt>
                <c:pt idx="40">
                  <c:v>-3.4035671441835595</c:v>
                </c:pt>
                <c:pt idx="41">
                  <c:v>-4.2097365607652755</c:v>
                </c:pt>
                <c:pt idx="42">
                  <c:v>-4.9838997958325084</c:v>
                </c:pt>
                <c:pt idx="43">
                  <c:v>-5.7201709682462205</c:v>
                </c:pt>
                <c:pt idx="44">
                  <c:v>-6.4129522862092223</c:v>
                </c:pt>
                <c:pt idx="45">
                  <c:v>-7.0569766066847652</c:v>
                </c:pt>
                <c:pt idx="46">
                  <c:v>-7.6473474809275892</c:v>
                </c:pt>
                <c:pt idx="47">
                  <c:v>-8.1795763816654592</c:v>
                </c:pt>
                <c:pt idx="48">
                  <c:v>-8.6496168288969937</c:v>
                </c:pt>
                <c:pt idx="49">
                  <c:v>-9.0538951548508031</c:v>
                </c:pt>
                <c:pt idx="50">
                  <c:v>-9.3893376742033272</c:v>
                </c:pt>
                <c:pt idx="51">
                  <c:v>-9.6533940529830549</c:v>
                </c:pt>
                <c:pt idx="52">
                  <c:v>-9.8440566984897551</c:v>
                </c:pt>
                <c:pt idx="53">
                  <c:v>-9.959876022809306</c:v>
                </c:pt>
                <c:pt idx="54">
                  <c:v>-9.9999714638771806</c:v>
                </c:pt>
                <c:pt idx="55">
                  <c:v>-9.9640381802986298</c:v>
                </c:pt>
                <c:pt idx="56">
                  <c:v>-9.8523493690255322</c:v>
                </c:pt>
                <c:pt idx="57">
                  <c:v>-9.6657541882688971</c:v>
                </c:pt>
                <c:pt idx="58">
                  <c:v>-9.4056713014388489</c:v>
                </c:pt>
                <c:pt idx="59">
                  <c:v>-9.0740780911968724</c:v>
                </c:pt>
                <c:pt idx="60">
                  <c:v>-8.6734956256247369</c:v>
                </c:pt>
                <c:pt idx="61">
                  <c:v>-8.2069694908106712</c:v>
                </c:pt>
                <c:pt idx="62">
                  <c:v>-7.67804663558071</c:v>
                </c:pt>
                <c:pt idx="63">
                  <c:v>-7.0907484044221682</c:v>
                </c:pt>
                <c:pt idx="64">
                  <c:v>-6.4495399636270925</c:v>
                </c:pt>
                <c:pt idx="65">
                  <c:v>-5.7592963531055901</c:v>
                </c:pt>
                <c:pt idx="66">
                  <c:v>-5.0252654219733</c:v>
                </c:pt>
                <c:pt idx="67">
                  <c:v>-4.2530279297100568</c:v>
                </c:pt>
                <c:pt idx="68">
                  <c:v>-3.4484551162361949</c:v>
                </c:pt>
                <c:pt idx="69">
                  <c:v>-2.6176640634968722</c:v>
                </c:pt>
                <c:pt idx="70">
                  <c:v>-1.7669711879354022</c:v>
                </c:pt>
                <c:pt idx="71">
                  <c:v>-0.90284421744766252</c:v>
                </c:pt>
                <c:pt idx="72">
                  <c:v>-3.1853017931379901E-2</c:v>
                </c:pt>
                <c:pt idx="73">
                  <c:v>0.83938035670892286</c:v>
                </c:pt>
                <c:pt idx="74">
                  <c:v>1.7042320113368781</c:v>
                </c:pt>
                <c:pt idx="75">
                  <c:v>2.556126570357959</c:v>
                </c:pt>
                <c:pt idx="76">
                  <c:v>3.3885871696041381</c:v>
                </c:pt>
                <c:pt idx="77">
                  <c:v>4.1952846992466801</c:v>
                </c:pt>
                <c:pt idx="78">
                  <c:v>4.9700859233482859</c:v>
                </c:pt>
                <c:pt idx="79">
                  <c:v>5.707100110206806</c:v>
                </c:pt>
                <c:pt idx="80">
                  <c:v>6.4007238189648819</c:v>
                </c:pt>
                <c:pt idx="81">
                  <c:v>7.045683501977706</c:v>
                </c:pt>
                <c:pt idx="82">
                  <c:v>7.6370755990376358</c:v>
                </c:pt>
                <c:pt idx="83">
                  <c:v>8.1704038186234538</c:v>
                </c:pt>
                <c:pt idx="84">
                  <c:v>8.6416133227289098</c:v>
                </c:pt>
                <c:pt idx="85">
                  <c:v>9.0471215553669548</c:v>
                </c:pt>
                <c:pt idx="86">
                  <c:v>9.3838454803636822</c:v>
                </c:pt>
                <c:pt idx="87">
                  <c:v>9.6492250213560773</c:v>
                </c:pt>
                <c:pt idx="88">
                  <c:v>9.8412425257816576</c:v>
                </c:pt>
                <c:pt idx="89">
                  <c:v>9.9584381048773345</c:v>
                </c:pt>
                <c:pt idx="90">
                  <c:v>9.9999207330591879</c:v>
                </c:pt>
                <c:pt idx="91">
                  <c:v>9.9653750222956532</c:v>
                </c:pt>
                <c:pt idx="92">
                  <c:v>9.8550636199693624</c:v>
                </c:pt>
                <c:pt idx="93">
                  <c:v>9.6698252119968782</c:v>
                </c:pt>
                <c:pt idx="94">
                  <c:v>9.4110681463884625</c:v>
                </c:pt>
                <c:pt idx="95">
                  <c:v>9.0807597257271553</c:v>
                </c:pt>
                <c:pt idx="96">
                  <c:v>8.6814112499755414</c:v>
                </c:pt>
                <c:pt idx="97">
                  <c:v>8.2160589233278412</c:v>
                </c:pt>
                <c:pt idx="98">
                  <c:v>7.6882407702708502</c:v>
                </c:pt>
                <c:pt idx="99">
                  <c:v>7.101969736358166</c:v>
                </c:pt>
                <c:pt idx="100">
                  <c:v>6.461703178209909</c:v>
                </c:pt>
                <c:pt idx="101">
                  <c:v>5.7723089747020797</c:v>
                </c:pt>
                <c:pt idx="102">
                  <c:v>5.039028516998739</c:v>
                </c:pt>
                <c:pt idx="103">
                  <c:v>4.2674368588096314</c:v>
                </c:pt>
                <c:pt idx="104">
                  <c:v>3.4634003298470133</c:v>
                </c:pt>
                <c:pt idx="105">
                  <c:v>2.6330319347416316</c:v>
                </c:pt>
                <c:pt idx="106">
                  <c:v>1.7826448765155569</c:v>
                </c:pt>
                <c:pt idx="107">
                  <c:v>0.91870455796785366</c:v>
                </c:pt>
                <c:pt idx="108">
                  <c:v>4.7779425901285116E-2</c:v>
                </c:pt>
                <c:pt idx="109">
                  <c:v>-0.82350896808345331</c:v>
                </c:pt>
                <c:pt idx="110">
                  <c:v>-1.6885363105437678</c:v>
                </c:pt>
                <c:pt idx="111">
                  <c:v>-2.5407258901490848</c:v>
                </c:pt>
                <c:pt idx="112">
                  <c:v>-3.3735985997211415</c:v>
                </c:pt>
                <c:pt idx="113">
                  <c:v>-4.1808221961999816</c:v>
                </c:pt>
                <c:pt idx="114">
                  <c:v>-4.9562594440178662</c:v>
                </c:pt>
                <c:pt idx="115">
                  <c:v>-5.6940147758515938</c:v>
                </c:pt>
                <c:pt idx="116">
                  <c:v>-6.3884791159970558</c:v>
                </c:pt>
                <c:pt idx="117">
                  <c:v>-7.0343725255779415</c:v>
                </c:pt>
                <c:pt idx="118">
                  <c:v>-7.6267843453623616</c:v>
                </c:pt>
                <c:pt idx="119">
                  <c:v>-8.1612105309851302</c:v>
                </c:pt>
                <c:pt idx="120">
                  <c:v>-8.6335878967204458</c:v>
                </c:pt>
                <c:pt idx="121">
                  <c:v>-9.0403250074528767</c:v>
                </c:pt>
                <c:pt idx="122">
                  <c:v>-9.3783294839784439</c:v>
                </c:pt>
                <c:pt idx="123">
                  <c:v>-9.6450315140363809</c:v>
                </c:pt>
                <c:pt idx="124">
                  <c:v>-9.8384033903198169</c:v>
                </c:pt>
                <c:pt idx="125">
                  <c:v>-9.9569749269197718</c:v>
                </c:pt>
                <c:pt idx="126">
                  <c:v>-9.9998446369930498</c:v>
                </c:pt>
                <c:pt idx="127">
                  <c:v>-9.9666865866712797</c:v>
                </c:pt>
                <c:pt idx="128">
                  <c:v>-9.8577528731016191</c:v>
                </c:pt>
                <c:pt idx="129">
                  <c:v>-9.6738717077788365</c:v>
                </c:pt>
                <c:pt idx="130">
                  <c:v>-9.416441119740961</c:v>
                </c:pt>
                <c:pt idx="131">
                  <c:v>-9.0874183265024762</c:v>
                </c:pt>
                <c:pt idx="132">
                  <c:v>-8.6893048535367292</c:v>
                </c:pt>
                <c:pt idx="133">
                  <c:v>-8.2251275154424892</c:v>
                </c:pt>
                <c:pt idx="134">
                  <c:v>-7.6984154033929073</c:v>
                </c:pt>
                <c:pt idx="135">
                  <c:v>-7.113173053828894</c:v>
                </c:pt>
                <c:pt idx="136">
                  <c:v>-6.4738500023923207</c:v>
                </c:pt>
                <c:pt idx="137">
                  <c:v>-5.7853069545775586</c:v>
                </c:pt>
                <c:pt idx="138">
                  <c:v>-5.0527788303019943</c:v>
                </c:pt>
                <c:pt idx="139">
                  <c:v>-4.2818349633639166</c:v>
                </c:pt>
                <c:pt idx="140">
                  <c:v>-3.478336758387325</c:v>
                </c:pt>
                <c:pt idx="141">
                  <c:v>-2.648393127182592</c:v>
                </c:pt>
                <c:pt idx="142">
                  <c:v>-1.7983140433369307</c:v>
                </c:pt>
                <c:pt idx="143">
                  <c:v>-0.93456256815268202</c:v>
                </c:pt>
                <c:pt idx="144">
                  <c:v>-6.3705712676521351E-2</c:v>
                </c:pt>
                <c:pt idx="145">
                  <c:v>0.80763549059051121</c:v>
                </c:pt>
                <c:pt idx="146">
                  <c:v>1.6728363267024555</c:v>
                </c:pt>
                <c:pt idx="147">
                  <c:v>2.5253187652748665</c:v>
                </c:pt>
                <c:pt idx="148">
                  <c:v>3.3586014725537354</c:v>
                </c:pt>
                <c:pt idx="149">
                  <c:v>4.1663490883099836</c:v>
                </c:pt>
                <c:pt idx="150">
                  <c:v>4.9424203929127035</c:v>
                </c:pt>
                <c:pt idx="151">
                  <c:v>5.6809149983721436</c:v>
                </c:pt>
                <c:pt idx="152">
                  <c:v>6.3762182083649748</c:v>
                </c:pt>
                <c:pt idx="153">
                  <c:v>7.0230437061762672</c:v>
                </c:pt>
                <c:pt idx="154">
                  <c:v>7.616473746005993</c:v>
                </c:pt>
                <c:pt idx="155">
                  <c:v>8.1519965420696803</c:v>
                </c:pt>
                <c:pt idx="156">
                  <c:v>8.6255405712284539</c:v>
                </c:pt>
                <c:pt idx="157">
                  <c:v>9.0335055283483232</c:v>
                </c:pt>
                <c:pt idx="158">
                  <c:v>9.3727896990391812</c:v>
                </c:pt>
                <c:pt idx="159">
                  <c:v>9.6408135416609859</c:v>
                </c:pt>
                <c:pt idx="160">
                  <c:v>9.8355392993058217</c:v>
                </c:pt>
                <c:pt idx="161">
                  <c:v>9.9554864926480295</c:v>
                </c:pt>
                <c:pt idx="162">
                  <c:v>9.9997431758717887</c:v>
                </c:pt>
                <c:pt idx="163">
                  <c:v>9.9679728700986665</c:v>
                </c:pt>
                <c:pt idx="164">
                  <c:v>9.8604171216008947</c:v>
                </c:pt>
                <c:pt idx="165">
                  <c:v>9.6778936653506431</c:v>
                </c:pt>
                <c:pt idx="166">
                  <c:v>9.4217902078675575</c:v>
                </c:pt>
                <c:pt idx="167">
                  <c:v>9.0940538766330015</c:v>
                </c:pt>
                <c:pt idx="168">
                  <c:v>8.6971764162858349</c:v>
                </c:pt>
                <c:pt idx="169">
                  <c:v>8.2341752441517038</c:v>
                </c:pt>
                <c:pt idx="170">
                  <c:v>7.7085705091384851</c:v>
                </c:pt>
                <c:pt idx="171">
                  <c:v>7.1243583284166423</c:v>
                </c:pt>
                <c:pt idx="172">
                  <c:v>6.4859804053634171</c:v>
                </c:pt>
                <c:pt idx="173">
                  <c:v>5.79829025976208</c:v>
                </c:pt>
                <c:pt idx="174">
                  <c:v>5.0665163270047398</c:v>
                </c:pt>
                <c:pt idx="175">
                  <c:v>4.296222206851489</c:v>
                </c:pt>
                <c:pt idx="176">
                  <c:v>3.493264363970165</c:v>
                </c:pt>
                <c:pt idx="177">
                  <c:v>2.6637476018554525</c:v>
                </c:pt>
                <c:pt idx="178">
                  <c:v>1.813978648653952</c:v>
                </c:pt>
                <c:pt idx="179">
                  <c:v>0.9504182077775396</c:v>
                </c:pt>
                <c:pt idx="180">
                  <c:v>7.9631837859373431E-2</c:v>
                </c:pt>
                <c:pt idx="181">
                  <c:v>-0.79175996449388508</c:v>
                </c:pt>
                <c:pt idx="182">
                  <c:v>-1.6571320996366377</c:v>
                </c:pt>
                <c:pt idx="183">
                  <c:v>-2.5099052348161437</c:v>
                </c:pt>
                <c:pt idx="184">
                  <c:v>-3.34359582614284</c:v>
                </c:pt>
                <c:pt idx="185">
                  <c:v>-4.1518654122883669</c:v>
                </c:pt>
                <c:pt idx="186">
                  <c:v>-4.9285688051362273</c:v>
                </c:pt>
                <c:pt idx="187">
                  <c:v>-5.6678008109965798</c:v>
                </c:pt>
                <c:pt idx="188">
                  <c:v>-6.363941127168955</c:v>
                </c:pt>
                <c:pt idx="189">
                  <c:v>-7.0116970725087633</c:v>
                </c:pt>
                <c:pt idx="190">
                  <c:v>-7.6061438271218176</c:v>
                </c:pt>
                <c:pt idx="191">
                  <c:v>-8.1427618752488264</c:v>
                </c:pt>
                <c:pt idx="192">
                  <c:v>-8.6174713666653275</c:v>
                </c:pt>
                <c:pt idx="193">
                  <c:v>-9.0266631353512032</c:v>
                </c:pt>
                <c:pt idx="194">
                  <c:v>-9.3672261395978236</c:v>
                </c:pt>
                <c:pt idx="195">
                  <c:v>-9.6365711149289641</c:v>
                </c:pt>
                <c:pt idx="196">
                  <c:v>-9.8326502600045771</c:v>
                </c:pt>
                <c:pt idx="197">
                  <c:v>-9.9539728058375871</c:v>
                </c:pt>
                <c:pt idx="198">
                  <c:v>-9.999616349952765</c:v>
                </c:pt>
                <c:pt idx="199">
                  <c:v>-9.9692338693150973</c:v>
                </c:pt>
                <c:pt idx="200">
                  <c:v>-9.8630563587092084</c:v>
                </c:pt>
                <c:pt idx="201">
                  <c:v>-9.6818910745104247</c:v>
                </c:pt>
                <c:pt idx="202">
                  <c:v>-9.427115397200069</c:v>
                </c:pt>
                <c:pt idx="203">
                  <c:v>-9.1006663592873558</c:v>
                </c:pt>
                <c:pt idx="204">
                  <c:v>-8.7050259182562666</c:v>
                </c:pt>
                <c:pt idx="205">
                  <c:v>-8.2432020865055264</c:v>
                </c:pt>
                <c:pt idx="206">
                  <c:v>-7.7187060617486676</c:v>
                </c:pt>
                <c:pt idx="207">
                  <c:v>-7.1355255317494688</c:v>
                </c:pt>
                <c:pt idx="208">
                  <c:v>-6.4980943563538451</c:v>
                </c:pt>
                <c:pt idx="209">
                  <c:v>-5.8112588573228638</c:v>
                </c:pt>
                <c:pt idx="210">
                  <c:v>-5.0802409722612607</c:v>
                </c:pt>
                <c:pt idx="211">
                  <c:v>-4.3105985527784281</c:v>
                </c:pt>
                <c:pt idx="212">
                  <c:v>-3.5081831087310418</c:v>
                </c:pt>
                <c:pt idx="213">
                  <c:v>-2.6790953198128626</c:v>
                </c:pt>
                <c:pt idx="214">
                  <c:v>-1.8296386527326101</c:v>
                </c:pt>
                <c:pt idx="215">
                  <c:v>-0.96627143662397241</c:v>
                </c:pt>
                <c:pt idx="216">
                  <c:v>-9.5557761052473877E-2</c:v>
                </c:pt>
                <c:pt idx="217">
                  <c:v>0.77588243006250723</c:v>
                </c:pt>
                <c:pt idx="218">
                  <c:v>1.6414236691808091</c:v>
                </c:pt>
                <c:pt idx="219">
                  <c:v>2.4944853378700631</c:v>
                </c:pt>
                <c:pt idx="220">
                  <c:v>3.3285816985509338</c:v>
                </c:pt>
                <c:pt idx="221">
                  <c:v>4.1373712048736264</c:v>
                </c:pt>
                <c:pt idx="222">
                  <c:v>4.9147047158235342</c:v>
                </c:pt>
                <c:pt idx="223">
                  <c:v>5.6546722469896702</c:v>
                </c:pt>
                <c:pt idx="224">
                  <c:v>6.3516479035504485</c:v>
                </c:pt>
                <c:pt idx="225">
                  <c:v>7.000332653356665</c:v>
                </c:pt>
                <c:pt idx="226">
                  <c:v>7.5957946149121618</c:v>
                </c:pt>
                <c:pt idx="227">
                  <c:v>8.1335065539466651</c:v>
                </c:pt>
                <c:pt idx="228">
                  <c:v>8.6093803034990017</c:v>
                </c:pt>
                <c:pt idx="229">
                  <c:v>9.0197978458175534</c:v>
                </c:pt>
                <c:pt idx="230">
                  <c:v>9.3616388197665614</c:v>
                </c:pt>
                <c:pt idx="231">
                  <c:v>9.6323042446014302</c:v>
                </c:pt>
                <c:pt idx="232">
                  <c:v>9.8297362797442549</c:v>
                </c:pt>
                <c:pt idx="233">
                  <c:v>9.9524338703279831</c:v>
                </c:pt>
                <c:pt idx="234">
                  <c:v>9.9994641595576752</c:v>
                </c:pt>
                <c:pt idx="235">
                  <c:v>9.9704695811219928</c:v>
                </c:pt>
                <c:pt idx="236">
                  <c:v>9.8656705777319988</c:v>
                </c:pt>
                <c:pt idx="237">
                  <c:v>9.6858639251185892</c:v>
                </c:pt>
                <c:pt idx="238">
                  <c:v>9.4324166742308968</c:v>
                </c:pt>
                <c:pt idx="239">
                  <c:v>9.1072557576926592</c:v>
                </c:pt>
                <c:pt idx="240">
                  <c:v>8.7128533395374177</c:v>
                </c:pt>
                <c:pt idx="241">
                  <c:v>8.2522080196069645</c:v>
                </c:pt>
                <c:pt idx="242">
                  <c:v>7.7288220355142281</c:v>
                </c:pt>
                <c:pt idx="243">
                  <c:v>7.1466746355012392</c:v>
                </c:pt>
                <c:pt idx="244">
                  <c:v>6.5101918246360393</c:v>
                </c:pt>
                <c:pt idx="245">
                  <c:v>5.8242127143645526</c:v>
                </c:pt>
                <c:pt idx="246">
                  <c:v>5.093952731258331</c:v>
                </c:pt>
                <c:pt idx="247">
                  <c:v>4.3249639646785019</c:v>
                </c:pt>
                <c:pt idx="248">
                  <c:v>3.5230929548278729</c:v>
                </c:pt>
                <c:pt idx="249">
                  <c:v>2.6944362421246293</c:v>
                </c:pt>
                <c:pt idx="250">
                  <c:v>1.8452940158506539</c:v>
                </c:pt>
                <c:pt idx="251">
                  <c:v>0.98212221447942993</c:v>
                </c:pt>
                <c:pt idx="252">
                  <c:v>0.11148344185902088</c:v>
                </c:pt>
                <c:pt idx="253">
                  <c:v>-0.7600029275705098</c:v>
                </c:pt>
                <c:pt idx="254">
                  <c:v>-1.6257110751801269</c:v>
                </c:pt>
                <c:pt idx="255">
                  <c:v>-2.4790591135498681</c:v>
                </c:pt>
                <c:pt idx="256">
                  <c:v>-3.3135591278620256</c:v>
                </c:pt>
                <c:pt idx="257">
                  <c:v>-4.1228665028309388</c:v>
                </c:pt>
                <c:pt idx="258">
                  <c:v>-4.9008281601415877</c:v>
                </c:pt>
                <c:pt idx="259">
                  <c:v>-5.6415293396525934</c:v>
                </c:pt>
                <c:pt idx="260">
                  <c:v>-6.3393385686916561</c:v>
                </c:pt>
                <c:pt idx="261">
                  <c:v>-6.9889504775463287</c:v>
                </c:pt>
                <c:pt idx="262">
                  <c:v>-7.5854261356282535</c:v>
                </c:pt>
                <c:pt idx="263">
                  <c:v>-8.1242306016398089</c:v>
                </c:pt>
                <c:pt idx="264">
                  <c:v>-8.6012674022527573</c:v>
                </c:pt>
                <c:pt idx="265">
                  <c:v>-9.0129096771614741</c:v>
                </c:pt>
                <c:pt idx="266">
                  <c:v>-9.3560277537179122</c:v>
                </c:pt>
                <c:pt idx="267">
                  <c:v>-9.628012941501499</c:v>
                </c:pt>
                <c:pt idx="268">
                  <c:v>-9.826797365916299</c:v>
                </c:pt>
                <c:pt idx="269">
                  <c:v>-9.9508696900227918</c:v>
                </c:pt>
                <c:pt idx="270">
                  <c:v>-9.9992866050725624</c:v>
                </c:pt>
                <c:pt idx="271">
                  <c:v>-9.9716800023849146</c:v>
                </c:pt>
                <c:pt idx="272">
                  <c:v>-9.8682597720381988</c:v>
                </c:pt>
                <c:pt idx="273">
                  <c:v>-9.6898122070978019</c:v>
                </c:pt>
                <c:pt idx="274">
                  <c:v>-9.4376940255131156</c:v>
                </c:pt>
                <c:pt idx="275">
                  <c:v>-9.1138220551346549</c:v>
                </c:pt>
                <c:pt idx="276">
                  <c:v>-8.7206586602747027</c:v>
                </c:pt>
                <c:pt idx="277">
                  <c:v>-8.2611930206120636</c:v>
                </c:pt>
                <c:pt idx="278">
                  <c:v>-7.7389184047754647</c:v>
                </c:pt>
                <c:pt idx="279">
                  <c:v>-7.1578056113917601</c:v>
                </c:pt>
                <c:pt idx="280">
                  <c:v>-6.5222727795242532</c:v>
                </c:pt>
                <c:pt idx="281">
                  <c:v>-5.8371517980290335</c:v>
                </c:pt>
                <c:pt idx="282">
                  <c:v>-5.1076515692154434</c:v>
                </c:pt>
                <c:pt idx="283">
                  <c:v>-4.3393184061131977</c:v>
                </c:pt>
                <c:pt idx="284">
                  <c:v>-3.5379938644411961</c:v>
                </c:pt>
                <c:pt idx="285">
                  <c:v>-2.7097703298778315</c:v>
                </c:pt>
                <c:pt idx="286">
                  <c:v>-1.8609446982975695</c:v>
                </c:pt>
                <c:pt idx="287">
                  <c:v>-0.99797050113780794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EE-42F7-9A38-297490CCC39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Sheet3!$C$3:$C$290</c:f>
              <c:numCache>
                <c:formatCode>General</c:formatCode>
                <c:ptCount val="288"/>
                <c:pt idx="0">
                  <c:v>0</c:v>
                </c:pt>
                <c:pt idx="1">
                  <c:v>0.98158409038845662</c:v>
                </c:pt>
                <c:pt idx="2">
                  <c:v>1.8551094092092111</c:v>
                </c:pt>
                <c:pt idx="3">
                  <c:v>2.5244129544236893</c:v>
                </c:pt>
                <c:pt idx="4">
                  <c:v>2.9158137040899383</c:v>
                </c:pt>
                <c:pt idx="5">
                  <c:v>2.9862238732552946</c:v>
                </c:pt>
                <c:pt idx="6">
                  <c:v>2.7278922804770449</c:v>
                </c:pt>
                <c:pt idx="7">
                  <c:v>2.1692576452149739</c:v>
                </c:pt>
                <c:pt idx="8">
                  <c:v>1.3718178799074359</c:v>
                </c:pt>
                <c:pt idx="9">
                  <c:v>0.42336002417960161</c:v>
                </c:pt>
                <c:pt idx="10">
                  <c:v>-0.57170388862645616</c:v>
                </c:pt>
                <c:pt idx="11">
                  <c:v>-1.5038311457650342</c:v>
                </c:pt>
                <c:pt idx="12">
                  <c:v>-2.2704074859237844</c:v>
                </c:pt>
                <c:pt idx="13">
                  <c:v>-2.7870435038122858</c:v>
                </c:pt>
                <c:pt idx="14">
                  <c:v>-2.9968647512937849</c:v>
                </c:pt>
                <c:pt idx="15">
                  <c:v>-2.8767728239894153</c:v>
                </c:pt>
                <c:pt idx="16">
                  <c:v>-2.4399881747027399</c:v>
                </c:pt>
                <c:pt idx="17">
                  <c:v>-1.7345947252329266</c:v>
                </c:pt>
                <c:pt idx="18">
                  <c:v>-0.83824649459677758</c:v>
                </c:pt>
                <c:pt idx="19">
                  <c:v>0.15038102964651817</c:v>
                </c:pt>
                <c:pt idx="20">
                  <c:v>1.1224536917136598</c:v>
                </c:pt>
                <c:pt idx="21">
                  <c:v>1.9709597961563672</c:v>
                </c:pt>
                <c:pt idx="22">
                  <c:v>2.6024906088564177</c:v>
                </c:pt>
                <c:pt idx="23">
                  <c:v>2.9475233609591198</c:v>
                </c:pt>
                <c:pt idx="24">
                  <c:v>2.9680747398701453</c:v>
                </c:pt>
                <c:pt idx="25">
                  <c:v>2.6618823242840834</c:v>
                </c:pt>
                <c:pt idx="26">
                  <c:v>2.0626536453391853</c:v>
                </c:pt>
                <c:pt idx="27">
                  <c:v>1.2363554557252698</c:v>
                </c:pt>
                <c:pt idx="28">
                  <c:v>0.2739517066642479</c:v>
                </c:pt>
                <c:pt idx="29">
                  <c:v>-0.71861031939094766</c:v>
                </c:pt>
                <c:pt idx="30">
                  <c:v>-1.6320633326681093</c:v>
                </c:pt>
                <c:pt idx="31">
                  <c:v>-2.3658488466696728</c:v>
                </c:pt>
                <c:pt idx="32">
                  <c:v>-2.8391872705143237</c:v>
                </c:pt>
                <c:pt idx="33">
                  <c:v>-2.9999706196521103</c:v>
                </c:pt>
                <c:pt idx="34">
                  <c:v>-2.830498881046454</c:v>
                </c:pt>
                <c:pt idx="35">
                  <c:v>-2.3494285387097702</c:v>
                </c:pt>
                <c:pt idx="36">
                  <c:v>-1.6097187540013049</c:v>
                </c:pt>
                <c:pt idx="37">
                  <c:v>-0.69280129770350418</c:v>
                </c:pt>
                <c:pt idx="38">
                  <c:v>0.30038395663971829</c:v>
                </c:pt>
                <c:pt idx="39">
                  <c:v>1.2605011104799226</c:v>
                </c:pt>
                <c:pt idx="40">
                  <c:v>2.0818546037311685</c:v>
                </c:pt>
                <c:pt idx="41">
                  <c:v>2.6740248275462406</c:v>
                </c:pt>
                <c:pt idx="42">
                  <c:v>2.9718220670846112</c:v>
                </c:pt>
                <c:pt idx="43">
                  <c:v>2.9424629834598095</c:v>
                </c:pt>
                <c:pt idx="44">
                  <c:v>2.5891796039040584</c:v>
                </c:pt>
                <c:pt idx="45">
                  <c:v>1.9508635204713505</c:v>
                </c:pt>
                <c:pt idx="46">
                  <c:v>1.0977844660587932</c:v>
                </c:pt>
                <c:pt idx="47">
                  <c:v>0.12385459304599841</c:v>
                </c:pt>
                <c:pt idx="48">
                  <c:v>-0.8637099499951959</c:v>
                </c:pt>
                <c:pt idx="49">
                  <c:v>-1.7561920267442237</c:v>
                </c:pt>
                <c:pt idx="50">
                  <c:v>-2.4553417594738352</c:v>
                </c:pt>
                <c:pt idx="51">
                  <c:v>-2.8841924756386703</c:v>
                </c:pt>
                <c:pt idx="52">
                  <c:v>-2.9955336692530903</c:v>
                </c:pt>
                <c:pt idx="53">
                  <c:v>-2.7771082217220902</c:v>
                </c:pt>
                <c:pt idx="54">
                  <c:v>-2.2529617403150279</c:v>
                </c:pt>
                <c:pt idx="55">
                  <c:v>-1.4807954708619637</c:v>
                </c:pt>
                <c:pt idx="56">
                  <c:v>-0.54561419220979335</c:v>
                </c:pt>
                <c:pt idx="57">
                  <c:v>0.449631628988857</c:v>
                </c:pt>
                <c:pt idx="58">
                  <c:v>1.3953792544014563</c:v>
                </c:pt>
                <c:pt idx="59">
                  <c:v>2.1875150093914226</c:v>
                </c:pt>
                <c:pt idx="60">
                  <c:v>2.738835752182883</c:v>
                </c:pt>
                <c:pt idx="61">
                  <c:v>2.9886487282893088</c:v>
                </c:pt>
                <c:pt idx="62">
                  <c:v>2.9094529996004952</c:v>
                </c:pt>
                <c:pt idx="63">
                  <c:v>2.5099669156081683</c:v>
                </c:pt>
                <c:pt idx="64">
                  <c:v>1.8341683442477374</c:v>
                </c:pt>
                <c:pt idx="65">
                  <c:v>0.956453319606824</c:v>
                </c:pt>
                <c:pt idx="66">
                  <c:v>-2.6553927871211629E-2</c:v>
                </c:pt>
                <c:pt idx="67">
                  <c:v>-1.0066379567945081</c:v>
                </c:pt>
                <c:pt idx="68">
                  <c:v>-1.8759051315228876</c:v>
                </c:pt>
                <c:pt idx="69">
                  <c:v>-2.5386612125255121</c:v>
                </c:pt>
                <c:pt idx="70">
                  <c:v>-2.9219459627086684</c:v>
                </c:pt>
                <c:pt idx="71">
                  <c:v>-2.9835650559102085</c:v>
                </c:pt>
                <c:pt idx="72">
                  <c:v>-2.7167350860198716</c:v>
                </c:pt>
                <c:pt idx="73">
                  <c:v>-2.1508303257526817</c:v>
                </c:pt>
                <c:pt idx="74">
                  <c:v>-1.3481490273088936</c:v>
                </c:pt>
                <c:pt idx="75">
                  <c:v>-0.39705525029331912</c:v>
                </c:pt>
                <c:pt idx="76">
                  <c:v>0.5977487936380762</c:v>
                </c:pt>
                <c:pt idx="77">
                  <c:v>1.5267489996924382</c:v>
                </c:pt>
                <c:pt idx="78">
                  <c:v>2.287675351438808</c:v>
                </c:pt>
                <c:pt idx="79">
                  <c:v>2.7967604288177843</c:v>
                </c:pt>
                <c:pt idx="80">
                  <c:v>2.9979610373402941</c:v>
                </c:pt>
                <c:pt idx="81">
                  <c:v>2.8691277852135091</c:v>
                </c:pt>
                <c:pt idx="82">
                  <c:v>2.424443423663956</c:v>
                </c:pt>
                <c:pt idx="83">
                  <c:v>1.7128615230631639</c:v>
                </c:pt>
                <c:pt idx="84">
                  <c:v>0.81271736492360713</c:v>
                </c:pt>
                <c:pt idx="85">
                  <c:v>-0.1768956843128191</c:v>
                </c:pt>
                <c:pt idx="86">
                  <c:v>-1.1470349762526117</c:v>
                </c:pt>
                <c:pt idx="87">
                  <c:v>-1.9909016526389025</c:v>
                </c:pt>
                <c:pt idx="88">
                  <c:v>-2.6155977159286339</c:v>
                </c:pt>
                <c:pt idx="89">
                  <c:v>-2.9523528082245498</c:v>
                </c:pt>
                <c:pt idx="90">
                  <c:v>-2.9640948722785856</c:v>
                </c:pt>
                <c:pt idx="91">
                  <c:v>-2.6495312699665412</c:v>
                </c:pt>
                <c:pt idx="92">
                  <c:v>-2.0432910837873921</c:v>
                </c:pt>
                <c:pt idx="93">
                  <c:v>-1.2121129359691951</c:v>
                </c:pt>
                <c:pt idx="94">
                  <c:v>-0.24749799333669215</c:v>
                </c:pt>
                <c:pt idx="95">
                  <c:v>0.74436303996427333</c:v>
                </c:pt>
                <c:pt idx="96">
                  <c:v>1.6542800437250718</c:v>
                </c:pt>
                <c:pt idx="97">
                  <c:v>2.3820837969714432</c:v>
                </c:pt>
                <c:pt idx="98">
                  <c:v>2.8476532175788192</c:v>
                </c:pt>
                <c:pt idx="99">
                  <c:v>2.9997355803218015</c:v>
                </c:pt>
                <c:pt idx="100">
                  <c:v>2.8215887298862903</c:v>
                </c:pt>
                <c:pt idx="101">
                  <c:v>2.3328241595770636</c:v>
                </c:pt>
                <c:pt idx="102">
                  <c:v>1.5872480583600717</c:v>
                </c:pt>
                <c:pt idx="103">
                  <c:v>0.66693799696679323</c:v>
                </c:pt>
                <c:pt idx="104">
                  <c:v>-0.32679267237003384</c:v>
                </c:pt>
                <c:pt idx="105">
                  <c:v>-1.2845480084884531</c:v>
                </c:pt>
                <c:pt idx="106">
                  <c:v>-2.1008924546218166</c:v>
                </c:pt>
                <c:pt idx="107">
                  <c:v>-2.6859578284217451</c:v>
                </c:pt>
                <c:pt idx="108">
                  <c:v>-2.9753365603293473</c:v>
                </c:pt>
                <c:pt idx="109">
                  <c:v>-2.9371720721930803</c:v>
                </c:pt>
                <c:pt idx="110">
                  <c:v>-2.5756657439516664</c:v>
                </c:pt>
                <c:pt idx="111">
                  <c:v>-1.9306144000709984</c:v>
                </c:pt>
                <c:pt idx="112">
                  <c:v>-1.0730292320530304</c:v>
                </c:pt>
                <c:pt idx="113">
                  <c:v>-9.7318452783580547E-2</c:v>
                </c:pt>
                <c:pt idx="114">
                  <c:v>0.88910573612815602</c:v>
                </c:pt>
                <c:pt idx="115">
                  <c:v>1.7776517355087376</c:v>
                </c:pt>
                <c:pt idx="116">
                  <c:v>2.4705029750666898</c:v>
                </c:pt>
                <c:pt idx="117">
                  <c:v>2.8913861588522636</c:v>
                </c:pt>
                <c:pt idx="118">
                  <c:v>2.993967895504773</c:v>
                </c:pt>
                <c:pt idx="119">
                  <c:v>2.7669553609488444</c:v>
                </c:pt>
                <c:pt idx="120">
                  <c:v>2.2353394814380465</c:v>
                </c:pt>
                <c:pt idx="121">
                  <c:v>1.4576437797640833</c:v>
                </c:pt>
                <c:pt idx="122">
                  <c:v>0.51948174844305284</c:v>
                </c:pt>
                <c:pt idx="123">
                  <c:v>-0.47586800641412696</c:v>
                </c:pt>
                <c:pt idx="124">
                  <c:v>-1.418831304823003</c:v>
                </c:pt>
                <c:pt idx="125">
                  <c:v>-2.2056009878684555</c:v>
                </c:pt>
                <c:pt idx="126">
                  <c:v>-2.7495646437469015</c:v>
                </c:pt>
                <c:pt idx="127">
                  <c:v>-2.9908394310316231</c:v>
                </c:pt>
                <c:pt idx="128">
                  <c:v>-2.9028643475837992</c:v>
                </c:pt>
                <c:pt idx="129">
                  <c:v>-2.4953242278857948</c:v>
                </c:pt>
                <c:pt idx="130">
                  <c:v>-1.8130835773124794</c:v>
                </c:pt>
                <c:pt idx="131">
                  <c:v>-0.93124761337542439</c:v>
                </c:pt>
                <c:pt idx="132">
                  <c:v>5.3105775316240736E-2</c:v>
                </c:pt>
                <c:pt idx="133">
                  <c:v>1.0316129559244471</c:v>
                </c:pt>
                <c:pt idx="134">
                  <c:v>1.8965538819019123</c:v>
                </c:pt>
                <c:pt idx="135">
                  <c:v>2.5527105736023552</c:v>
                </c:pt>
                <c:pt idx="136">
                  <c:v>2.927849295011332</c:v>
                </c:pt>
                <c:pt idx="137">
                  <c:v>2.9806724845649737</c:v>
                </c:pt>
                <c:pt idx="138">
                  <c:v>2.7053650429464278</c:v>
                </c:pt>
                <c:pt idx="139">
                  <c:v>2.1322344947336127</c:v>
                </c:pt>
                <c:pt idx="140">
                  <c:v>1.3243745509944327</c:v>
                </c:pt>
                <c:pt idx="141">
                  <c:v>0.37071936823567198</c:v>
                </c:pt>
                <c:pt idx="142">
                  <c:v>-0.62374686669901447</c:v>
                </c:pt>
                <c:pt idx="143">
                  <c:v>-1.5495472370942256</c:v>
                </c:pt>
                <c:pt idx="144">
                  <c:v>-2.3047639839710006</c:v>
                </c:pt>
                <c:pt idx="145">
                  <c:v>-2.8062582354446217</c:v>
                </c:pt>
                <c:pt idx="146">
                  <c:v>-2.9988224415016629</c:v>
                </c:pt>
                <c:pt idx="147">
                  <c:v>-2.8612579582784154</c:v>
                </c:pt>
                <c:pt idx="148">
                  <c:v>-2.4087087242453578</c:v>
                </c:pt>
                <c:pt idx="149">
                  <c:v>-1.6909941229707204</c:v>
                </c:pt>
                <c:pt idx="150">
                  <c:v>-0.7871245611117863</c:v>
                </c:pt>
                <c:pt idx="151">
                  <c:v>0.20339647969567795</c:v>
                </c:pt>
                <c:pt idx="152">
                  <c:v>1.1715263938005571</c:v>
                </c:pt>
                <c:pt idx="153">
                  <c:v>2.0106875275301244</c:v>
                </c:pt>
                <c:pt idx="154">
                  <c:v>2.6284998982154324</c:v>
                </c:pt>
                <c:pt idx="155">
                  <c:v>2.9569509468823751</c:v>
                </c:pt>
                <c:pt idx="156">
                  <c:v>2.9598827761214559</c:v>
                </c:pt>
                <c:pt idx="157">
                  <c:v>2.6369726322642588</c:v>
                </c:pt>
                <c:pt idx="158">
                  <c:v>2.0237684360784955</c:v>
                </c:pt>
                <c:pt idx="159">
                  <c:v>1.1877754505455025</c:v>
                </c:pt>
                <c:pt idx="160">
                  <c:v>0.22102488923168229</c:v>
                </c:pt>
                <c:pt idx="161">
                  <c:v>-0.77005744176963498</c:v>
                </c:pt>
                <c:pt idx="162">
                  <c:v>-1.6763671465548489</c:v>
                </c:pt>
                <c:pt idx="163">
                  <c:v>-2.3981321176520027</c:v>
                </c:pt>
                <c:pt idx="164">
                  <c:v>-2.8558960589566045</c:v>
                </c:pt>
                <c:pt idx="165">
                  <c:v>-2.9992655200758596</c:v>
                </c:pt>
                <c:pt idx="166">
                  <c:v>-2.8124575151193261</c:v>
                </c:pt>
                <c:pt idx="167">
                  <c:v>-2.316037010178337</c:v>
                </c:pt>
                <c:pt idx="168">
                  <c:v>-1.5646530062607356</c:v>
                </c:pt>
                <c:pt idx="169">
                  <c:v>-0.64102244349829807</c:v>
                </c:pt>
                <c:pt idx="170">
                  <c:v>0.35317578480598893</c:v>
                </c:pt>
                <c:pt idx="171">
                  <c:v>1.3084942657434748</c:v>
                </c:pt>
                <c:pt idx="172">
                  <c:v>2.1197657064486068</c:v>
                </c:pt>
                <c:pt idx="173">
                  <c:v>2.6976803919932686</c:v>
                </c:pt>
                <c:pt idx="174">
                  <c:v>2.9786179442536111</c:v>
                </c:pt>
                <c:pt idx="175">
                  <c:v>2.9316510416870747</c:v>
                </c:pt>
                <c:pt idx="176">
                  <c:v>2.5619500877724715</c:v>
                </c:pt>
                <c:pt idx="177">
                  <c:v>1.9102140214174135</c:v>
                </c:pt>
                <c:pt idx="178">
                  <c:v>1.0481899291999139</c:v>
                </c:pt>
                <c:pt idx="179">
                  <c:v>7.0774687891829655E-2</c:v>
                </c:pt>
                <c:pt idx="180">
                  <c:v>-0.91443186330665005</c:v>
                </c:pt>
                <c:pt idx="181">
                  <c:v>-1.7989721702181236</c:v>
                </c:pt>
                <c:pt idx="182">
                  <c:v>-2.4854706336423646</c:v>
                </c:pt>
                <c:pt idx="183">
                  <c:v>-2.898353310025179</c:v>
                </c:pt>
                <c:pt idx="184">
                  <c:v>-2.9921675527228415</c:v>
                </c:pt>
                <c:pt idx="185">
                  <c:v>-2.7565857169408612</c:v>
                </c:pt>
                <c:pt idx="186">
                  <c:v>-2.2175420899476683</c:v>
                </c:pt>
                <c:pt idx="187">
                  <c:v>-1.4343778863418359</c:v>
                </c:pt>
                <c:pt idx="188">
                  <c:v>-0.49330860473028842</c:v>
                </c:pt>
                <c:pt idx="189">
                  <c:v>0.50206710090842077</c:v>
                </c:pt>
                <c:pt idx="190">
                  <c:v>1.4421721937693168</c:v>
                </c:pt>
                <c:pt idx="191">
                  <c:v>2.2235141636601221</c:v>
                </c:pt>
                <c:pt idx="192">
                  <c:v>2.7600781145903719</c:v>
                </c:pt>
                <c:pt idx="193">
                  <c:v>2.9927958098467853</c:v>
                </c:pt>
                <c:pt idx="194">
                  <c:v>2.8960482642423471</c:v>
                </c:pt>
                <c:pt idx="195">
                  <c:v>2.4804860384703105</c:v>
                </c:pt>
                <c:pt idx="196">
                  <c:v>1.7918567603361515</c:v>
                </c:pt>
                <c:pt idx="197">
                  <c:v>0.90596894649099124</c:v>
                </c:pt>
                <c:pt idx="198">
                  <c:v>-7.9653462071900383E-2</c:v>
                </c:pt>
                <c:pt idx="199">
                  <c:v>-1.0565071310567111</c:v>
                </c:pt>
                <c:pt idx="200">
                  <c:v>-1.9170540425743237</c:v>
                </c:pt>
                <c:pt idx="201">
                  <c:v>-2.5665599369259668</c:v>
                </c:pt>
                <c:pt idx="202">
                  <c:v>-2.933523238488299</c:v>
                </c:pt>
                <c:pt idx="203">
                  <c:v>-2.9775463858444828</c:v>
                </c:pt>
                <c:pt idx="204">
                  <c:v>-2.6937830420678739</c:v>
                </c:pt>
                <c:pt idx="205">
                  <c:v>-2.1134716090892902</c:v>
                </c:pt>
                <c:pt idx="206">
                  <c:v>-1.300496313627916</c:v>
                </c:pt>
                <c:pt idx="207">
                  <c:v>-0.34435444134956167</c:v>
                </c:pt>
                <c:pt idx="208">
                  <c:v>0.64969607093271653</c:v>
                </c:pt>
                <c:pt idx="209">
                  <c:v>1.5722240717921259</c:v>
                </c:pt>
                <c:pt idx="210">
                  <c:v>2.3216720446736674</c:v>
                </c:pt>
                <c:pt idx="211">
                  <c:v>2.8155361795661249</c:v>
                </c:pt>
                <c:pt idx="212">
                  <c:v>2.9994488962892785</c:v>
                </c:pt>
                <c:pt idx="213">
                  <c:v>2.853163959763124</c:v>
                </c:pt>
                <c:pt idx="214">
                  <c:v>2.3927853092167832</c:v>
                </c:pt>
                <c:pt idx="215">
                  <c:v>1.668994238205362</c:v>
                </c:pt>
                <c:pt idx="216">
                  <c:v>0.76147008828610874</c:v>
                </c:pt>
                <c:pt idx="217">
                  <c:v>-0.22988133953164938</c:v>
                </c:pt>
                <c:pt idx="218">
                  <c:v>-1.1959260255232862</c:v>
                </c:pt>
                <c:pt idx="219">
                  <c:v>-2.0303158706619229</c:v>
                </c:pt>
                <c:pt idx="220">
                  <c:v>-2.6411961448667971</c:v>
                </c:pt>
                <c:pt idx="221">
                  <c:v>-2.9613174166812644</c:v>
                </c:pt>
                <c:pt idx="222">
                  <c:v>-2.9554387814047423</c:v>
                </c:pt>
                <c:pt idx="223">
                  <c:v>-2.6242073951114939</c:v>
                </c:pt>
                <c:pt idx="224">
                  <c:v>-2.0040872317574534</c:v>
                </c:pt>
                <c:pt idx="225">
                  <c:v>-1.1633449062282915</c:v>
                </c:pt>
                <c:pt idx="226">
                  <c:v>-0.1945344684431321</c:v>
                </c:pt>
                <c:pt idx="227">
                  <c:v>0.79569151172236618</c:v>
                </c:pt>
                <c:pt idx="228">
                  <c:v>1.698322910694541</c:v>
                </c:pt>
                <c:pt idx="229">
                  <c:v>2.4139925513701797</c:v>
                </c:pt>
                <c:pt idx="230">
                  <c:v>2.863915148844054</c:v>
                </c:pt>
                <c:pt idx="231">
                  <c:v>2.998560475742194</c:v>
                </c:pt>
                <c:pt idx="232">
                  <c:v>2.8031059521507755</c:v>
                </c:pt>
                <c:pt idx="233">
                  <c:v>2.299068405739912</c:v>
                </c:pt>
                <c:pt idx="234">
                  <c:v>1.5419353679626058</c:v>
                </c:pt>
                <c:pt idx="235">
                  <c:v>0.61505666770936318</c:v>
                </c:pt>
                <c:pt idx="236">
                  <c:v>-0.37953122690432972</c:v>
                </c:pt>
                <c:pt idx="237">
                  <c:v>-1.3323380061225252</c:v>
                </c:pt>
                <c:pt idx="238">
                  <c:v>-2.1384728805448896</c:v>
                </c:pt>
                <c:pt idx="239">
                  <c:v>-2.709191599830659</c:v>
                </c:pt>
                <c:pt idx="240">
                  <c:v>-2.9816659617701258</c:v>
                </c:pt>
                <c:pt idx="241">
                  <c:v>-2.9259003244991368</c:v>
                </c:pt>
                <c:pt idx="242">
                  <c:v>-2.5480337099498693</c:v>
                </c:pt>
                <c:pt idx="243">
                  <c:v>-1.8896639828233615</c:v>
                </c:pt>
                <c:pt idx="244">
                  <c:v>-1.0232685035895539</c:v>
                </c:pt>
                <c:pt idx="245">
                  <c:v>-4.4225378000671119E-2</c:v>
                </c:pt>
                <c:pt idx="246">
                  <c:v>0.93968634729925549</c:v>
                </c:pt>
                <c:pt idx="247">
                  <c:v>1.820151660475783</c:v>
                </c:pt>
                <c:pt idx="248">
                  <c:v>2.5002435625265638</c:v>
                </c:pt>
                <c:pt idx="249">
                  <c:v>2.9050933833005561</c:v>
                </c:pt>
                <c:pt idx="250">
                  <c:v>2.9901327819591317</c:v>
                </c:pt>
                <c:pt idx="251">
                  <c:v>2.7460001021308207</c:v>
                </c:pt>
                <c:pt idx="252">
                  <c:v>2.1995709602198765</c:v>
                </c:pt>
                <c:pt idx="253">
                  <c:v>1.4109996134130856</c:v>
                </c:pt>
                <c:pt idx="254">
                  <c:v>0.4670968116642954</c:v>
                </c:pt>
                <c:pt idx="255">
                  <c:v>-0.52822685984576123</c:v>
                </c:pt>
                <c:pt idx="256">
                  <c:v>-1.4654000925468438</c:v>
                </c:pt>
                <c:pt idx="257">
                  <c:v>-2.2412531333190708</c:v>
                </c:pt>
                <c:pt idx="258">
                  <c:v>-2.7703753410121794</c:v>
                </c:pt>
                <c:pt idx="259">
                  <c:v>-2.9945177114579757</c:v>
                </c:pt>
                <c:pt idx="260">
                  <c:v>-2.8890052835972697</c:v>
                </c:pt>
                <c:pt idx="261">
                  <c:v>-2.4654535098924675</c:v>
                </c:pt>
                <c:pt idx="262">
                  <c:v>-1.7704895563806142</c:v>
                </c:pt>
                <c:pt idx="263">
                  <c:v>-0.88061929946661666</c:v>
                </c:pt>
                <c:pt idx="264">
                  <c:v>0.10619490820098204</c:v>
                </c:pt>
                <c:pt idx="265">
                  <c:v>1.0813185318021645</c:v>
                </c:pt>
                <c:pt idx="266">
                  <c:v>1.9374040074096719</c:v>
                </c:pt>
                <c:pt idx="267">
                  <c:v>2.58020821743736</c:v>
                </c:pt>
                <c:pt idx="268">
                  <c:v>2.9389673486019361</c:v>
                </c:pt>
                <c:pt idx="269">
                  <c:v>2.9741870046698571</c:v>
                </c:pt>
                <c:pt idx="270">
                  <c:v>2.6819899908016733</c:v>
                </c:pt>
                <c:pt idx="271">
                  <c:v>2.0945431388394331</c:v>
                </c:pt>
                <c:pt idx="272">
                  <c:v>1.2765161860026868</c:v>
                </c:pt>
                <c:pt idx="273">
                  <c:v>0.31796253525347057</c:v>
                </c:pt>
                <c:pt idx="274">
                  <c:v>-0.67559437329146255</c:v>
                </c:pt>
                <c:pt idx="275">
                  <c:v>-1.5947777271193475</c:v>
                </c:pt>
                <c:pt idx="276">
                  <c:v>-2.3383982088474138</c:v>
                </c:pt>
                <c:pt idx="277">
                  <c:v>-2.8245935342812691</c:v>
                </c:pt>
                <c:pt idx="278">
                  <c:v>-2.9998403526221553</c:v>
                </c:pt>
                <c:pt idx="279">
                  <c:v>-2.8448464238098419</c:v>
                </c:pt>
                <c:pt idx="280">
                  <c:v>-2.3766744261333534</c:v>
                </c:pt>
                <c:pt idx="281">
                  <c:v>-1.6468635923967403</c:v>
                </c:pt>
                <c:pt idx="282">
                  <c:v>-0.73575595640296299</c:v>
                </c:pt>
                <c:pt idx="283">
                  <c:v>0.25634818880589183</c:v>
                </c:pt>
                <c:pt idx="284">
                  <c:v>1.2202319597776614</c:v>
                </c:pt>
                <c:pt idx="285">
                  <c:v>2.049785144208363</c:v>
                </c:pt>
                <c:pt idx="286">
                  <c:v>2.6536854611672425</c:v>
                </c:pt>
                <c:pt idx="287">
                  <c:v>2.96545187552048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EE-42F7-9A38-297490CCC395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Sheet3!$D$3:$D$290</c:f>
              <c:numCache>
                <c:formatCode>General</c:formatCode>
                <c:ptCount val="288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-0.54402111088936977</c:v>
                </c:pt>
                <c:pt idx="11">
                  <c:v>-0.99999020655070348</c:v>
                </c:pt>
                <c:pt idx="12">
                  <c:v>-0.53657291800043494</c:v>
                </c:pt>
                <c:pt idx="13">
                  <c:v>0.42016703682664092</c:v>
                </c:pt>
                <c:pt idx="14">
                  <c:v>0.99060735569487035</c:v>
                </c:pt>
                <c:pt idx="15">
                  <c:v>0.65028784015711683</c:v>
                </c:pt>
                <c:pt idx="16">
                  <c:v>-0.2879033166650653</c:v>
                </c:pt>
                <c:pt idx="17">
                  <c:v>-0.96139749187955681</c:v>
                </c:pt>
                <c:pt idx="18">
                  <c:v>-0.75098724677167605</c:v>
                </c:pt>
                <c:pt idx="19">
                  <c:v>0.14987720966295234</c:v>
                </c:pt>
                <c:pt idx="20">
                  <c:v>0.91294525072762767</c:v>
                </c:pt>
                <c:pt idx="21">
                  <c:v>0.83665563853605607</c:v>
                </c:pt>
                <c:pt idx="22">
                  <c:v>-8.8513092904038762E-3</c:v>
                </c:pt>
                <c:pt idx="23">
                  <c:v>-0.84622040417517064</c:v>
                </c:pt>
                <c:pt idx="24">
                  <c:v>-0.90557836200662389</c:v>
                </c:pt>
                <c:pt idx="25">
                  <c:v>-0.13235175009777303</c:v>
                </c:pt>
                <c:pt idx="26">
                  <c:v>0.76255845047960269</c:v>
                </c:pt>
                <c:pt idx="27">
                  <c:v>0.95637592840450303</c:v>
                </c:pt>
                <c:pt idx="28">
                  <c:v>0.27090578830786904</c:v>
                </c:pt>
                <c:pt idx="29">
                  <c:v>-0.66363388421296754</c:v>
                </c:pt>
                <c:pt idx="30">
                  <c:v>-0.98803162409286183</c:v>
                </c:pt>
                <c:pt idx="31">
                  <c:v>-0.40403764532306502</c:v>
                </c:pt>
                <c:pt idx="32">
                  <c:v>0.55142668124169059</c:v>
                </c:pt>
                <c:pt idx="33">
                  <c:v>0.99991186010726718</c:v>
                </c:pt>
                <c:pt idx="34">
                  <c:v>0.52908268612002385</c:v>
                </c:pt>
                <c:pt idx="35">
                  <c:v>-0.42818266949615102</c:v>
                </c:pt>
                <c:pt idx="36">
                  <c:v>-0.99177885344311578</c:v>
                </c:pt>
                <c:pt idx="37">
                  <c:v>-0.6435381333569995</c:v>
                </c:pt>
                <c:pt idx="38">
                  <c:v>0.29636857870938532</c:v>
                </c:pt>
                <c:pt idx="39">
                  <c:v>0.96379538628408779</c:v>
                </c:pt>
                <c:pt idx="40">
                  <c:v>0.74511316047934883</c:v>
                </c:pt>
                <c:pt idx="41">
                  <c:v>-0.15862266880470899</c:v>
                </c:pt>
                <c:pt idx="42">
                  <c:v>-0.91652154791563378</c:v>
                </c:pt>
                <c:pt idx="43">
                  <c:v>-0.8317747426285983</c:v>
                </c:pt>
                <c:pt idx="44">
                  <c:v>1.7701925105413577E-2</c:v>
                </c:pt>
                <c:pt idx="45">
                  <c:v>0.85090352453411844</c:v>
                </c:pt>
                <c:pt idx="46">
                  <c:v>0.90178834764880922</c:v>
                </c:pt>
                <c:pt idx="47">
                  <c:v>0.123573122745224</c:v>
                </c:pt>
                <c:pt idx="48">
                  <c:v>-0.76825466132366682</c:v>
                </c:pt>
                <c:pt idx="49">
                  <c:v>-0.95375265275947185</c:v>
                </c:pt>
                <c:pt idx="50">
                  <c:v>-0.26237485370392877</c:v>
                </c:pt>
                <c:pt idx="51">
                  <c:v>0.67022917584337471</c:v>
                </c:pt>
                <c:pt idx="52">
                  <c:v>0.98662759204048534</c:v>
                </c:pt>
                <c:pt idx="53">
                  <c:v>0.39592515018183416</c:v>
                </c:pt>
                <c:pt idx="54">
                  <c:v>-0.55878904885161629</c:v>
                </c:pt>
                <c:pt idx="55">
                  <c:v>-0.99975517335861985</c:v>
                </c:pt>
                <c:pt idx="56">
                  <c:v>-0.52155100208691185</c:v>
                </c:pt>
                <c:pt idx="57">
                  <c:v>0.43616475524782494</c:v>
                </c:pt>
                <c:pt idx="58">
                  <c:v>0.99287264808453712</c:v>
                </c:pt>
                <c:pt idx="59">
                  <c:v>0.63673800713913786</c:v>
                </c:pt>
                <c:pt idx="60">
                  <c:v>-0.30481062110221668</c:v>
                </c:pt>
                <c:pt idx="61">
                  <c:v>-0.96611777000839294</c:v>
                </c:pt>
                <c:pt idx="62">
                  <c:v>-0.73918069664922281</c:v>
                </c:pt>
                <c:pt idx="63">
                  <c:v>0.16735570030280691</c:v>
                </c:pt>
                <c:pt idx="64">
                  <c:v>0.92002603819679063</c:v>
                </c:pt>
                <c:pt idx="65">
                  <c:v>0.82682867949010341</c:v>
                </c:pt>
                <c:pt idx="66">
                  <c:v>-2.6551154023966794E-2</c:v>
                </c:pt>
                <c:pt idx="67">
                  <c:v>-0.85551997897532228</c:v>
                </c:pt>
                <c:pt idx="68">
                  <c:v>-0.8979276806892913</c:v>
                </c:pt>
                <c:pt idx="69">
                  <c:v>-0.11478481378318722</c:v>
                </c:pt>
                <c:pt idx="70">
                  <c:v>0.77389068155788909</c:v>
                </c:pt>
                <c:pt idx="71">
                  <c:v>0.95105465325437466</c:v>
                </c:pt>
                <c:pt idx="72">
                  <c:v>0.25382336276203626</c:v>
                </c:pt>
                <c:pt idx="73">
                  <c:v>-0.67677195688730762</c:v>
                </c:pt>
                <c:pt idx="74">
                  <c:v>-0.98514626046824738</c:v>
                </c:pt>
                <c:pt idx="75">
                  <c:v>-0.38778163540943045</c:v>
                </c:pt>
                <c:pt idx="76">
                  <c:v>0.56610763689818033</c:v>
                </c:pt>
                <c:pt idx="77">
                  <c:v>0.99952015858073129</c:v>
                </c:pt>
                <c:pt idx="78">
                  <c:v>0.51397845598753522</c:v>
                </c:pt>
                <c:pt idx="79">
                  <c:v>-0.44411266870750837</c:v>
                </c:pt>
                <c:pt idx="80">
                  <c:v>-0.99388865392337522</c:v>
                </c:pt>
                <c:pt idx="81">
                  <c:v>-0.62988799427445386</c:v>
                </c:pt>
                <c:pt idx="82">
                  <c:v>0.31322878243308516</c:v>
                </c:pt>
                <c:pt idx="83">
                  <c:v>0.96836446110018537</c:v>
                </c:pt>
                <c:pt idx="84">
                  <c:v>0.73319032007329221</c:v>
                </c:pt>
                <c:pt idx="85">
                  <c:v>-0.17607561994858709</c:v>
                </c:pt>
                <c:pt idx="86">
                  <c:v>-0.92345844700405977</c:v>
                </c:pt>
                <c:pt idx="87">
                  <c:v>-0.82181783663082253</c:v>
                </c:pt>
                <c:pt idx="88">
                  <c:v>3.539830273366068E-2</c:v>
                </c:pt>
                <c:pt idx="89">
                  <c:v>0.86006940581245328</c:v>
                </c:pt>
                <c:pt idx="90">
                  <c:v>0.89399666360055785</c:v>
                </c:pt>
                <c:pt idx="91">
                  <c:v>0.10598751175115685</c:v>
                </c:pt>
                <c:pt idx="92">
                  <c:v>-0.77946606961580467</c:v>
                </c:pt>
                <c:pt idx="93">
                  <c:v>-0.94828214126994725</c:v>
                </c:pt>
                <c:pt idx="94">
                  <c:v>-0.24525198546765434</c:v>
                </c:pt>
                <c:pt idx="95">
                  <c:v>0.68326171473612096</c:v>
                </c:pt>
                <c:pt idx="96">
                  <c:v>0.98358774543434491</c:v>
                </c:pt>
                <c:pt idx="97">
                  <c:v>0.37960773902752171</c:v>
                </c:pt>
                <c:pt idx="98">
                  <c:v>-0.5733818719904229</c:v>
                </c:pt>
                <c:pt idx="99">
                  <c:v>-0.9992068341863537</c:v>
                </c:pt>
                <c:pt idx="100">
                  <c:v>-0.50636564110975879</c:v>
                </c:pt>
                <c:pt idx="101">
                  <c:v>0.45202578717835057</c:v>
                </c:pt>
                <c:pt idx="102">
                  <c:v>0.99482679135840635</c:v>
                </c:pt>
                <c:pt idx="103">
                  <c:v>0.62298863144234884</c:v>
                </c:pt>
                <c:pt idx="104">
                  <c:v>-0.32162240316253093</c:v>
                </c:pt>
                <c:pt idx="105">
                  <c:v>-0.97053528353748475</c:v>
                </c:pt>
                <c:pt idx="106">
                  <c:v>-0.72714250008085257</c:v>
                </c:pt>
                <c:pt idx="107">
                  <c:v>0.18478174456066745</c:v>
                </c:pt>
                <c:pt idx="108">
                  <c:v>0.92681850541778499</c:v>
                </c:pt>
                <c:pt idx="109">
                  <c:v>0.81674260663631693</c:v>
                </c:pt>
                <c:pt idx="110">
                  <c:v>-4.4242678085070965E-2</c:v>
                </c:pt>
                <c:pt idx="111">
                  <c:v>-0.86455144861060829</c:v>
                </c:pt>
                <c:pt idx="112">
                  <c:v>-0.88999560436683334</c:v>
                </c:pt>
                <c:pt idx="113">
                  <c:v>-9.718190589320902E-2</c:v>
                </c:pt>
                <c:pt idx="114">
                  <c:v>0.78498038868131048</c:v>
                </c:pt>
                <c:pt idx="115">
                  <c:v>0.94543533402477031</c:v>
                </c:pt>
                <c:pt idx="116">
                  <c:v>0.23666139336428604</c:v>
                </c:pt>
                <c:pt idx="117">
                  <c:v>-0.68969794093538905</c:v>
                </c:pt>
                <c:pt idx="118">
                  <c:v>-0.98195216904408356</c:v>
                </c:pt>
                <c:pt idx="119">
                  <c:v>-0.37140410143809022</c:v>
                </c:pt>
                <c:pt idx="120">
                  <c:v>0.58061118421231428</c:v>
                </c:pt>
                <c:pt idx="121">
                  <c:v>0.99881522472357953</c:v>
                </c:pt>
                <c:pt idx="122">
                  <c:v>0.49871315389639409</c:v>
                </c:pt>
                <c:pt idx="123">
                  <c:v>-0.45990349068959124</c:v>
                </c:pt>
                <c:pt idx="124">
                  <c:v>-0.99568698688917945</c:v>
                </c:pt>
                <c:pt idx="125">
                  <c:v>-0.61604045918865646</c:v>
                </c:pt>
                <c:pt idx="126">
                  <c:v>0.32999082567378202</c:v>
                </c:pt>
                <c:pt idx="127">
                  <c:v>0.97263006724240797</c:v>
                </c:pt>
                <c:pt idx="128">
                  <c:v>0.7210377105017316</c:v>
                </c:pt>
                <c:pt idx="129">
                  <c:v>-0.19347339203846847</c:v>
                </c:pt>
                <c:pt idx="130">
                  <c:v>-0.93010595018676179</c:v>
                </c:pt>
                <c:pt idx="131">
                  <c:v>-0.81160338713670044</c:v>
                </c:pt>
                <c:pt idx="132">
                  <c:v>5.3083587146058243E-2</c:v>
                </c:pt>
                <c:pt idx="133">
                  <c:v>0.86896575621423566</c:v>
                </c:pt>
                <c:pt idx="134">
                  <c:v>0.88592481645994836</c:v>
                </c:pt>
                <c:pt idx="135">
                  <c:v>8.8368686104001434E-2</c:v>
                </c:pt>
                <c:pt idx="136">
                  <c:v>-0.79043320672288875</c:v>
                </c:pt>
                <c:pt idx="137">
                  <c:v>-0.94251445455825089</c:v>
                </c:pt>
                <c:pt idx="138">
                  <c:v>-0.22805225950086119</c:v>
                </c:pt>
                <c:pt idx="139">
                  <c:v>0.69608013122474155</c:v>
                </c:pt>
                <c:pt idx="140">
                  <c:v>0.98023965944031155</c:v>
                </c:pt>
                <c:pt idx="141">
                  <c:v>0.363171365373259</c:v>
                </c:pt>
                <c:pt idx="142">
                  <c:v>-0.58779500716740651</c:v>
                </c:pt>
                <c:pt idx="143">
                  <c:v>-0.9983453608739179</c:v>
                </c:pt>
                <c:pt idx="144">
                  <c:v>-0.49102159389846933</c:v>
                </c:pt>
                <c:pt idx="145">
                  <c:v>0.46774516204513333</c:v>
                </c:pt>
                <c:pt idx="146">
                  <c:v>0.99646917312177374</c:v>
                </c:pt>
                <c:pt idx="147">
                  <c:v>0.60904402188329243</c:v>
                </c:pt>
                <c:pt idx="148">
                  <c:v>-0.3383333943242765</c:v>
                </c:pt>
                <c:pt idx="149">
                  <c:v>-0.9746486480944947</c:v>
                </c:pt>
                <c:pt idx="150">
                  <c:v>-0.71487642962916464</c:v>
                </c:pt>
                <c:pt idx="151">
                  <c:v>0.2021498814156536</c:v>
                </c:pt>
                <c:pt idx="152">
                  <c:v>0.93332052374886199</c:v>
                </c:pt>
                <c:pt idx="153">
                  <c:v>0.80640058077548626</c:v>
                </c:pt>
                <c:pt idx="154">
                  <c:v>-6.1920337256057306E-2</c:v>
                </c:pt>
                <c:pt idx="155">
                  <c:v>-0.87331198277464761</c:v>
                </c:pt>
                <c:pt idx="156">
                  <c:v>-0.8817846188147811</c:v>
                </c:pt>
                <c:pt idx="157">
                  <c:v>-7.95485428747221E-2</c:v>
                </c:pt>
                <c:pt idx="158">
                  <c:v>0.79582409652745523</c:v>
                </c:pt>
                <c:pt idx="159">
                  <c:v>0.93951973171314829</c:v>
                </c:pt>
                <c:pt idx="160">
                  <c:v>0.21942525837900473</c:v>
                </c:pt>
                <c:pt idx="161">
                  <c:v>-0.70240778557737105</c:v>
                </c:pt>
                <c:pt idx="162">
                  <c:v>-0.97845035079337961</c:v>
                </c:pt>
                <c:pt idx="163">
                  <c:v>-0.35491017584493534</c:v>
                </c:pt>
                <c:pt idx="164">
                  <c:v>0.59493277802320854</c:v>
                </c:pt>
                <c:pt idx="165">
                  <c:v>0.99779727944989072</c:v>
                </c:pt>
                <c:pt idx="166">
                  <c:v>0.48329156372825655</c:v>
                </c:pt>
                <c:pt idx="167">
                  <c:v>-0.47555018687189876</c:v>
                </c:pt>
                <c:pt idx="168">
                  <c:v>-0.99717328877407985</c:v>
                </c:pt>
                <c:pt idx="169">
                  <c:v>-0.60199986767760461</c:v>
                </c:pt>
                <c:pt idx="170">
                  <c:v>0.3466494554970303</c:v>
                </c:pt>
                <c:pt idx="171">
                  <c:v>0.97659086794356575</c:v>
                </c:pt>
                <c:pt idx="172">
                  <c:v>0.70865914018232268</c:v>
                </c:pt>
                <c:pt idx="173">
                  <c:v>-0.21081053291348131</c:v>
                </c:pt>
                <c:pt idx="174">
                  <c:v>-0.93646197425121325</c:v>
                </c:pt>
                <c:pt idx="175">
                  <c:v>-0.80113459517804075</c:v>
                </c:pt>
                <c:pt idx="176">
                  <c:v>7.0752236080345171E-2</c:v>
                </c:pt>
                <c:pt idx="177">
                  <c:v>0.87758978777711572</c:v>
                </c:pt>
                <c:pt idx="178">
                  <c:v>0.87757533580426883</c:v>
                </c:pt>
                <c:pt idx="179">
                  <c:v>7.0722167238991246E-2</c:v>
                </c:pt>
                <c:pt idx="180">
                  <c:v>-0.80115263573383044</c:v>
                </c:pt>
                <c:pt idx="181">
                  <c:v>-0.93645140011764405</c:v>
                </c:pt>
                <c:pt idx="182">
                  <c:v>-0.21078106590019152</c:v>
                </c:pt>
                <c:pt idx="183">
                  <c:v>0.70868040823920841</c:v>
                </c:pt>
                <c:pt idx="184">
                  <c:v>0.97658438329062935</c:v>
                </c:pt>
                <c:pt idx="185">
                  <c:v>0.346621180094276</c:v>
                </c:pt>
                <c:pt idx="186">
                  <c:v>-0.60202393755528327</c:v>
                </c:pt>
                <c:pt idx="187">
                  <c:v>-0.99717102339214903</c:v>
                </c:pt>
                <c:pt idx="188">
                  <c:v>-0.47552366901205834</c:v>
                </c:pt>
                <c:pt idx="189">
                  <c:v>0.48331795366796265</c:v>
                </c:pt>
                <c:pt idx="190">
                  <c:v>0.99779927868060025</c:v>
                </c:pt>
                <c:pt idx="191">
                  <c:v>0.59490854846142704</c:v>
                </c:pt>
                <c:pt idx="192">
                  <c:v>-0.35493835765184628</c:v>
                </c:pt>
                <c:pt idx="193">
                  <c:v>-0.97845657462211311</c:v>
                </c:pt>
                <c:pt idx="194">
                  <c:v>-0.70238632926849209</c:v>
                </c:pt>
                <c:pt idx="195">
                  <c:v>0.2194546679940636</c:v>
                </c:pt>
                <c:pt idx="196">
                  <c:v>0.9395300555699313</c:v>
                </c:pt>
                <c:pt idx="197">
                  <c:v>0.79580584291964707</c:v>
                </c:pt>
                <c:pt idx="198">
                  <c:v>-7.9578591664283521E-2</c:v>
                </c:pt>
                <c:pt idx="199">
                  <c:v>-0.88179883606755016</c:v>
                </c:pt>
                <c:pt idx="200">
                  <c:v>-0.87329729721399463</c:v>
                </c:pt>
                <c:pt idx="201">
                  <c:v>-6.189025071872073E-2</c:v>
                </c:pt>
                <c:pt idx="202">
                  <c:v>0.80641840686583033</c:v>
                </c:pt>
                <c:pt idx="203">
                  <c:v>0.93330970016696035</c:v>
                </c:pt>
                <c:pt idx="204">
                  <c:v>0.20212035931279121</c:v>
                </c:pt>
                <c:pt idx="205">
                  <c:v>-0.71489750776776428</c:v>
                </c:pt>
                <c:pt idx="206">
                  <c:v>-0.97464190312540999</c:v>
                </c:pt>
                <c:pt idx="207">
                  <c:v>-0.3383050275409778</c:v>
                </c:pt>
                <c:pt idx="208">
                  <c:v>0.60906793019106031</c:v>
                </c:pt>
                <c:pt idx="209">
                  <c:v>0.99646664176610789</c:v>
                </c:pt>
                <c:pt idx="210">
                  <c:v>0.46771851834275896</c:v>
                </c:pt>
                <c:pt idx="211">
                  <c:v>-0.49104785385046301</c:v>
                </c:pt>
                <c:pt idx="212">
                  <c:v>-0.99834709379677178</c:v>
                </c:pt>
                <c:pt idx="213">
                  <c:v>-0.58777061981984058</c:v>
                </c:pt>
                <c:pt idx="214">
                  <c:v>0.36319945137636067</c:v>
                </c:pt>
                <c:pt idx="215">
                  <c:v>0.98024562195722253</c:v>
                </c:pt>
                <c:pt idx="216">
                  <c:v>0.69605848834491146</c:v>
                </c:pt>
                <c:pt idx="217">
                  <c:v>-0.22808160941352784</c:v>
                </c:pt>
                <c:pt idx="218">
                  <c:v>-0.94252452732940251</c:v>
                </c:pt>
                <c:pt idx="219">
                  <c:v>-0.79041474149318147</c:v>
                </c:pt>
                <c:pt idx="220">
                  <c:v>8.8398712487531492E-2</c:v>
                </c:pt>
                <c:pt idx="221">
                  <c:v>0.8859387978787574</c:v>
                </c:pt>
                <c:pt idx="222">
                  <c:v>0.86895083821634933</c:v>
                </c:pt>
                <c:pt idx="223">
                  <c:v>5.3053485269935287E-2</c:v>
                </c:pt>
                <c:pt idx="224">
                  <c:v>-0.81162099736497439</c:v>
                </c:pt>
                <c:pt idx="225">
                  <c:v>-0.93009487800452539</c:v>
                </c:pt>
                <c:pt idx="226">
                  <c:v>-0.19344381715900788</c:v>
                </c:pt>
                <c:pt idx="227">
                  <c:v>0.7210585970706318</c:v>
                </c:pt>
                <c:pt idx="228">
                  <c:v>0.97262306248562436</c:v>
                </c:pt>
                <c:pt idx="229">
                  <c:v>0.32996236973239734</c:v>
                </c:pt>
                <c:pt idx="230">
                  <c:v>-0.61606420405336448</c:v>
                </c:pt>
                <c:pt idx="231">
                  <c:v>-0.99568418975810324</c:v>
                </c:pt>
                <c:pt idx="232">
                  <c:v>-0.45987672323214268</c:v>
                </c:pt>
                <c:pt idx="233">
                  <c:v>0.49873928180328125</c:v>
                </c:pt>
                <c:pt idx="234">
                  <c:v>0.99881669120280825</c:v>
                </c:pt>
                <c:pt idx="235">
                  <c:v>0.58058664098964474</c:v>
                </c:pt>
                <c:pt idx="236">
                  <c:v>-0.37143208943692263</c:v>
                </c:pt>
                <c:pt idx="237">
                  <c:v>-0.98195786978202548</c:v>
                </c:pt>
                <c:pt idx="238">
                  <c:v>-0.68967611318026711</c:v>
                </c:pt>
                <c:pt idx="239">
                  <c:v>0.2366906812750767</c:v>
                </c:pt>
                <c:pt idx="240">
                  <c:v>0.9454451549211168</c:v>
                </c:pt>
                <c:pt idx="241">
                  <c:v>0.78496171327640329</c:v>
                </c:pt>
                <c:pt idx="242">
                  <c:v>-9.7211907518224325E-2</c:v>
                </c:pt>
                <c:pt idx="243">
                  <c:v>-0.89000934885627714</c:v>
                </c:pt>
                <c:pt idx="244">
                  <c:v>-0.8645362993442719</c:v>
                </c:pt>
                <c:pt idx="245">
                  <c:v>-4.4212563228559668E-2</c:v>
                </c:pt>
                <c:pt idx="246">
                  <c:v>0.81675999962280854</c:v>
                </c:pt>
                <c:pt idx="247">
                  <c:v>0.92680718550268837</c:v>
                </c:pt>
                <c:pt idx="248">
                  <c:v>0.184752119221718</c:v>
                </c:pt>
                <c:pt idx="249">
                  <c:v>-0.72716319344364899</c:v>
                </c:pt>
                <c:pt idx="250">
                  <c:v>-0.97052801954180534</c:v>
                </c:pt>
                <c:pt idx="251">
                  <c:v>-0.32159386029250381</c:v>
                </c:pt>
                <c:pt idx="252">
                  <c:v>0.623012211003653</c:v>
                </c:pt>
                <c:pt idx="253">
                  <c:v>0.99482372867106728</c:v>
                </c:pt>
                <c:pt idx="254">
                  <c:v>0.45199889806298343</c:v>
                </c:pt>
                <c:pt idx="255">
                  <c:v>-0.50639163492449091</c:v>
                </c:pt>
                <c:pt idx="256">
                  <c:v>-0.99920803410706271</c:v>
                </c:pt>
                <c:pt idx="257">
                  <c:v>-0.5733571748155426</c:v>
                </c:pt>
                <c:pt idx="258">
                  <c:v>0.37963562682930313</c:v>
                </c:pt>
                <c:pt idx="259">
                  <c:v>0.98359318394668083</c:v>
                </c:pt>
                <c:pt idx="260">
                  <c:v>0.68323970381585075</c:v>
                </c:pt>
                <c:pt idx="261">
                  <c:v>-0.24528120908194284</c:v>
                </c:pt>
                <c:pt idx="262">
                  <c:v>-0.94829170952204878</c:v>
                </c:pt>
                <c:pt idx="263">
                  <c:v>-0.77944718549886338</c:v>
                </c:pt>
                <c:pt idx="264">
                  <c:v>0.10601748626711377</c:v>
                </c:pt>
                <c:pt idx="265">
                  <c:v>0.89401017008379424</c:v>
                </c:pt>
                <c:pt idx="266">
                  <c:v>0.86005402646456974</c:v>
                </c:pt>
                <c:pt idx="267">
                  <c:v>3.5368177256176046E-2</c:v>
                </c:pt>
                <c:pt idx="268">
                  <c:v>-0.82183501101283973</c:v>
                </c:pt>
                <c:pt idx="269">
                  <c:v>-0.92344688024298671</c:v>
                </c:pt>
                <c:pt idx="270">
                  <c:v>-0.17604594647121141</c:v>
                </c:pt>
                <c:pt idx="271">
                  <c:v>0.73321081860871751</c:v>
                </c:pt>
                <c:pt idx="272">
                  <c:v>0.96835693843472415</c:v>
                </c:pt>
                <c:pt idx="273">
                  <c:v>0.31320015487066988</c:v>
                </c:pt>
                <c:pt idx="274">
                  <c:v>-0.62991140668496137</c:v>
                </c:pt>
                <c:pt idx="275">
                  <c:v>-0.99388532591972611</c:v>
                </c:pt>
                <c:pt idx="276">
                  <c:v>-0.44408566004090988</c:v>
                </c:pt>
                <c:pt idx="277">
                  <c:v>0.51400431367356936</c:v>
                </c:pt>
                <c:pt idx="278">
                  <c:v>0.99952109184891003</c:v>
                </c:pt>
                <c:pt idx="279">
                  <c:v>0.56608278770604425</c:v>
                </c:pt>
                <c:pt idx="280">
                  <c:v>-0.38780942082922948</c:v>
                </c:pt>
                <c:pt idx="281">
                  <c:v>-0.98515143632888513</c:v>
                </c:pt>
                <c:pt idx="282">
                  <c:v>-0.67674976452638347</c:v>
                </c:pt>
                <c:pt idx="283">
                  <c:v>0.25385251979023399</c:v>
                </c:pt>
                <c:pt idx="284">
                  <c:v>0.95106396811258542</c:v>
                </c:pt>
                <c:pt idx="285">
                  <c:v>0.77387159020843166</c:v>
                </c:pt>
                <c:pt idx="286">
                  <c:v>-0.11481475884166603</c:v>
                </c:pt>
                <c:pt idx="287">
                  <c:v>-0.89794094810812475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7EE-42F7-9A38-297490CCC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092392"/>
        <c:axId val="690099840"/>
      </c:scatterChart>
      <c:valAx>
        <c:axId val="69009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99840"/>
        <c:crosses val="autoZero"/>
        <c:crossBetween val="midCat"/>
      </c:valAx>
      <c:valAx>
        <c:axId val="69009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92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Sheet3!$AB$4:$AB$284</c:f>
              <c:numCache>
                <c:formatCode>General</c:formatCode>
                <c:ptCount val="28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</c:numCache>
            </c:numRef>
          </c:xVal>
          <c:yVal>
            <c:numRef>
              <c:f>Sheet3!$AC$4:$AC$284</c:f>
              <c:numCache>
                <c:formatCode>General</c:formatCode>
                <c:ptCount val="281"/>
                <c:pt idx="0">
                  <c:v>12</c:v>
                </c:pt>
                <c:pt idx="1">
                  <c:v>7.6941717815251538</c:v>
                </c:pt>
                <c:pt idx="2">
                  <c:v>6.5000172405729604</c:v>
                </c:pt>
                <c:pt idx="3">
                  <c:v>16.252441403021578</c:v>
                </c:pt>
                <c:pt idx="4">
                  <c:v>13.577549694244045</c:v>
                </c:pt>
                <c:pt idx="5">
                  <c:v>4.2514773426901371</c:v>
                </c:pt>
                <c:pt idx="6">
                  <c:v>11.446177808709143</c:v>
                </c:pt>
                <c:pt idx="7">
                  <c:v>18.559471560748779</c:v>
                </c:pt>
                <c:pt idx="8">
                  <c:v>25.786340613242828</c:v>
                </c:pt>
                <c:pt idx="9">
                  <c:v>25.903730320475017</c:v>
                </c:pt>
                <c:pt idx="10">
                  <c:v>6.5418749654613073</c:v>
                </c:pt>
                <c:pt idx="11">
                  <c:v>4.6849068445288129</c:v>
                </c:pt>
                <c:pt idx="12">
                  <c:v>17.850617990999226</c:v>
                </c:pt>
                <c:pt idx="13">
                  <c:v>19.693769321737232</c:v>
                </c:pt>
                <c:pt idx="14">
                  <c:v>26.388548655967274</c:v>
                </c:pt>
                <c:pt idx="15">
                  <c:v>23.431053614510081</c:v>
                </c:pt>
                <c:pt idx="16">
                  <c:v>12.118954409938029</c:v>
                </c:pt>
                <c:pt idx="17">
                  <c:v>6.2652964599558523</c:v>
                </c:pt>
                <c:pt idx="18">
                  <c:v>21.410763087949892</c:v>
                </c:pt>
                <c:pt idx="19">
                  <c:v>17.262934303380636</c:v>
                </c:pt>
                <c:pt idx="20">
                  <c:v>18.88500906959624</c:v>
                </c:pt>
                <c:pt idx="21">
                  <c:v>24.469274081613648</c:v>
                </c:pt>
                <c:pt idx="22">
                  <c:v>8.9938898981474864</c:v>
                </c:pt>
                <c:pt idx="23">
                  <c:v>14.16867639664385</c:v>
                </c:pt>
                <c:pt idx="24">
                  <c:v>28.728054378426179</c:v>
                </c:pt>
                <c:pt idx="25">
                  <c:v>17.727389815133034</c:v>
                </c:pt>
                <c:pt idx="26">
                  <c:v>19.49304512099917</c:v>
                </c:pt>
                <c:pt idx="27">
                  <c:v>8.2722404706140935</c:v>
                </c:pt>
                <c:pt idx="28">
                  <c:v>6.9822178844685663</c:v>
                </c:pt>
                <c:pt idx="29">
                  <c:v>5.3640249191912641</c:v>
                </c:pt>
                <c:pt idx="30">
                  <c:v>3.3913946233754113</c:v>
                </c:pt>
                <c:pt idx="31">
                  <c:v>-3.5312782793786539</c:v>
                </c:pt>
                <c:pt idx="32">
                  <c:v>-5.8542594338085578</c:v>
                </c:pt>
                <c:pt idx="33">
                  <c:v>-1.3977692071152275</c:v>
                </c:pt>
                <c:pt idx="34">
                  <c:v>-6.5501231775729973</c:v>
                </c:pt>
                <c:pt idx="35">
                  <c:v>12.109370378616632</c:v>
                </c:pt>
                <c:pt idx="36">
                  <c:v>15.414428921720447</c:v>
                </c:pt>
                <c:pt idx="37">
                  <c:v>13.808410952731101</c:v>
                </c:pt>
                <c:pt idx="38">
                  <c:v>18.876829146080162</c:v>
                </c:pt>
                <c:pt idx="39">
                  <c:v>20.65277572992705</c:v>
                </c:pt>
                <c:pt idx="40">
                  <c:v>4.4234006200269569</c:v>
                </c:pt>
                <c:pt idx="41">
                  <c:v>8.3056655979762564</c:v>
                </c:pt>
                <c:pt idx="42">
                  <c:v>3.0714007233364686</c:v>
                </c:pt>
                <c:pt idx="43">
                  <c:v>4.3905172725849901</c:v>
                </c:pt>
                <c:pt idx="44">
                  <c:v>4.1939292428002499</c:v>
                </c:pt>
                <c:pt idx="45">
                  <c:v>7.744790438320706</c:v>
                </c:pt>
                <c:pt idx="46">
                  <c:v>17.352225332780012</c:v>
                </c:pt>
                <c:pt idx="47">
                  <c:v>22.067851334125763</c:v>
                </c:pt>
                <c:pt idx="48">
                  <c:v>12.718418559784144</c:v>
                </c:pt>
                <c:pt idx="49">
                  <c:v>2.2361601656455008</c:v>
                </c:pt>
                <c:pt idx="50">
                  <c:v>7.8929457126189089</c:v>
                </c:pt>
                <c:pt idx="51">
                  <c:v>16.132642647221651</c:v>
                </c:pt>
                <c:pt idx="52">
                  <c:v>18.147037224297641</c:v>
                </c:pt>
                <c:pt idx="53">
                  <c:v>-1.3410590943495606</c:v>
                </c:pt>
                <c:pt idx="54">
                  <c:v>-4.8117222530438255</c:v>
                </c:pt>
                <c:pt idx="55">
                  <c:v>3.5554111754807884</c:v>
                </c:pt>
                <c:pt idx="56">
                  <c:v>6.0804854366777619</c:v>
                </c:pt>
                <c:pt idx="57">
                  <c:v>6.2200421959677854</c:v>
                </c:pt>
                <c:pt idx="58">
                  <c:v>14.982580601047145</c:v>
                </c:pt>
                <c:pt idx="59">
                  <c:v>8.7501749253336882</c:v>
                </c:pt>
                <c:pt idx="60">
                  <c:v>18.760529505455928</c:v>
                </c:pt>
                <c:pt idx="61">
                  <c:v>14.815561467470246</c:v>
                </c:pt>
                <c:pt idx="62">
                  <c:v>15.492225667370562</c:v>
                </c:pt>
                <c:pt idx="63">
                  <c:v>17.586574211488806</c:v>
                </c:pt>
                <c:pt idx="64">
                  <c:v>9.3046544188174352</c:v>
                </c:pt>
                <c:pt idx="65">
                  <c:v>20.023985645991338</c:v>
                </c:pt>
                <c:pt idx="66">
                  <c:v>22.921629496131523</c:v>
                </c:pt>
                <c:pt idx="67">
                  <c:v>7.8848141345201128</c:v>
                </c:pt>
                <c:pt idx="68">
                  <c:v>13.777712071551626</c:v>
                </c:pt>
                <c:pt idx="69">
                  <c:v>16.728889910194429</c:v>
                </c:pt>
                <c:pt idx="70">
                  <c:v>21.084973530913818</c:v>
                </c:pt>
                <c:pt idx="71">
                  <c:v>28.064645379896504</c:v>
                </c:pt>
                <c:pt idx="72">
                  <c:v>15.505235258810785</c:v>
                </c:pt>
                <c:pt idx="73">
                  <c:v>23.011778074068935</c:v>
                </c:pt>
                <c:pt idx="74">
                  <c:v>24.370936723559737</c:v>
                </c:pt>
                <c:pt idx="75">
                  <c:v>14.771289684655208</c:v>
                </c:pt>
                <c:pt idx="76">
                  <c:v>14.552443600140395</c:v>
                </c:pt>
                <c:pt idx="77">
                  <c:v>14.721553857519849</c:v>
                </c:pt>
                <c:pt idx="78">
                  <c:v>10.771739730774629</c:v>
                </c:pt>
                <c:pt idx="79">
                  <c:v>20.059747870317082</c:v>
                </c:pt>
                <c:pt idx="80">
                  <c:v>21.404796202381803</c:v>
                </c:pt>
                <c:pt idx="81">
                  <c:v>18.284923292916762</c:v>
                </c:pt>
                <c:pt idx="82">
                  <c:v>21.374747805134678</c:v>
                </c:pt>
                <c:pt idx="83">
                  <c:v>13.851629802786803</c:v>
                </c:pt>
                <c:pt idx="84">
                  <c:v>18.18752100772581</c:v>
                </c:pt>
                <c:pt idx="85">
                  <c:v>4.6941502511055493</c:v>
                </c:pt>
                <c:pt idx="86">
                  <c:v>14.313352057107009</c:v>
                </c:pt>
                <c:pt idx="87">
                  <c:v>0.83650553208635259</c:v>
                </c:pt>
                <c:pt idx="88">
                  <c:v>17.261043112586684</c:v>
                </c:pt>
                <c:pt idx="89">
                  <c:v>15.866154702465238</c:v>
                </c:pt>
                <c:pt idx="90">
                  <c:v>20.929822524381159</c:v>
                </c:pt>
                <c:pt idx="91">
                  <c:v>15.42183126408027</c:v>
                </c:pt>
                <c:pt idx="92">
                  <c:v>19.032306466566169</c:v>
                </c:pt>
                <c:pt idx="93">
                  <c:v>16.509430134757736</c:v>
                </c:pt>
                <c:pt idx="94">
                  <c:v>23.918318167584115</c:v>
                </c:pt>
                <c:pt idx="95">
                  <c:v>12.50838448042755</c:v>
                </c:pt>
                <c:pt idx="96">
                  <c:v>20.319279039134958</c:v>
                </c:pt>
                <c:pt idx="97">
                  <c:v>13.977750459326806</c:v>
                </c:pt>
                <c:pt idx="98">
                  <c:v>12.962512115859246</c:v>
                </c:pt>
                <c:pt idx="99">
                  <c:v>2.1024984824936137</c:v>
                </c:pt>
                <c:pt idx="100">
                  <c:v>26.77692626698644</c:v>
                </c:pt>
                <c:pt idx="101">
                  <c:v>2.5571589214574937</c:v>
                </c:pt>
                <c:pt idx="102">
                  <c:v>7.6211033667172172</c:v>
                </c:pt>
                <c:pt idx="103">
                  <c:v>16.557363487218772</c:v>
                </c:pt>
                <c:pt idx="104">
                  <c:v>11.81498525431445</c:v>
                </c:pt>
                <c:pt idx="105">
                  <c:v>-0.62205135728430605</c:v>
                </c:pt>
                <c:pt idx="106">
                  <c:v>6.9546099218128878</c:v>
                </c:pt>
                <c:pt idx="107">
                  <c:v>12.417528474106774</c:v>
                </c:pt>
                <c:pt idx="108">
                  <c:v>6.9992613709897231</c:v>
                </c:pt>
                <c:pt idx="109">
                  <c:v>-0.94393843364021723</c:v>
                </c:pt>
                <c:pt idx="110">
                  <c:v>14.691555267419494</c:v>
                </c:pt>
                <c:pt idx="111">
                  <c:v>6.6641082611693081</c:v>
                </c:pt>
                <c:pt idx="112">
                  <c:v>1.663376563858995</c:v>
                </c:pt>
                <c:pt idx="113">
                  <c:v>-0.3753225548767718</c:v>
                </c:pt>
                <c:pt idx="114">
                  <c:v>9.7178266807915996</c:v>
                </c:pt>
                <c:pt idx="115">
                  <c:v>6.0290722936819137</c:v>
                </c:pt>
                <c:pt idx="116">
                  <c:v>4.3186852524339203</c:v>
                </c:pt>
                <c:pt idx="117">
                  <c:v>-9.8326843076610668</c:v>
                </c:pt>
                <c:pt idx="118">
                  <c:v>0.38523138109832811</c:v>
                </c:pt>
                <c:pt idx="119">
                  <c:v>-8.7656592714743748</c:v>
                </c:pt>
                <c:pt idx="120">
                  <c:v>10.182362768929915</c:v>
                </c:pt>
                <c:pt idx="121">
                  <c:v>1.4161339970347866</c:v>
                </c:pt>
                <c:pt idx="122">
                  <c:v>-3.3601345816389969</c:v>
                </c:pt>
                <c:pt idx="123">
                  <c:v>-11.580803011140102</c:v>
                </c:pt>
                <c:pt idx="124">
                  <c:v>2.7470783179680005</c:v>
                </c:pt>
                <c:pt idx="125">
                  <c:v>-14.778616373976885</c:v>
                </c:pt>
                <c:pt idx="126">
                  <c:v>-8.4194184550661681</c:v>
                </c:pt>
                <c:pt idx="127">
                  <c:v>-11.984895950460494</c:v>
                </c:pt>
                <c:pt idx="128">
                  <c:v>-1.0395795101836871</c:v>
                </c:pt>
                <c:pt idx="129">
                  <c:v>-1.3626693277030997</c:v>
                </c:pt>
                <c:pt idx="130">
                  <c:v>-18.159630647240199</c:v>
                </c:pt>
                <c:pt idx="131">
                  <c:v>-0.83026932701460066</c:v>
                </c:pt>
                <c:pt idx="132">
                  <c:v>-11.58311549107443</c:v>
                </c:pt>
                <c:pt idx="133">
                  <c:v>12.675451196696194</c:v>
                </c:pt>
                <c:pt idx="134">
                  <c:v>2.0840632949689533</c:v>
                </c:pt>
                <c:pt idx="135">
                  <c:v>1.5279062058774628</c:v>
                </c:pt>
                <c:pt idx="136">
                  <c:v>-13.336433914103878</c:v>
                </c:pt>
                <c:pt idx="137">
                  <c:v>1.252851075429164</c:v>
                </c:pt>
                <c:pt idx="138">
                  <c:v>11.424533953143571</c:v>
                </c:pt>
                <c:pt idx="139">
                  <c:v>11.546479662594438</c:v>
                </c:pt>
                <c:pt idx="140">
                  <c:v>10.826277452047419</c:v>
                </c:pt>
                <c:pt idx="141">
                  <c:v>9.0854976064263386</c:v>
                </c:pt>
                <c:pt idx="142">
                  <c:v>3.9901440827966481</c:v>
                </c:pt>
                <c:pt idx="143">
                  <c:v>-2.4824551661208254</c:v>
                </c:pt>
                <c:pt idx="144">
                  <c:v>2.1405087094540085</c:v>
                </c:pt>
                <c:pt idx="145">
                  <c:v>-2.5308775828089765</c:v>
                </c:pt>
                <c:pt idx="146">
                  <c:v>-1.3295169416774328</c:v>
                </c:pt>
                <c:pt idx="147">
                  <c:v>14.273104828879744</c:v>
                </c:pt>
                <c:pt idx="148">
                  <c:v>7.6115593539841004</c:v>
                </c:pt>
                <c:pt idx="149">
                  <c:v>4.5007063172447683</c:v>
                </c:pt>
                <c:pt idx="150">
                  <c:v>21.440419402171752</c:v>
                </c:pt>
                <c:pt idx="151">
                  <c:v>14.086461359483476</c:v>
                </c:pt>
                <c:pt idx="152">
                  <c:v>18.481065125914391</c:v>
                </c:pt>
                <c:pt idx="153">
                  <c:v>15.840131814481877</c:v>
                </c:pt>
                <c:pt idx="154">
                  <c:v>23.183053306965366</c:v>
                </c:pt>
                <c:pt idx="155">
                  <c:v>2.2356355061774078</c:v>
                </c:pt>
                <c:pt idx="156">
                  <c:v>5.7036387285351289</c:v>
                </c:pt>
                <c:pt idx="157">
                  <c:v>21.59092961773786</c:v>
                </c:pt>
                <c:pt idx="158">
                  <c:v>19.192382231645134</c:v>
                </c:pt>
                <c:pt idx="159">
                  <c:v>15.768108723919635</c:v>
                </c:pt>
                <c:pt idx="160">
                  <c:v>19.275989446916508</c:v>
                </c:pt>
                <c:pt idx="161">
                  <c:v>7.4830212653010229</c:v>
                </c:pt>
                <c:pt idx="162">
                  <c:v>6.3449256785235599</c:v>
                </c:pt>
                <c:pt idx="163">
                  <c:v>15.214930576601729</c:v>
                </c:pt>
                <c:pt idx="164">
                  <c:v>0.59945384066749874</c:v>
                </c:pt>
                <c:pt idx="165">
                  <c:v>9.6764254247246733</c:v>
                </c:pt>
                <c:pt idx="166">
                  <c:v>13.092624256476489</c:v>
                </c:pt>
                <c:pt idx="167">
                  <c:v>-0.69753332041723404</c:v>
                </c:pt>
                <c:pt idx="168">
                  <c:v>9.1353501212510189</c:v>
                </c:pt>
                <c:pt idx="169">
                  <c:v>-1.0088470670241989</c:v>
                </c:pt>
                <c:pt idx="170">
                  <c:v>5.408395749441504</c:v>
                </c:pt>
                <c:pt idx="171">
                  <c:v>21.409443462103681</c:v>
                </c:pt>
                <c:pt idx="172">
                  <c:v>21.314405251994348</c:v>
                </c:pt>
                <c:pt idx="173">
                  <c:v>30.285160118841866</c:v>
                </c:pt>
                <c:pt idx="174">
                  <c:v>28.108672297007139</c:v>
                </c:pt>
                <c:pt idx="175">
                  <c:v>17.426738653360523</c:v>
                </c:pt>
                <c:pt idx="176">
                  <c:v>35.125966687822981</c:v>
                </c:pt>
                <c:pt idx="177">
                  <c:v>17.451551411049984</c:v>
                </c:pt>
                <c:pt idx="178">
                  <c:v>15.739743913658135</c:v>
                </c:pt>
                <c:pt idx="179">
                  <c:v>28.09191506290836</c:v>
                </c:pt>
                <c:pt idx="180">
                  <c:v>18.364047338818892</c:v>
                </c:pt>
                <c:pt idx="181">
                  <c:v>3.4728164651703484</c:v>
                </c:pt>
                <c:pt idx="182">
                  <c:v>20.646616200820809</c:v>
                </c:pt>
                <c:pt idx="183">
                  <c:v>18.300421863397887</c:v>
                </c:pt>
                <c:pt idx="184">
                  <c:v>14.640821004424946</c:v>
                </c:pt>
                <c:pt idx="185">
                  <c:v>2.4381700508650486</c:v>
                </c:pt>
                <c:pt idx="186">
                  <c:v>15.251865167360821</c:v>
                </c:pt>
                <c:pt idx="187">
                  <c:v>14.900650279269435</c:v>
                </c:pt>
                <c:pt idx="188">
                  <c:v>20.6672265990887</c:v>
                </c:pt>
                <c:pt idx="189">
                  <c:v>7.9736879820676201</c:v>
                </c:pt>
                <c:pt idx="190">
                  <c:v>10.8338276453281</c:v>
                </c:pt>
                <c:pt idx="191">
                  <c:v>9.6756608368727228</c:v>
                </c:pt>
                <c:pt idx="192">
                  <c:v>19.787668390273197</c:v>
                </c:pt>
                <c:pt idx="193">
                  <c:v>17.987676099873468</c:v>
                </c:pt>
                <c:pt idx="194">
                  <c:v>10.826435795376032</c:v>
                </c:pt>
                <c:pt idx="195">
                  <c:v>11.063369591535409</c:v>
                </c:pt>
                <c:pt idx="196">
                  <c:v>6.8987365559015075</c:v>
                </c:pt>
                <c:pt idx="197">
                  <c:v>9.7478019835730514</c:v>
                </c:pt>
                <c:pt idx="198">
                  <c:v>-0.1588484036889497</c:v>
                </c:pt>
                <c:pt idx="199">
                  <c:v>-0.90753983643935854</c:v>
                </c:pt>
                <c:pt idx="200">
                  <c:v>3.3465923015024721</c:v>
                </c:pt>
                <c:pt idx="201">
                  <c:v>0.68965873784488707</c:v>
                </c:pt>
                <c:pt idx="202">
                  <c:v>13.445779771177463</c:v>
                </c:pt>
                <c:pt idx="203">
                  <c:v>-13.144903044964877</c:v>
                </c:pt>
                <c:pt idx="204">
                  <c:v>0.80331139898865001</c:v>
                </c:pt>
                <c:pt idx="205">
                  <c:v>-16.071571203362577</c:v>
                </c:pt>
                <c:pt idx="206">
                  <c:v>-12.993844278501992</c:v>
                </c:pt>
                <c:pt idx="207">
                  <c:v>0.18181499935999135</c:v>
                </c:pt>
                <c:pt idx="208">
                  <c:v>-12.23933035523007</c:v>
                </c:pt>
                <c:pt idx="209">
                  <c:v>11.757431856235371</c:v>
                </c:pt>
                <c:pt idx="210">
                  <c:v>-10.290850409244836</c:v>
                </c:pt>
                <c:pt idx="211">
                  <c:v>-3.9861102270627651</c:v>
                </c:pt>
                <c:pt idx="212">
                  <c:v>12.492918693761466</c:v>
                </c:pt>
                <c:pt idx="213">
                  <c:v>-5.4137019798695789</c:v>
                </c:pt>
                <c:pt idx="214">
                  <c:v>9.9263461078605353</c:v>
                </c:pt>
                <c:pt idx="215">
                  <c:v>4.682968423538612</c:v>
                </c:pt>
                <c:pt idx="216">
                  <c:v>-4.6380291844214536</c:v>
                </c:pt>
                <c:pt idx="217">
                  <c:v>9.3179194811173289</c:v>
                </c:pt>
                <c:pt idx="218">
                  <c:v>13.502973116328121</c:v>
                </c:pt>
                <c:pt idx="219">
                  <c:v>-8.326245274285041</c:v>
                </c:pt>
                <c:pt idx="220">
                  <c:v>7.7757842661716694</c:v>
                </c:pt>
                <c:pt idx="221">
                  <c:v>10.061992586071121</c:v>
                </c:pt>
                <c:pt idx="222">
                  <c:v>11.828216772635141</c:v>
                </c:pt>
                <c:pt idx="223">
                  <c:v>19.08351833714811</c:v>
                </c:pt>
                <c:pt idx="224">
                  <c:v>17.535939674428022</c:v>
                </c:pt>
                <c:pt idx="225">
                  <c:v>10.906892869123848</c:v>
                </c:pt>
                <c:pt idx="226">
                  <c:v>11.20781632931002</c:v>
                </c:pt>
                <c:pt idx="227">
                  <c:v>9.6502566627396629</c:v>
                </c:pt>
                <c:pt idx="228">
                  <c:v>12.280326276679167</c:v>
                </c:pt>
                <c:pt idx="229">
                  <c:v>7.7637527669201303</c:v>
                </c:pt>
                <c:pt idx="230">
                  <c:v>10.609489764557251</c:v>
                </c:pt>
                <c:pt idx="231">
                  <c:v>13.63518053058552</c:v>
                </c:pt>
                <c:pt idx="232">
                  <c:v>12.172965508662887</c:v>
                </c:pt>
                <c:pt idx="233">
                  <c:v>10.750241557871178</c:v>
                </c:pt>
                <c:pt idx="234">
                  <c:v>20.540216218723089</c:v>
                </c:pt>
                <c:pt idx="235">
                  <c:v>48.166112889821001</c:v>
                </c:pt>
                <c:pt idx="236">
                  <c:v>30.114707261390748</c:v>
                </c:pt>
                <c:pt idx="237">
                  <c:v>40.371568049214034</c:v>
                </c:pt>
                <c:pt idx="238">
                  <c:v>36.604267680505743</c:v>
                </c:pt>
                <c:pt idx="239">
                  <c:v>34.634754839137074</c:v>
                </c:pt>
                <c:pt idx="240">
                  <c:v>18.676632532688409</c:v>
                </c:pt>
                <c:pt idx="241">
                  <c:v>35.111269408384231</c:v>
                </c:pt>
                <c:pt idx="242">
                  <c:v>37.083576418046135</c:v>
                </c:pt>
                <c:pt idx="243">
                  <c:v>30.367001303821599</c:v>
                </c:pt>
                <c:pt idx="244">
                  <c:v>41.62238702170221</c:v>
                </c:pt>
                <c:pt idx="245">
                  <c:v>24.735774773135322</c:v>
                </c:pt>
                <c:pt idx="246">
                  <c:v>30.850399078180395</c:v>
                </c:pt>
                <c:pt idx="247">
                  <c:v>44.071922810656972</c:v>
                </c:pt>
                <c:pt idx="248">
                  <c:v>36.208088636576157</c:v>
                </c:pt>
                <c:pt idx="249">
                  <c:v>32.872366431981533</c:v>
                </c:pt>
                <c:pt idx="250">
                  <c:v>30.864898778267982</c:v>
                </c:pt>
                <c:pt idx="251">
                  <c:v>32.406528456317744</c:v>
                </c:pt>
                <c:pt idx="252">
                  <c:v>16.93406661308255</c:v>
                </c:pt>
                <c:pt idx="253">
                  <c:v>36.645820414513643</c:v>
                </c:pt>
                <c:pt idx="254">
                  <c:v>22.293384634547152</c:v>
                </c:pt>
                <c:pt idx="255">
                  <c:v>16.486322391679881</c:v>
                </c:pt>
                <c:pt idx="256">
                  <c:v>15.221832745484068</c:v>
                </c:pt>
                <c:pt idx="257">
                  <c:v>5.0625231890344473</c:v>
                </c:pt>
                <c:pt idx="258">
                  <c:v>0.70843212567553593</c:v>
                </c:pt>
                <c:pt idx="259">
                  <c:v>-11.652453867163889</c:v>
                </c:pt>
                <c:pt idx="260">
                  <c:v>0.45489585152692413</c:v>
                </c:pt>
                <c:pt idx="261">
                  <c:v>-14.699685196520736</c:v>
                </c:pt>
                <c:pt idx="262">
                  <c:v>-12.304207401530917</c:v>
                </c:pt>
                <c:pt idx="263">
                  <c:v>-10.784297086605289</c:v>
                </c:pt>
                <c:pt idx="264">
                  <c:v>0.61094499221533916</c:v>
                </c:pt>
                <c:pt idx="265">
                  <c:v>-5.0375809752755156</c:v>
                </c:pt>
                <c:pt idx="266">
                  <c:v>-6.5585697198436694</c:v>
                </c:pt>
                <c:pt idx="267">
                  <c:v>4.9875634531920365</c:v>
                </c:pt>
                <c:pt idx="268">
                  <c:v>-14.709665028327205</c:v>
                </c:pt>
                <c:pt idx="269">
                  <c:v>2.0998704344040786</c:v>
                </c:pt>
                <c:pt idx="270">
                  <c:v>-8.4933425607421</c:v>
                </c:pt>
                <c:pt idx="271">
                  <c:v>-10.143926044936762</c:v>
                </c:pt>
                <c:pt idx="272">
                  <c:v>3.3766133523992123</c:v>
                </c:pt>
                <c:pt idx="273">
                  <c:v>0.94135048302633884</c:v>
                </c:pt>
                <c:pt idx="274">
                  <c:v>7.2568001945104603</c:v>
                </c:pt>
                <c:pt idx="275">
                  <c:v>-8.7024851081737271</c:v>
                </c:pt>
                <c:pt idx="276">
                  <c:v>-8.5031425291630267</c:v>
                </c:pt>
                <c:pt idx="277">
                  <c:v>-8.5717822412197631</c:v>
                </c:pt>
                <c:pt idx="278">
                  <c:v>2.2607623344512899</c:v>
                </c:pt>
                <c:pt idx="279">
                  <c:v>-6.4365692474955587</c:v>
                </c:pt>
                <c:pt idx="280">
                  <c:v>5.7132433735131638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00-4199-BE53-F09DAE80C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615144"/>
        <c:axId val="687617104"/>
      </c:scatterChart>
      <c:valAx>
        <c:axId val="687615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17104"/>
        <c:crosses val="autoZero"/>
        <c:crossBetween val="midCat"/>
      </c:valAx>
      <c:valAx>
        <c:axId val="6876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15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Sheet3!$B$3:$B$290</c:f>
              <c:numCache>
                <c:formatCode>General</c:formatCode>
                <c:ptCount val="288"/>
                <c:pt idx="0">
                  <c:v>0</c:v>
                </c:pt>
                <c:pt idx="1">
                  <c:v>0.87111670632880112</c:v>
                </c:pt>
                <c:pt idx="2">
                  <c:v>1.7356104045380674</c:v>
                </c:pt>
                <c:pt idx="3">
                  <c:v>2.58690844053802</c:v>
                </c:pt>
                <c:pt idx="4">
                  <c:v>3.4185384854620344</c:v>
                </c:pt>
                <c:pt idx="5">
                  <c:v>4.2241777440979806</c:v>
                </c:pt>
                <c:pt idx="6">
                  <c:v>4.9977010264310238</c:v>
                </c:pt>
                <c:pt idx="7">
                  <c:v>5.7332273168150163</c:v>
                </c:pt>
                <c:pt idx="8">
                  <c:v>6.4251644867120081</c:v>
                </c:pt>
                <c:pt idx="9">
                  <c:v>7.0682518110536598</c:v>
                </c:pt>
                <c:pt idx="10">
                  <c:v>7.6575999649771331</c:v>
                </c:pt>
                <c:pt idx="11">
                  <c:v>8.1887281968445507</c:v>
                </c:pt>
                <c:pt idx="12">
                  <c:v>8.6575983949234434</c:v>
                </c:pt>
                <c:pt idx="13">
                  <c:v>9.0606457887228782</c:v>
                </c:pt>
                <c:pt idx="14">
                  <c:v>9.3948060515661886</c:v>
                </c:pt>
                <c:pt idx="15">
                  <c:v>9.6575385983423807</c:v>
                </c:pt>
                <c:pt idx="16">
                  <c:v>9.8468459013058336</c:v>
                </c:pt>
                <c:pt idx="17">
                  <c:v>9.9612886770683353</c:v>
                </c:pt>
                <c:pt idx="18">
                  <c:v>9.9999968293183468</c:v>
                </c:pt>
                <c:pt idx="19">
                  <c:v>9.9626760640711662</c:v>
                </c:pt>
                <c:pt idx="20">
                  <c:v>9.8496101271549534</c:v>
                </c:pt>
                <c:pt idx="21">
                  <c:v>9.6616586469212233</c:v>
                </c:pt>
                <c:pt idx="22">
                  <c:v>9.4002505985814739</c:v>
                </c:pt>
                <c:pt idx="23">
                  <c:v>9.0673734398598995</c:v>
                </c:pt>
                <c:pt idx="24">
                  <c:v>8.6655580005626582</c:v>
                </c:pt>
                <c:pt idx="25">
                  <c:v>8.1978592409467215</c:v>
                </c:pt>
                <c:pt idx="26">
                  <c:v>7.6678330251803803</c:v>
                </c:pt>
                <c:pt idx="27">
                  <c:v>7.0795090864843218</c:v>
                </c:pt>
                <c:pt idx="28">
                  <c:v>6.4373603894964493</c:v>
                </c:pt>
                <c:pt idx="29">
                  <c:v>5.7462691227951792</c:v>
                </c:pt>
                <c:pt idx="30">
                  <c:v>5.0114895801363826</c:v>
                </c:pt>
                <c:pt idx="31">
                  <c:v>4.2386082126140847</c:v>
                </c:pt>
                <c:pt idx="32">
                  <c:v>3.4335011554640751</c:v>
                </c:pt>
                <c:pt idx="33">
                  <c:v>2.6022895524296157</c:v>
                </c:pt>
                <c:pt idx="34">
                  <c:v>1.7512930173534329</c:v>
                </c:pt>
                <c:pt idx="35">
                  <c:v>0.88698158682255279</c:v>
                </c:pt>
                <c:pt idx="36">
                  <c:v>1.5926529164868281E-2</c:v>
                </c:pt>
                <c:pt idx="37">
                  <c:v>-0.85524961620839424</c:v>
                </c:pt>
                <c:pt idx="38">
                  <c:v>-1.7199233892689445</c:v>
                </c:pt>
                <c:pt idx="39">
                  <c:v>-2.5715207668369597</c:v>
                </c:pt>
                <c:pt idx="40">
                  <c:v>-3.4035671441835595</c:v>
                </c:pt>
                <c:pt idx="41">
                  <c:v>-4.2097365607652755</c:v>
                </c:pt>
                <c:pt idx="42">
                  <c:v>-4.9838997958325084</c:v>
                </c:pt>
                <c:pt idx="43">
                  <c:v>-5.7201709682462205</c:v>
                </c:pt>
                <c:pt idx="44">
                  <c:v>-6.4129522862092223</c:v>
                </c:pt>
                <c:pt idx="45">
                  <c:v>-7.0569766066847652</c:v>
                </c:pt>
                <c:pt idx="46">
                  <c:v>-7.6473474809275892</c:v>
                </c:pt>
                <c:pt idx="47">
                  <c:v>-8.1795763816654592</c:v>
                </c:pt>
                <c:pt idx="48">
                  <c:v>-8.6496168288969937</c:v>
                </c:pt>
                <c:pt idx="49">
                  <c:v>-9.0538951548508031</c:v>
                </c:pt>
                <c:pt idx="50">
                  <c:v>-9.3893376742033272</c:v>
                </c:pt>
                <c:pt idx="51">
                  <c:v>-9.6533940529830549</c:v>
                </c:pt>
                <c:pt idx="52">
                  <c:v>-9.8440566984897551</c:v>
                </c:pt>
                <c:pt idx="53">
                  <c:v>-9.959876022809306</c:v>
                </c:pt>
                <c:pt idx="54">
                  <c:v>-9.9999714638771806</c:v>
                </c:pt>
                <c:pt idx="55">
                  <c:v>-9.9640381802986298</c:v>
                </c:pt>
                <c:pt idx="56">
                  <c:v>-9.8523493690255322</c:v>
                </c:pt>
                <c:pt idx="57">
                  <c:v>-9.6657541882688971</c:v>
                </c:pt>
                <c:pt idx="58">
                  <c:v>-9.4056713014388489</c:v>
                </c:pt>
                <c:pt idx="59">
                  <c:v>-9.0740780911968724</c:v>
                </c:pt>
                <c:pt idx="60">
                  <c:v>-8.6734956256247369</c:v>
                </c:pt>
                <c:pt idx="61">
                  <c:v>-8.2069694908106712</c:v>
                </c:pt>
                <c:pt idx="62">
                  <c:v>-7.67804663558071</c:v>
                </c:pt>
                <c:pt idx="63">
                  <c:v>-7.0907484044221682</c:v>
                </c:pt>
                <c:pt idx="64">
                  <c:v>-6.4495399636270925</c:v>
                </c:pt>
                <c:pt idx="65">
                  <c:v>-5.7592963531055901</c:v>
                </c:pt>
                <c:pt idx="66">
                  <c:v>-5.0252654219733</c:v>
                </c:pt>
                <c:pt idx="67">
                  <c:v>-4.2530279297100568</c:v>
                </c:pt>
                <c:pt idx="68">
                  <c:v>-3.4484551162361949</c:v>
                </c:pt>
                <c:pt idx="69">
                  <c:v>-2.6176640634968722</c:v>
                </c:pt>
                <c:pt idx="70">
                  <c:v>-1.7669711879354022</c:v>
                </c:pt>
                <c:pt idx="71">
                  <c:v>-0.90284421744766252</c:v>
                </c:pt>
                <c:pt idx="72">
                  <c:v>-3.1853017931379901E-2</c:v>
                </c:pt>
                <c:pt idx="73">
                  <c:v>0.83938035670892286</c:v>
                </c:pt>
                <c:pt idx="74">
                  <c:v>1.7042320113368781</c:v>
                </c:pt>
                <c:pt idx="75">
                  <c:v>2.556126570357959</c:v>
                </c:pt>
                <c:pt idx="76">
                  <c:v>3.3885871696041381</c:v>
                </c:pt>
                <c:pt idx="77">
                  <c:v>4.1952846992466801</c:v>
                </c:pt>
                <c:pt idx="78">
                  <c:v>4.9700859233482859</c:v>
                </c:pt>
                <c:pt idx="79">
                  <c:v>5.707100110206806</c:v>
                </c:pt>
                <c:pt idx="80">
                  <c:v>6.4007238189648819</c:v>
                </c:pt>
                <c:pt idx="81">
                  <c:v>7.045683501977706</c:v>
                </c:pt>
                <c:pt idx="82">
                  <c:v>7.6370755990376358</c:v>
                </c:pt>
                <c:pt idx="83">
                  <c:v>8.1704038186234538</c:v>
                </c:pt>
                <c:pt idx="84">
                  <c:v>8.6416133227289098</c:v>
                </c:pt>
                <c:pt idx="85">
                  <c:v>9.0471215553669548</c:v>
                </c:pt>
                <c:pt idx="86">
                  <c:v>9.3838454803636822</c:v>
                </c:pt>
                <c:pt idx="87">
                  <c:v>9.6492250213560773</c:v>
                </c:pt>
                <c:pt idx="88">
                  <c:v>9.8412425257816576</c:v>
                </c:pt>
                <c:pt idx="89">
                  <c:v>9.9584381048773345</c:v>
                </c:pt>
                <c:pt idx="90">
                  <c:v>9.9999207330591879</c:v>
                </c:pt>
                <c:pt idx="91">
                  <c:v>9.9653750222956532</c:v>
                </c:pt>
                <c:pt idx="92">
                  <c:v>9.8550636199693624</c:v>
                </c:pt>
                <c:pt idx="93">
                  <c:v>9.6698252119968782</c:v>
                </c:pt>
                <c:pt idx="94">
                  <c:v>9.4110681463884625</c:v>
                </c:pt>
                <c:pt idx="95">
                  <c:v>9.0807597257271553</c:v>
                </c:pt>
                <c:pt idx="96">
                  <c:v>8.6814112499755414</c:v>
                </c:pt>
                <c:pt idx="97">
                  <c:v>8.2160589233278412</c:v>
                </c:pt>
                <c:pt idx="98">
                  <c:v>7.6882407702708502</c:v>
                </c:pt>
                <c:pt idx="99">
                  <c:v>7.101969736358166</c:v>
                </c:pt>
                <c:pt idx="100">
                  <c:v>6.461703178209909</c:v>
                </c:pt>
                <c:pt idx="101">
                  <c:v>5.7723089747020797</c:v>
                </c:pt>
                <c:pt idx="102">
                  <c:v>5.039028516998739</c:v>
                </c:pt>
                <c:pt idx="103">
                  <c:v>4.2674368588096314</c:v>
                </c:pt>
                <c:pt idx="104">
                  <c:v>3.4634003298470133</c:v>
                </c:pt>
                <c:pt idx="105">
                  <c:v>2.6330319347416316</c:v>
                </c:pt>
                <c:pt idx="106">
                  <c:v>1.7826448765155569</c:v>
                </c:pt>
                <c:pt idx="107">
                  <c:v>0.91870455796785366</c:v>
                </c:pt>
                <c:pt idx="108">
                  <c:v>4.7779425901285116E-2</c:v>
                </c:pt>
                <c:pt idx="109">
                  <c:v>-0.82350896808345331</c:v>
                </c:pt>
                <c:pt idx="110">
                  <c:v>-1.6885363105437678</c:v>
                </c:pt>
                <c:pt idx="111">
                  <c:v>-2.5407258901490848</c:v>
                </c:pt>
                <c:pt idx="112">
                  <c:v>-3.3735985997211415</c:v>
                </c:pt>
                <c:pt idx="113">
                  <c:v>-4.1808221961999816</c:v>
                </c:pt>
                <c:pt idx="114">
                  <c:v>-4.9562594440178662</c:v>
                </c:pt>
                <c:pt idx="115">
                  <c:v>-5.6940147758515938</c:v>
                </c:pt>
                <c:pt idx="116">
                  <c:v>-6.3884791159970558</c:v>
                </c:pt>
                <c:pt idx="117">
                  <c:v>-7.0343725255779415</c:v>
                </c:pt>
                <c:pt idx="118">
                  <c:v>-7.6267843453623616</c:v>
                </c:pt>
                <c:pt idx="119">
                  <c:v>-8.1612105309851302</c:v>
                </c:pt>
                <c:pt idx="120">
                  <c:v>-8.6335878967204458</c:v>
                </c:pt>
                <c:pt idx="121">
                  <c:v>-9.0403250074528767</c:v>
                </c:pt>
                <c:pt idx="122">
                  <c:v>-9.3783294839784439</c:v>
                </c:pt>
                <c:pt idx="123">
                  <c:v>-9.6450315140363809</c:v>
                </c:pt>
                <c:pt idx="124">
                  <c:v>-9.8384033903198169</c:v>
                </c:pt>
                <c:pt idx="125">
                  <c:v>-9.9569749269197718</c:v>
                </c:pt>
                <c:pt idx="126">
                  <c:v>-9.9998446369930498</c:v>
                </c:pt>
                <c:pt idx="127">
                  <c:v>-9.9666865866712797</c:v>
                </c:pt>
                <c:pt idx="128">
                  <c:v>-9.8577528731016191</c:v>
                </c:pt>
                <c:pt idx="129">
                  <c:v>-9.6738717077788365</c:v>
                </c:pt>
                <c:pt idx="130">
                  <c:v>-9.416441119740961</c:v>
                </c:pt>
                <c:pt idx="131">
                  <c:v>-9.0874183265024762</c:v>
                </c:pt>
                <c:pt idx="132">
                  <c:v>-8.6893048535367292</c:v>
                </c:pt>
                <c:pt idx="133">
                  <c:v>-8.2251275154424892</c:v>
                </c:pt>
                <c:pt idx="134">
                  <c:v>-7.6984154033929073</c:v>
                </c:pt>
                <c:pt idx="135">
                  <c:v>-7.113173053828894</c:v>
                </c:pt>
                <c:pt idx="136">
                  <c:v>-6.4738500023923207</c:v>
                </c:pt>
                <c:pt idx="137">
                  <c:v>-5.7853069545775586</c:v>
                </c:pt>
                <c:pt idx="138">
                  <c:v>-5.0527788303019943</c:v>
                </c:pt>
                <c:pt idx="139">
                  <c:v>-4.2818349633639166</c:v>
                </c:pt>
                <c:pt idx="140">
                  <c:v>-3.478336758387325</c:v>
                </c:pt>
                <c:pt idx="141">
                  <c:v>-2.648393127182592</c:v>
                </c:pt>
                <c:pt idx="142">
                  <c:v>-1.7983140433369307</c:v>
                </c:pt>
                <c:pt idx="143">
                  <c:v>-0.93456256815268202</c:v>
                </c:pt>
                <c:pt idx="144">
                  <c:v>-6.3705712676521351E-2</c:v>
                </c:pt>
                <c:pt idx="145">
                  <c:v>0.80763549059051121</c:v>
                </c:pt>
                <c:pt idx="146">
                  <c:v>1.6728363267024555</c:v>
                </c:pt>
                <c:pt idx="147">
                  <c:v>2.5253187652748665</c:v>
                </c:pt>
                <c:pt idx="148">
                  <c:v>3.3586014725537354</c:v>
                </c:pt>
                <c:pt idx="149">
                  <c:v>4.1663490883099836</c:v>
                </c:pt>
                <c:pt idx="150">
                  <c:v>4.9424203929127035</c:v>
                </c:pt>
                <c:pt idx="151">
                  <c:v>5.6809149983721436</c:v>
                </c:pt>
                <c:pt idx="152">
                  <c:v>6.3762182083649748</c:v>
                </c:pt>
                <c:pt idx="153">
                  <c:v>7.0230437061762672</c:v>
                </c:pt>
                <c:pt idx="154">
                  <c:v>7.616473746005993</c:v>
                </c:pt>
                <c:pt idx="155">
                  <c:v>8.1519965420696803</c:v>
                </c:pt>
                <c:pt idx="156">
                  <c:v>8.6255405712284539</c:v>
                </c:pt>
                <c:pt idx="157">
                  <c:v>9.0335055283483232</c:v>
                </c:pt>
                <c:pt idx="158">
                  <c:v>9.3727896990391812</c:v>
                </c:pt>
                <c:pt idx="159">
                  <c:v>9.6408135416609859</c:v>
                </c:pt>
                <c:pt idx="160">
                  <c:v>9.8355392993058217</c:v>
                </c:pt>
                <c:pt idx="161">
                  <c:v>9.9554864926480295</c:v>
                </c:pt>
                <c:pt idx="162">
                  <c:v>9.9997431758717887</c:v>
                </c:pt>
                <c:pt idx="163">
                  <c:v>9.9679728700986665</c:v>
                </c:pt>
                <c:pt idx="164">
                  <c:v>9.8604171216008947</c:v>
                </c:pt>
                <c:pt idx="165">
                  <c:v>9.6778936653506431</c:v>
                </c:pt>
                <c:pt idx="166">
                  <c:v>9.4217902078675575</c:v>
                </c:pt>
                <c:pt idx="167">
                  <c:v>9.0940538766330015</c:v>
                </c:pt>
                <c:pt idx="168">
                  <c:v>8.6971764162858349</c:v>
                </c:pt>
                <c:pt idx="169">
                  <c:v>8.2341752441517038</c:v>
                </c:pt>
                <c:pt idx="170">
                  <c:v>7.7085705091384851</c:v>
                </c:pt>
                <c:pt idx="171">
                  <c:v>7.1243583284166423</c:v>
                </c:pt>
                <c:pt idx="172">
                  <c:v>6.4859804053634171</c:v>
                </c:pt>
                <c:pt idx="173">
                  <c:v>5.79829025976208</c:v>
                </c:pt>
                <c:pt idx="174">
                  <c:v>5.0665163270047398</c:v>
                </c:pt>
                <c:pt idx="175">
                  <c:v>4.296222206851489</c:v>
                </c:pt>
                <c:pt idx="176">
                  <c:v>3.493264363970165</c:v>
                </c:pt>
                <c:pt idx="177">
                  <c:v>2.6637476018554525</c:v>
                </c:pt>
                <c:pt idx="178">
                  <c:v>1.813978648653952</c:v>
                </c:pt>
                <c:pt idx="179">
                  <c:v>0.9504182077775396</c:v>
                </c:pt>
                <c:pt idx="180">
                  <c:v>7.9631837859373431E-2</c:v>
                </c:pt>
                <c:pt idx="181">
                  <c:v>-0.79175996449388508</c:v>
                </c:pt>
                <c:pt idx="182">
                  <c:v>-1.6571320996366377</c:v>
                </c:pt>
                <c:pt idx="183">
                  <c:v>-2.5099052348161437</c:v>
                </c:pt>
                <c:pt idx="184">
                  <c:v>-3.34359582614284</c:v>
                </c:pt>
                <c:pt idx="185">
                  <c:v>-4.1518654122883669</c:v>
                </c:pt>
                <c:pt idx="186">
                  <c:v>-4.9285688051362273</c:v>
                </c:pt>
                <c:pt idx="187">
                  <c:v>-5.6678008109965798</c:v>
                </c:pt>
                <c:pt idx="188">
                  <c:v>-6.363941127168955</c:v>
                </c:pt>
                <c:pt idx="189">
                  <c:v>-7.0116970725087633</c:v>
                </c:pt>
                <c:pt idx="190">
                  <c:v>-7.6061438271218176</c:v>
                </c:pt>
                <c:pt idx="191">
                  <c:v>-8.1427618752488264</c:v>
                </c:pt>
                <c:pt idx="192">
                  <c:v>-8.6174713666653275</c:v>
                </c:pt>
                <c:pt idx="193">
                  <c:v>-9.0266631353512032</c:v>
                </c:pt>
                <c:pt idx="194">
                  <c:v>-9.3672261395978236</c:v>
                </c:pt>
                <c:pt idx="195">
                  <c:v>-9.6365711149289641</c:v>
                </c:pt>
                <c:pt idx="196">
                  <c:v>-9.8326502600045771</c:v>
                </c:pt>
                <c:pt idx="197">
                  <c:v>-9.9539728058375871</c:v>
                </c:pt>
                <c:pt idx="198">
                  <c:v>-9.999616349952765</c:v>
                </c:pt>
                <c:pt idx="199">
                  <c:v>-9.9692338693150973</c:v>
                </c:pt>
                <c:pt idx="200">
                  <c:v>-9.8630563587092084</c:v>
                </c:pt>
                <c:pt idx="201">
                  <c:v>-9.6818910745104247</c:v>
                </c:pt>
                <c:pt idx="202">
                  <c:v>-9.427115397200069</c:v>
                </c:pt>
                <c:pt idx="203">
                  <c:v>-9.1006663592873558</c:v>
                </c:pt>
                <c:pt idx="204">
                  <c:v>-8.7050259182562666</c:v>
                </c:pt>
                <c:pt idx="205">
                  <c:v>-8.2432020865055264</c:v>
                </c:pt>
                <c:pt idx="206">
                  <c:v>-7.7187060617486676</c:v>
                </c:pt>
                <c:pt idx="207">
                  <c:v>-7.1355255317494688</c:v>
                </c:pt>
                <c:pt idx="208">
                  <c:v>-6.4980943563538451</c:v>
                </c:pt>
                <c:pt idx="209">
                  <c:v>-5.8112588573228638</c:v>
                </c:pt>
                <c:pt idx="210">
                  <c:v>-5.0802409722612607</c:v>
                </c:pt>
                <c:pt idx="211">
                  <c:v>-4.3105985527784281</c:v>
                </c:pt>
                <c:pt idx="212">
                  <c:v>-3.5081831087310418</c:v>
                </c:pt>
                <c:pt idx="213">
                  <c:v>-2.6790953198128626</c:v>
                </c:pt>
                <c:pt idx="214">
                  <c:v>-1.8296386527326101</c:v>
                </c:pt>
                <c:pt idx="215">
                  <c:v>-0.96627143662397241</c:v>
                </c:pt>
                <c:pt idx="216">
                  <c:v>-9.5557761052473877E-2</c:v>
                </c:pt>
                <c:pt idx="217">
                  <c:v>0.77588243006250723</c:v>
                </c:pt>
                <c:pt idx="218">
                  <c:v>1.6414236691808091</c:v>
                </c:pt>
                <c:pt idx="219">
                  <c:v>2.4944853378700631</c:v>
                </c:pt>
                <c:pt idx="220">
                  <c:v>3.3285816985509338</c:v>
                </c:pt>
                <c:pt idx="221">
                  <c:v>4.1373712048736264</c:v>
                </c:pt>
                <c:pt idx="222">
                  <c:v>4.9147047158235342</c:v>
                </c:pt>
                <c:pt idx="223">
                  <c:v>5.6546722469896702</c:v>
                </c:pt>
                <c:pt idx="224">
                  <c:v>6.3516479035504485</c:v>
                </c:pt>
                <c:pt idx="225">
                  <c:v>7.000332653356665</c:v>
                </c:pt>
                <c:pt idx="226">
                  <c:v>7.5957946149121618</c:v>
                </c:pt>
                <c:pt idx="227">
                  <c:v>8.1335065539466651</c:v>
                </c:pt>
                <c:pt idx="228">
                  <c:v>8.6093803034990017</c:v>
                </c:pt>
                <c:pt idx="229">
                  <c:v>9.0197978458175534</c:v>
                </c:pt>
                <c:pt idx="230">
                  <c:v>9.3616388197665614</c:v>
                </c:pt>
                <c:pt idx="231">
                  <c:v>9.6323042446014302</c:v>
                </c:pt>
                <c:pt idx="232">
                  <c:v>9.8297362797442549</c:v>
                </c:pt>
                <c:pt idx="233">
                  <c:v>9.9524338703279831</c:v>
                </c:pt>
                <c:pt idx="234">
                  <c:v>9.9994641595576752</c:v>
                </c:pt>
                <c:pt idx="235">
                  <c:v>9.9704695811219928</c:v>
                </c:pt>
                <c:pt idx="236">
                  <c:v>9.8656705777319988</c:v>
                </c:pt>
                <c:pt idx="237">
                  <c:v>9.6858639251185892</c:v>
                </c:pt>
                <c:pt idx="238">
                  <c:v>9.4324166742308968</c:v>
                </c:pt>
                <c:pt idx="239">
                  <c:v>9.1072557576926592</c:v>
                </c:pt>
                <c:pt idx="240">
                  <c:v>8.7128533395374177</c:v>
                </c:pt>
                <c:pt idx="241">
                  <c:v>8.2522080196069645</c:v>
                </c:pt>
                <c:pt idx="242">
                  <c:v>7.7288220355142281</c:v>
                </c:pt>
                <c:pt idx="243">
                  <c:v>7.1466746355012392</c:v>
                </c:pt>
                <c:pt idx="244">
                  <c:v>6.5101918246360393</c:v>
                </c:pt>
                <c:pt idx="245">
                  <c:v>5.8242127143645526</c:v>
                </c:pt>
                <c:pt idx="246">
                  <c:v>5.093952731258331</c:v>
                </c:pt>
                <c:pt idx="247">
                  <c:v>4.3249639646785019</c:v>
                </c:pt>
                <c:pt idx="248">
                  <c:v>3.5230929548278729</c:v>
                </c:pt>
                <c:pt idx="249">
                  <c:v>2.6944362421246293</c:v>
                </c:pt>
                <c:pt idx="250">
                  <c:v>1.8452940158506539</c:v>
                </c:pt>
                <c:pt idx="251">
                  <c:v>0.98212221447942993</c:v>
                </c:pt>
                <c:pt idx="252">
                  <c:v>0.11148344185902088</c:v>
                </c:pt>
                <c:pt idx="253">
                  <c:v>-0.7600029275705098</c:v>
                </c:pt>
                <c:pt idx="254">
                  <c:v>-1.6257110751801269</c:v>
                </c:pt>
                <c:pt idx="255">
                  <c:v>-2.4790591135498681</c:v>
                </c:pt>
                <c:pt idx="256">
                  <c:v>-3.3135591278620256</c:v>
                </c:pt>
                <c:pt idx="257">
                  <c:v>-4.1228665028309388</c:v>
                </c:pt>
                <c:pt idx="258">
                  <c:v>-4.9008281601415877</c:v>
                </c:pt>
                <c:pt idx="259">
                  <c:v>-5.6415293396525934</c:v>
                </c:pt>
                <c:pt idx="260">
                  <c:v>-6.3393385686916561</c:v>
                </c:pt>
                <c:pt idx="261">
                  <c:v>-6.9889504775463287</c:v>
                </c:pt>
                <c:pt idx="262">
                  <c:v>-7.5854261356282535</c:v>
                </c:pt>
                <c:pt idx="263">
                  <c:v>-8.1242306016398089</c:v>
                </c:pt>
                <c:pt idx="264">
                  <c:v>-8.6012674022527573</c:v>
                </c:pt>
                <c:pt idx="265">
                  <c:v>-9.0129096771614741</c:v>
                </c:pt>
                <c:pt idx="266">
                  <c:v>-9.3560277537179122</c:v>
                </c:pt>
                <c:pt idx="267">
                  <c:v>-9.628012941501499</c:v>
                </c:pt>
                <c:pt idx="268">
                  <c:v>-9.826797365916299</c:v>
                </c:pt>
                <c:pt idx="269">
                  <c:v>-9.9508696900227918</c:v>
                </c:pt>
                <c:pt idx="270">
                  <c:v>-9.9992866050725624</c:v>
                </c:pt>
                <c:pt idx="271">
                  <c:v>-9.9716800023849146</c:v>
                </c:pt>
                <c:pt idx="272">
                  <c:v>-9.8682597720381988</c:v>
                </c:pt>
                <c:pt idx="273">
                  <c:v>-9.6898122070978019</c:v>
                </c:pt>
                <c:pt idx="274">
                  <c:v>-9.4376940255131156</c:v>
                </c:pt>
                <c:pt idx="275">
                  <c:v>-9.1138220551346549</c:v>
                </c:pt>
                <c:pt idx="276">
                  <c:v>-8.7206586602747027</c:v>
                </c:pt>
                <c:pt idx="277">
                  <c:v>-8.2611930206120636</c:v>
                </c:pt>
                <c:pt idx="278">
                  <c:v>-7.7389184047754647</c:v>
                </c:pt>
                <c:pt idx="279">
                  <c:v>-7.1578056113917601</c:v>
                </c:pt>
                <c:pt idx="280">
                  <c:v>-6.5222727795242532</c:v>
                </c:pt>
                <c:pt idx="281">
                  <c:v>-5.8371517980290335</c:v>
                </c:pt>
                <c:pt idx="282">
                  <c:v>-5.1076515692154434</c:v>
                </c:pt>
                <c:pt idx="283">
                  <c:v>-4.3393184061131977</c:v>
                </c:pt>
                <c:pt idx="284">
                  <c:v>-3.5379938644411961</c:v>
                </c:pt>
                <c:pt idx="285">
                  <c:v>-2.7097703298778315</c:v>
                </c:pt>
                <c:pt idx="286">
                  <c:v>-1.8609446982975695</c:v>
                </c:pt>
                <c:pt idx="287">
                  <c:v>-0.99797050113780794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3B-422D-8853-873F45F2454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Sheet3!$C$3:$C$290</c:f>
              <c:numCache>
                <c:formatCode>General</c:formatCode>
                <c:ptCount val="288"/>
                <c:pt idx="0">
                  <c:v>0</c:v>
                </c:pt>
                <c:pt idx="1">
                  <c:v>0.98158409038845662</c:v>
                </c:pt>
                <c:pt idx="2">
                  <c:v>1.8551094092092111</c:v>
                </c:pt>
                <c:pt idx="3">
                  <c:v>2.5244129544236893</c:v>
                </c:pt>
                <c:pt idx="4">
                  <c:v>2.9158137040899383</c:v>
                </c:pt>
                <c:pt idx="5">
                  <c:v>2.9862238732552946</c:v>
                </c:pt>
                <c:pt idx="6">
                  <c:v>2.7278922804770449</c:v>
                </c:pt>
                <c:pt idx="7">
                  <c:v>2.1692576452149739</c:v>
                </c:pt>
                <c:pt idx="8">
                  <c:v>1.3718178799074359</c:v>
                </c:pt>
                <c:pt idx="9">
                  <c:v>0.42336002417960161</c:v>
                </c:pt>
                <c:pt idx="10">
                  <c:v>-0.57170388862645616</c:v>
                </c:pt>
                <c:pt idx="11">
                  <c:v>-1.5038311457650342</c:v>
                </c:pt>
                <c:pt idx="12">
                  <c:v>-2.2704074859237844</c:v>
                </c:pt>
                <c:pt idx="13">
                  <c:v>-2.7870435038122858</c:v>
                </c:pt>
                <c:pt idx="14">
                  <c:v>-2.9968647512937849</c:v>
                </c:pt>
                <c:pt idx="15">
                  <c:v>-2.8767728239894153</c:v>
                </c:pt>
                <c:pt idx="16">
                  <c:v>-2.4399881747027399</c:v>
                </c:pt>
                <c:pt idx="17">
                  <c:v>-1.7345947252329266</c:v>
                </c:pt>
                <c:pt idx="18">
                  <c:v>-0.83824649459677758</c:v>
                </c:pt>
                <c:pt idx="19">
                  <c:v>0.15038102964651817</c:v>
                </c:pt>
                <c:pt idx="20">
                  <c:v>1.1224536917136598</c:v>
                </c:pt>
                <c:pt idx="21">
                  <c:v>1.9709597961563672</c:v>
                </c:pt>
                <c:pt idx="22">
                  <c:v>2.6024906088564177</c:v>
                </c:pt>
                <c:pt idx="23">
                  <c:v>2.9475233609591198</c:v>
                </c:pt>
                <c:pt idx="24">
                  <c:v>2.9680747398701453</c:v>
                </c:pt>
                <c:pt idx="25">
                  <c:v>2.6618823242840834</c:v>
                </c:pt>
                <c:pt idx="26">
                  <c:v>2.0626536453391853</c:v>
                </c:pt>
                <c:pt idx="27">
                  <c:v>1.2363554557252698</c:v>
                </c:pt>
                <c:pt idx="28">
                  <c:v>0.2739517066642479</c:v>
                </c:pt>
                <c:pt idx="29">
                  <c:v>-0.71861031939094766</c:v>
                </c:pt>
                <c:pt idx="30">
                  <c:v>-1.6320633326681093</c:v>
                </c:pt>
                <c:pt idx="31">
                  <c:v>-2.3658488466696728</c:v>
                </c:pt>
                <c:pt idx="32">
                  <c:v>-2.8391872705143237</c:v>
                </c:pt>
                <c:pt idx="33">
                  <c:v>-2.9999706196521103</c:v>
                </c:pt>
                <c:pt idx="34">
                  <c:v>-2.830498881046454</c:v>
                </c:pt>
                <c:pt idx="35">
                  <c:v>-2.3494285387097702</c:v>
                </c:pt>
                <c:pt idx="36">
                  <c:v>-1.6097187540013049</c:v>
                </c:pt>
                <c:pt idx="37">
                  <c:v>-0.69280129770350418</c:v>
                </c:pt>
                <c:pt idx="38">
                  <c:v>0.30038395663971829</c:v>
                </c:pt>
                <c:pt idx="39">
                  <c:v>1.2605011104799226</c:v>
                </c:pt>
                <c:pt idx="40">
                  <c:v>2.0818546037311685</c:v>
                </c:pt>
                <c:pt idx="41">
                  <c:v>2.6740248275462406</c:v>
                </c:pt>
                <c:pt idx="42">
                  <c:v>2.9718220670846112</c:v>
                </c:pt>
                <c:pt idx="43">
                  <c:v>2.9424629834598095</c:v>
                </c:pt>
                <c:pt idx="44">
                  <c:v>2.5891796039040584</c:v>
                </c:pt>
                <c:pt idx="45">
                  <c:v>1.9508635204713505</c:v>
                </c:pt>
                <c:pt idx="46">
                  <c:v>1.0977844660587932</c:v>
                </c:pt>
                <c:pt idx="47">
                  <c:v>0.12385459304599841</c:v>
                </c:pt>
                <c:pt idx="48">
                  <c:v>-0.8637099499951959</c:v>
                </c:pt>
                <c:pt idx="49">
                  <c:v>-1.7561920267442237</c:v>
                </c:pt>
                <c:pt idx="50">
                  <c:v>-2.4553417594738352</c:v>
                </c:pt>
                <c:pt idx="51">
                  <c:v>-2.8841924756386703</c:v>
                </c:pt>
                <c:pt idx="52">
                  <c:v>-2.9955336692530903</c:v>
                </c:pt>
                <c:pt idx="53">
                  <c:v>-2.7771082217220902</c:v>
                </c:pt>
                <c:pt idx="54">
                  <c:v>-2.2529617403150279</c:v>
                </c:pt>
                <c:pt idx="55">
                  <c:v>-1.4807954708619637</c:v>
                </c:pt>
                <c:pt idx="56">
                  <c:v>-0.54561419220979335</c:v>
                </c:pt>
                <c:pt idx="57">
                  <c:v>0.449631628988857</c:v>
                </c:pt>
                <c:pt idx="58">
                  <c:v>1.3953792544014563</c:v>
                </c:pt>
                <c:pt idx="59">
                  <c:v>2.1875150093914226</c:v>
                </c:pt>
                <c:pt idx="60">
                  <c:v>2.738835752182883</c:v>
                </c:pt>
                <c:pt idx="61">
                  <c:v>2.9886487282893088</c:v>
                </c:pt>
                <c:pt idx="62">
                  <c:v>2.9094529996004952</c:v>
                </c:pt>
                <c:pt idx="63">
                  <c:v>2.5099669156081683</c:v>
                </c:pt>
                <c:pt idx="64">
                  <c:v>1.8341683442477374</c:v>
                </c:pt>
                <c:pt idx="65">
                  <c:v>0.956453319606824</c:v>
                </c:pt>
                <c:pt idx="66">
                  <c:v>-2.6553927871211629E-2</c:v>
                </c:pt>
                <c:pt idx="67">
                  <c:v>-1.0066379567945081</c:v>
                </c:pt>
                <c:pt idx="68">
                  <c:v>-1.8759051315228876</c:v>
                </c:pt>
                <c:pt idx="69">
                  <c:v>-2.5386612125255121</c:v>
                </c:pt>
                <c:pt idx="70">
                  <c:v>-2.9219459627086684</c:v>
                </c:pt>
                <c:pt idx="71">
                  <c:v>-2.9835650559102085</c:v>
                </c:pt>
                <c:pt idx="72">
                  <c:v>-2.7167350860198716</c:v>
                </c:pt>
                <c:pt idx="73">
                  <c:v>-2.1508303257526817</c:v>
                </c:pt>
                <c:pt idx="74">
                  <c:v>-1.3481490273088936</c:v>
                </c:pt>
                <c:pt idx="75">
                  <c:v>-0.39705525029331912</c:v>
                </c:pt>
                <c:pt idx="76">
                  <c:v>0.5977487936380762</c:v>
                </c:pt>
                <c:pt idx="77">
                  <c:v>1.5267489996924382</c:v>
                </c:pt>
                <c:pt idx="78">
                  <c:v>2.287675351438808</c:v>
                </c:pt>
                <c:pt idx="79">
                  <c:v>2.7967604288177843</c:v>
                </c:pt>
                <c:pt idx="80">
                  <c:v>2.9979610373402941</c:v>
                </c:pt>
                <c:pt idx="81">
                  <c:v>2.8691277852135091</c:v>
                </c:pt>
                <c:pt idx="82">
                  <c:v>2.424443423663956</c:v>
                </c:pt>
                <c:pt idx="83">
                  <c:v>1.7128615230631639</c:v>
                </c:pt>
                <c:pt idx="84">
                  <c:v>0.81271736492360713</c:v>
                </c:pt>
                <c:pt idx="85">
                  <c:v>-0.1768956843128191</c:v>
                </c:pt>
                <c:pt idx="86">
                  <c:v>-1.1470349762526117</c:v>
                </c:pt>
                <c:pt idx="87">
                  <c:v>-1.9909016526389025</c:v>
                </c:pt>
                <c:pt idx="88">
                  <c:v>-2.6155977159286339</c:v>
                </c:pt>
                <c:pt idx="89">
                  <c:v>-2.9523528082245498</c:v>
                </c:pt>
                <c:pt idx="90">
                  <c:v>-2.9640948722785856</c:v>
                </c:pt>
                <c:pt idx="91">
                  <c:v>-2.6495312699665412</c:v>
                </c:pt>
                <c:pt idx="92">
                  <c:v>-2.0432910837873921</c:v>
                </c:pt>
                <c:pt idx="93">
                  <c:v>-1.2121129359691951</c:v>
                </c:pt>
                <c:pt idx="94">
                  <c:v>-0.24749799333669215</c:v>
                </c:pt>
                <c:pt idx="95">
                  <c:v>0.74436303996427333</c:v>
                </c:pt>
                <c:pt idx="96">
                  <c:v>1.6542800437250718</c:v>
                </c:pt>
                <c:pt idx="97">
                  <c:v>2.3820837969714432</c:v>
                </c:pt>
                <c:pt idx="98">
                  <c:v>2.8476532175788192</c:v>
                </c:pt>
                <c:pt idx="99">
                  <c:v>2.9997355803218015</c:v>
                </c:pt>
                <c:pt idx="100">
                  <c:v>2.8215887298862903</c:v>
                </c:pt>
                <c:pt idx="101">
                  <c:v>2.3328241595770636</c:v>
                </c:pt>
                <c:pt idx="102">
                  <c:v>1.5872480583600717</c:v>
                </c:pt>
                <c:pt idx="103">
                  <c:v>0.66693799696679323</c:v>
                </c:pt>
                <c:pt idx="104">
                  <c:v>-0.32679267237003384</c:v>
                </c:pt>
                <c:pt idx="105">
                  <c:v>-1.2845480084884531</c:v>
                </c:pt>
                <c:pt idx="106">
                  <c:v>-2.1008924546218166</c:v>
                </c:pt>
                <c:pt idx="107">
                  <c:v>-2.6859578284217451</c:v>
                </c:pt>
                <c:pt idx="108">
                  <c:v>-2.9753365603293473</c:v>
                </c:pt>
                <c:pt idx="109">
                  <c:v>-2.9371720721930803</c:v>
                </c:pt>
                <c:pt idx="110">
                  <c:v>-2.5756657439516664</c:v>
                </c:pt>
                <c:pt idx="111">
                  <c:v>-1.9306144000709984</c:v>
                </c:pt>
                <c:pt idx="112">
                  <c:v>-1.0730292320530304</c:v>
                </c:pt>
                <c:pt idx="113">
                  <c:v>-9.7318452783580547E-2</c:v>
                </c:pt>
                <c:pt idx="114">
                  <c:v>0.88910573612815602</c:v>
                </c:pt>
                <c:pt idx="115">
                  <c:v>1.7776517355087376</c:v>
                </c:pt>
                <c:pt idx="116">
                  <c:v>2.4705029750666898</c:v>
                </c:pt>
                <c:pt idx="117">
                  <c:v>2.8913861588522636</c:v>
                </c:pt>
                <c:pt idx="118">
                  <c:v>2.993967895504773</c:v>
                </c:pt>
                <c:pt idx="119">
                  <c:v>2.7669553609488444</c:v>
                </c:pt>
                <c:pt idx="120">
                  <c:v>2.2353394814380465</c:v>
                </c:pt>
                <c:pt idx="121">
                  <c:v>1.4576437797640833</c:v>
                </c:pt>
                <c:pt idx="122">
                  <c:v>0.51948174844305284</c:v>
                </c:pt>
                <c:pt idx="123">
                  <c:v>-0.47586800641412696</c:v>
                </c:pt>
                <c:pt idx="124">
                  <c:v>-1.418831304823003</c:v>
                </c:pt>
                <c:pt idx="125">
                  <c:v>-2.2056009878684555</c:v>
                </c:pt>
                <c:pt idx="126">
                  <c:v>-2.7495646437469015</c:v>
                </c:pt>
                <c:pt idx="127">
                  <c:v>-2.9908394310316231</c:v>
                </c:pt>
                <c:pt idx="128">
                  <c:v>-2.9028643475837992</c:v>
                </c:pt>
                <c:pt idx="129">
                  <c:v>-2.4953242278857948</c:v>
                </c:pt>
                <c:pt idx="130">
                  <c:v>-1.8130835773124794</c:v>
                </c:pt>
                <c:pt idx="131">
                  <c:v>-0.93124761337542439</c:v>
                </c:pt>
                <c:pt idx="132">
                  <c:v>5.3105775316240736E-2</c:v>
                </c:pt>
                <c:pt idx="133">
                  <c:v>1.0316129559244471</c:v>
                </c:pt>
                <c:pt idx="134">
                  <c:v>1.8965538819019123</c:v>
                </c:pt>
                <c:pt idx="135">
                  <c:v>2.5527105736023552</c:v>
                </c:pt>
                <c:pt idx="136">
                  <c:v>2.927849295011332</c:v>
                </c:pt>
                <c:pt idx="137">
                  <c:v>2.9806724845649737</c:v>
                </c:pt>
                <c:pt idx="138">
                  <c:v>2.7053650429464278</c:v>
                </c:pt>
                <c:pt idx="139">
                  <c:v>2.1322344947336127</c:v>
                </c:pt>
                <c:pt idx="140">
                  <c:v>1.3243745509944327</c:v>
                </c:pt>
                <c:pt idx="141">
                  <c:v>0.37071936823567198</c:v>
                </c:pt>
                <c:pt idx="142">
                  <c:v>-0.62374686669901447</c:v>
                </c:pt>
                <c:pt idx="143">
                  <c:v>-1.5495472370942256</c:v>
                </c:pt>
                <c:pt idx="144">
                  <c:v>-2.3047639839710006</c:v>
                </c:pt>
                <c:pt idx="145">
                  <c:v>-2.8062582354446217</c:v>
                </c:pt>
                <c:pt idx="146">
                  <c:v>-2.9988224415016629</c:v>
                </c:pt>
                <c:pt idx="147">
                  <c:v>-2.8612579582784154</c:v>
                </c:pt>
                <c:pt idx="148">
                  <c:v>-2.4087087242453578</c:v>
                </c:pt>
                <c:pt idx="149">
                  <c:v>-1.6909941229707204</c:v>
                </c:pt>
                <c:pt idx="150">
                  <c:v>-0.7871245611117863</c:v>
                </c:pt>
                <c:pt idx="151">
                  <c:v>0.20339647969567795</c:v>
                </c:pt>
                <c:pt idx="152">
                  <c:v>1.1715263938005571</c:v>
                </c:pt>
                <c:pt idx="153">
                  <c:v>2.0106875275301244</c:v>
                </c:pt>
                <c:pt idx="154">
                  <c:v>2.6284998982154324</c:v>
                </c:pt>
                <c:pt idx="155">
                  <c:v>2.9569509468823751</c:v>
                </c:pt>
                <c:pt idx="156">
                  <c:v>2.9598827761214559</c:v>
                </c:pt>
                <c:pt idx="157">
                  <c:v>2.6369726322642588</c:v>
                </c:pt>
                <c:pt idx="158">
                  <c:v>2.0237684360784955</c:v>
                </c:pt>
                <c:pt idx="159">
                  <c:v>1.1877754505455025</c:v>
                </c:pt>
                <c:pt idx="160">
                  <c:v>0.22102488923168229</c:v>
                </c:pt>
                <c:pt idx="161">
                  <c:v>-0.77005744176963498</c:v>
                </c:pt>
                <c:pt idx="162">
                  <c:v>-1.6763671465548489</c:v>
                </c:pt>
                <c:pt idx="163">
                  <c:v>-2.3981321176520027</c:v>
                </c:pt>
                <c:pt idx="164">
                  <c:v>-2.8558960589566045</c:v>
                </c:pt>
                <c:pt idx="165">
                  <c:v>-2.9992655200758596</c:v>
                </c:pt>
                <c:pt idx="166">
                  <c:v>-2.8124575151193261</c:v>
                </c:pt>
                <c:pt idx="167">
                  <c:v>-2.316037010178337</c:v>
                </c:pt>
                <c:pt idx="168">
                  <c:v>-1.5646530062607356</c:v>
                </c:pt>
                <c:pt idx="169">
                  <c:v>-0.64102244349829807</c:v>
                </c:pt>
                <c:pt idx="170">
                  <c:v>0.35317578480598893</c:v>
                </c:pt>
                <c:pt idx="171">
                  <c:v>1.3084942657434748</c:v>
                </c:pt>
                <c:pt idx="172">
                  <c:v>2.1197657064486068</c:v>
                </c:pt>
                <c:pt idx="173">
                  <c:v>2.6976803919932686</c:v>
                </c:pt>
                <c:pt idx="174">
                  <c:v>2.9786179442536111</c:v>
                </c:pt>
                <c:pt idx="175">
                  <c:v>2.9316510416870747</c:v>
                </c:pt>
                <c:pt idx="176">
                  <c:v>2.5619500877724715</c:v>
                </c:pt>
                <c:pt idx="177">
                  <c:v>1.9102140214174135</c:v>
                </c:pt>
                <c:pt idx="178">
                  <c:v>1.0481899291999139</c:v>
                </c:pt>
                <c:pt idx="179">
                  <c:v>7.0774687891829655E-2</c:v>
                </c:pt>
                <c:pt idx="180">
                  <c:v>-0.91443186330665005</c:v>
                </c:pt>
                <c:pt idx="181">
                  <c:v>-1.7989721702181236</c:v>
                </c:pt>
                <c:pt idx="182">
                  <c:v>-2.4854706336423646</c:v>
                </c:pt>
                <c:pt idx="183">
                  <c:v>-2.898353310025179</c:v>
                </c:pt>
                <c:pt idx="184">
                  <c:v>-2.9921675527228415</c:v>
                </c:pt>
                <c:pt idx="185">
                  <c:v>-2.7565857169408612</c:v>
                </c:pt>
                <c:pt idx="186">
                  <c:v>-2.2175420899476683</c:v>
                </c:pt>
                <c:pt idx="187">
                  <c:v>-1.4343778863418359</c:v>
                </c:pt>
                <c:pt idx="188">
                  <c:v>-0.49330860473028842</c:v>
                </c:pt>
                <c:pt idx="189">
                  <c:v>0.50206710090842077</c:v>
                </c:pt>
                <c:pt idx="190">
                  <c:v>1.4421721937693168</c:v>
                </c:pt>
                <c:pt idx="191">
                  <c:v>2.2235141636601221</c:v>
                </c:pt>
                <c:pt idx="192">
                  <c:v>2.7600781145903719</c:v>
                </c:pt>
                <c:pt idx="193">
                  <c:v>2.9927958098467853</c:v>
                </c:pt>
                <c:pt idx="194">
                  <c:v>2.8960482642423471</c:v>
                </c:pt>
                <c:pt idx="195">
                  <c:v>2.4804860384703105</c:v>
                </c:pt>
                <c:pt idx="196">
                  <c:v>1.7918567603361515</c:v>
                </c:pt>
                <c:pt idx="197">
                  <c:v>0.90596894649099124</c:v>
                </c:pt>
                <c:pt idx="198">
                  <c:v>-7.9653462071900383E-2</c:v>
                </c:pt>
                <c:pt idx="199">
                  <c:v>-1.0565071310567111</c:v>
                </c:pt>
                <c:pt idx="200">
                  <c:v>-1.9170540425743237</c:v>
                </c:pt>
                <c:pt idx="201">
                  <c:v>-2.5665599369259668</c:v>
                </c:pt>
                <c:pt idx="202">
                  <c:v>-2.933523238488299</c:v>
                </c:pt>
                <c:pt idx="203">
                  <c:v>-2.9775463858444828</c:v>
                </c:pt>
                <c:pt idx="204">
                  <c:v>-2.6937830420678739</c:v>
                </c:pt>
                <c:pt idx="205">
                  <c:v>-2.1134716090892902</c:v>
                </c:pt>
                <c:pt idx="206">
                  <c:v>-1.300496313627916</c:v>
                </c:pt>
                <c:pt idx="207">
                  <c:v>-0.34435444134956167</c:v>
                </c:pt>
                <c:pt idx="208">
                  <c:v>0.64969607093271653</c:v>
                </c:pt>
                <c:pt idx="209">
                  <c:v>1.5722240717921259</c:v>
                </c:pt>
                <c:pt idx="210">
                  <c:v>2.3216720446736674</c:v>
                </c:pt>
                <c:pt idx="211">
                  <c:v>2.8155361795661249</c:v>
                </c:pt>
                <c:pt idx="212">
                  <c:v>2.9994488962892785</c:v>
                </c:pt>
                <c:pt idx="213">
                  <c:v>2.853163959763124</c:v>
                </c:pt>
                <c:pt idx="214">
                  <c:v>2.3927853092167832</c:v>
                </c:pt>
                <c:pt idx="215">
                  <c:v>1.668994238205362</c:v>
                </c:pt>
                <c:pt idx="216">
                  <c:v>0.76147008828610874</c:v>
                </c:pt>
                <c:pt idx="217">
                  <c:v>-0.22988133953164938</c:v>
                </c:pt>
                <c:pt idx="218">
                  <c:v>-1.1959260255232862</c:v>
                </c:pt>
                <c:pt idx="219">
                  <c:v>-2.0303158706619229</c:v>
                </c:pt>
                <c:pt idx="220">
                  <c:v>-2.6411961448667971</c:v>
                </c:pt>
                <c:pt idx="221">
                  <c:v>-2.9613174166812644</c:v>
                </c:pt>
                <c:pt idx="222">
                  <c:v>-2.9554387814047423</c:v>
                </c:pt>
                <c:pt idx="223">
                  <c:v>-2.6242073951114939</c:v>
                </c:pt>
                <c:pt idx="224">
                  <c:v>-2.0040872317574534</c:v>
                </c:pt>
                <c:pt idx="225">
                  <c:v>-1.1633449062282915</c:v>
                </c:pt>
                <c:pt idx="226">
                  <c:v>-0.1945344684431321</c:v>
                </c:pt>
                <c:pt idx="227">
                  <c:v>0.79569151172236618</c:v>
                </c:pt>
                <c:pt idx="228">
                  <c:v>1.698322910694541</c:v>
                </c:pt>
                <c:pt idx="229">
                  <c:v>2.4139925513701797</c:v>
                </c:pt>
                <c:pt idx="230">
                  <c:v>2.863915148844054</c:v>
                </c:pt>
                <c:pt idx="231">
                  <c:v>2.998560475742194</c:v>
                </c:pt>
                <c:pt idx="232">
                  <c:v>2.8031059521507755</c:v>
                </c:pt>
                <c:pt idx="233">
                  <c:v>2.299068405739912</c:v>
                </c:pt>
                <c:pt idx="234">
                  <c:v>1.5419353679626058</c:v>
                </c:pt>
                <c:pt idx="235">
                  <c:v>0.61505666770936318</c:v>
                </c:pt>
                <c:pt idx="236">
                  <c:v>-0.37953122690432972</c:v>
                </c:pt>
                <c:pt idx="237">
                  <c:v>-1.3323380061225252</c:v>
                </c:pt>
                <c:pt idx="238">
                  <c:v>-2.1384728805448896</c:v>
                </c:pt>
                <c:pt idx="239">
                  <c:v>-2.709191599830659</c:v>
                </c:pt>
                <c:pt idx="240">
                  <c:v>-2.9816659617701258</c:v>
                </c:pt>
                <c:pt idx="241">
                  <c:v>-2.9259003244991368</c:v>
                </c:pt>
                <c:pt idx="242">
                  <c:v>-2.5480337099498693</c:v>
                </c:pt>
                <c:pt idx="243">
                  <c:v>-1.8896639828233615</c:v>
                </c:pt>
                <c:pt idx="244">
                  <c:v>-1.0232685035895539</c:v>
                </c:pt>
                <c:pt idx="245">
                  <c:v>-4.4225378000671119E-2</c:v>
                </c:pt>
                <c:pt idx="246">
                  <c:v>0.93968634729925549</c:v>
                </c:pt>
                <c:pt idx="247">
                  <c:v>1.820151660475783</c:v>
                </c:pt>
                <c:pt idx="248">
                  <c:v>2.5002435625265638</c:v>
                </c:pt>
                <c:pt idx="249">
                  <c:v>2.9050933833005561</c:v>
                </c:pt>
                <c:pt idx="250">
                  <c:v>2.9901327819591317</c:v>
                </c:pt>
                <c:pt idx="251">
                  <c:v>2.7460001021308207</c:v>
                </c:pt>
                <c:pt idx="252">
                  <c:v>2.1995709602198765</c:v>
                </c:pt>
                <c:pt idx="253">
                  <c:v>1.4109996134130856</c:v>
                </c:pt>
                <c:pt idx="254">
                  <c:v>0.4670968116642954</c:v>
                </c:pt>
                <c:pt idx="255">
                  <c:v>-0.52822685984576123</c:v>
                </c:pt>
                <c:pt idx="256">
                  <c:v>-1.4654000925468438</c:v>
                </c:pt>
                <c:pt idx="257">
                  <c:v>-2.2412531333190708</c:v>
                </c:pt>
                <c:pt idx="258">
                  <c:v>-2.7703753410121794</c:v>
                </c:pt>
                <c:pt idx="259">
                  <c:v>-2.9945177114579757</c:v>
                </c:pt>
                <c:pt idx="260">
                  <c:v>-2.8890052835972697</c:v>
                </c:pt>
                <c:pt idx="261">
                  <c:v>-2.4654535098924675</c:v>
                </c:pt>
                <c:pt idx="262">
                  <c:v>-1.7704895563806142</c:v>
                </c:pt>
                <c:pt idx="263">
                  <c:v>-0.88061929946661666</c:v>
                </c:pt>
                <c:pt idx="264">
                  <c:v>0.10619490820098204</c:v>
                </c:pt>
                <c:pt idx="265">
                  <c:v>1.0813185318021645</c:v>
                </c:pt>
                <c:pt idx="266">
                  <c:v>1.9374040074096719</c:v>
                </c:pt>
                <c:pt idx="267">
                  <c:v>2.58020821743736</c:v>
                </c:pt>
                <c:pt idx="268">
                  <c:v>2.9389673486019361</c:v>
                </c:pt>
                <c:pt idx="269">
                  <c:v>2.9741870046698571</c:v>
                </c:pt>
                <c:pt idx="270">
                  <c:v>2.6819899908016733</c:v>
                </c:pt>
                <c:pt idx="271">
                  <c:v>2.0945431388394331</c:v>
                </c:pt>
                <c:pt idx="272">
                  <c:v>1.2765161860026868</c:v>
                </c:pt>
                <c:pt idx="273">
                  <c:v>0.31796253525347057</c:v>
                </c:pt>
                <c:pt idx="274">
                  <c:v>-0.67559437329146255</c:v>
                </c:pt>
                <c:pt idx="275">
                  <c:v>-1.5947777271193475</c:v>
                </c:pt>
                <c:pt idx="276">
                  <c:v>-2.3383982088474138</c:v>
                </c:pt>
                <c:pt idx="277">
                  <c:v>-2.8245935342812691</c:v>
                </c:pt>
                <c:pt idx="278">
                  <c:v>-2.9998403526221553</c:v>
                </c:pt>
                <c:pt idx="279">
                  <c:v>-2.8448464238098419</c:v>
                </c:pt>
                <c:pt idx="280">
                  <c:v>-2.3766744261333534</c:v>
                </c:pt>
                <c:pt idx="281">
                  <c:v>-1.6468635923967403</c:v>
                </c:pt>
                <c:pt idx="282">
                  <c:v>-0.73575595640296299</c:v>
                </c:pt>
                <c:pt idx="283">
                  <c:v>0.25634818880589183</c:v>
                </c:pt>
                <c:pt idx="284">
                  <c:v>1.2202319597776614</c:v>
                </c:pt>
                <c:pt idx="285">
                  <c:v>2.049785144208363</c:v>
                </c:pt>
                <c:pt idx="286">
                  <c:v>2.6536854611672425</c:v>
                </c:pt>
                <c:pt idx="287">
                  <c:v>2.96545187552048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3B-422D-8853-873F45F24541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Sheet3!$A$3:$A$290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Sheet3!$D$3:$D$290</c:f>
              <c:numCache>
                <c:formatCode>General</c:formatCode>
                <c:ptCount val="288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-0.54402111088936977</c:v>
                </c:pt>
                <c:pt idx="11">
                  <c:v>-0.99999020655070348</c:v>
                </c:pt>
                <c:pt idx="12">
                  <c:v>-0.53657291800043494</c:v>
                </c:pt>
                <c:pt idx="13">
                  <c:v>0.42016703682664092</c:v>
                </c:pt>
                <c:pt idx="14">
                  <c:v>0.99060735569487035</c:v>
                </c:pt>
                <c:pt idx="15">
                  <c:v>0.65028784015711683</c:v>
                </c:pt>
                <c:pt idx="16">
                  <c:v>-0.2879033166650653</c:v>
                </c:pt>
                <c:pt idx="17">
                  <c:v>-0.96139749187955681</c:v>
                </c:pt>
                <c:pt idx="18">
                  <c:v>-0.75098724677167605</c:v>
                </c:pt>
                <c:pt idx="19">
                  <c:v>0.14987720966295234</c:v>
                </c:pt>
                <c:pt idx="20">
                  <c:v>0.91294525072762767</c:v>
                </c:pt>
                <c:pt idx="21">
                  <c:v>0.83665563853605607</c:v>
                </c:pt>
                <c:pt idx="22">
                  <c:v>-8.8513092904038762E-3</c:v>
                </c:pt>
                <c:pt idx="23">
                  <c:v>-0.84622040417517064</c:v>
                </c:pt>
                <c:pt idx="24">
                  <c:v>-0.90557836200662389</c:v>
                </c:pt>
                <c:pt idx="25">
                  <c:v>-0.13235175009777303</c:v>
                </c:pt>
                <c:pt idx="26">
                  <c:v>0.76255845047960269</c:v>
                </c:pt>
                <c:pt idx="27">
                  <c:v>0.95637592840450303</c:v>
                </c:pt>
                <c:pt idx="28">
                  <c:v>0.27090578830786904</c:v>
                </c:pt>
                <c:pt idx="29">
                  <c:v>-0.66363388421296754</c:v>
                </c:pt>
                <c:pt idx="30">
                  <c:v>-0.98803162409286183</c:v>
                </c:pt>
                <c:pt idx="31">
                  <c:v>-0.40403764532306502</c:v>
                </c:pt>
                <c:pt idx="32">
                  <c:v>0.55142668124169059</c:v>
                </c:pt>
                <c:pt idx="33">
                  <c:v>0.99991186010726718</c:v>
                </c:pt>
                <c:pt idx="34">
                  <c:v>0.52908268612002385</c:v>
                </c:pt>
                <c:pt idx="35">
                  <c:v>-0.42818266949615102</c:v>
                </c:pt>
                <c:pt idx="36">
                  <c:v>-0.99177885344311578</c:v>
                </c:pt>
                <c:pt idx="37">
                  <c:v>-0.6435381333569995</c:v>
                </c:pt>
                <c:pt idx="38">
                  <c:v>0.29636857870938532</c:v>
                </c:pt>
                <c:pt idx="39">
                  <c:v>0.96379538628408779</c:v>
                </c:pt>
                <c:pt idx="40">
                  <c:v>0.74511316047934883</c:v>
                </c:pt>
                <c:pt idx="41">
                  <c:v>-0.15862266880470899</c:v>
                </c:pt>
                <c:pt idx="42">
                  <c:v>-0.91652154791563378</c:v>
                </c:pt>
                <c:pt idx="43">
                  <c:v>-0.8317747426285983</c:v>
                </c:pt>
                <c:pt idx="44">
                  <c:v>1.7701925105413577E-2</c:v>
                </c:pt>
                <c:pt idx="45">
                  <c:v>0.85090352453411844</c:v>
                </c:pt>
                <c:pt idx="46">
                  <c:v>0.90178834764880922</c:v>
                </c:pt>
                <c:pt idx="47">
                  <c:v>0.123573122745224</c:v>
                </c:pt>
                <c:pt idx="48">
                  <c:v>-0.76825466132366682</c:v>
                </c:pt>
                <c:pt idx="49">
                  <c:v>-0.95375265275947185</c:v>
                </c:pt>
                <c:pt idx="50">
                  <c:v>-0.26237485370392877</c:v>
                </c:pt>
                <c:pt idx="51">
                  <c:v>0.67022917584337471</c:v>
                </c:pt>
                <c:pt idx="52">
                  <c:v>0.98662759204048534</c:v>
                </c:pt>
                <c:pt idx="53">
                  <c:v>0.39592515018183416</c:v>
                </c:pt>
                <c:pt idx="54">
                  <c:v>-0.55878904885161629</c:v>
                </c:pt>
                <c:pt idx="55">
                  <c:v>-0.99975517335861985</c:v>
                </c:pt>
                <c:pt idx="56">
                  <c:v>-0.52155100208691185</c:v>
                </c:pt>
                <c:pt idx="57">
                  <c:v>0.43616475524782494</c:v>
                </c:pt>
                <c:pt idx="58">
                  <c:v>0.99287264808453712</c:v>
                </c:pt>
                <c:pt idx="59">
                  <c:v>0.63673800713913786</c:v>
                </c:pt>
                <c:pt idx="60">
                  <c:v>-0.30481062110221668</c:v>
                </c:pt>
                <c:pt idx="61">
                  <c:v>-0.96611777000839294</c:v>
                </c:pt>
                <c:pt idx="62">
                  <c:v>-0.73918069664922281</c:v>
                </c:pt>
                <c:pt idx="63">
                  <c:v>0.16735570030280691</c:v>
                </c:pt>
                <c:pt idx="64">
                  <c:v>0.92002603819679063</c:v>
                </c:pt>
                <c:pt idx="65">
                  <c:v>0.82682867949010341</c:v>
                </c:pt>
                <c:pt idx="66">
                  <c:v>-2.6551154023966794E-2</c:v>
                </c:pt>
                <c:pt idx="67">
                  <c:v>-0.85551997897532228</c:v>
                </c:pt>
                <c:pt idx="68">
                  <c:v>-0.8979276806892913</c:v>
                </c:pt>
                <c:pt idx="69">
                  <c:v>-0.11478481378318722</c:v>
                </c:pt>
                <c:pt idx="70">
                  <c:v>0.77389068155788909</c:v>
                </c:pt>
                <c:pt idx="71">
                  <c:v>0.95105465325437466</c:v>
                </c:pt>
                <c:pt idx="72">
                  <c:v>0.25382336276203626</c:v>
                </c:pt>
                <c:pt idx="73">
                  <c:v>-0.67677195688730762</c:v>
                </c:pt>
                <c:pt idx="74">
                  <c:v>-0.98514626046824738</c:v>
                </c:pt>
                <c:pt idx="75">
                  <c:v>-0.38778163540943045</c:v>
                </c:pt>
                <c:pt idx="76">
                  <c:v>0.56610763689818033</c:v>
                </c:pt>
                <c:pt idx="77">
                  <c:v>0.99952015858073129</c:v>
                </c:pt>
                <c:pt idx="78">
                  <c:v>0.51397845598753522</c:v>
                </c:pt>
                <c:pt idx="79">
                  <c:v>-0.44411266870750837</c:v>
                </c:pt>
                <c:pt idx="80">
                  <c:v>-0.99388865392337522</c:v>
                </c:pt>
                <c:pt idx="81">
                  <c:v>-0.62988799427445386</c:v>
                </c:pt>
                <c:pt idx="82">
                  <c:v>0.31322878243308516</c:v>
                </c:pt>
                <c:pt idx="83">
                  <c:v>0.96836446110018537</c:v>
                </c:pt>
                <c:pt idx="84">
                  <c:v>0.73319032007329221</c:v>
                </c:pt>
                <c:pt idx="85">
                  <c:v>-0.17607561994858709</c:v>
                </c:pt>
                <c:pt idx="86">
                  <c:v>-0.92345844700405977</c:v>
                </c:pt>
                <c:pt idx="87">
                  <c:v>-0.82181783663082253</c:v>
                </c:pt>
                <c:pt idx="88">
                  <c:v>3.539830273366068E-2</c:v>
                </c:pt>
                <c:pt idx="89">
                  <c:v>0.86006940581245328</c:v>
                </c:pt>
                <c:pt idx="90">
                  <c:v>0.89399666360055785</c:v>
                </c:pt>
                <c:pt idx="91">
                  <c:v>0.10598751175115685</c:v>
                </c:pt>
                <c:pt idx="92">
                  <c:v>-0.77946606961580467</c:v>
                </c:pt>
                <c:pt idx="93">
                  <c:v>-0.94828214126994725</c:v>
                </c:pt>
                <c:pt idx="94">
                  <c:v>-0.24525198546765434</c:v>
                </c:pt>
                <c:pt idx="95">
                  <c:v>0.68326171473612096</c:v>
                </c:pt>
                <c:pt idx="96">
                  <c:v>0.98358774543434491</c:v>
                </c:pt>
                <c:pt idx="97">
                  <c:v>0.37960773902752171</c:v>
                </c:pt>
                <c:pt idx="98">
                  <c:v>-0.5733818719904229</c:v>
                </c:pt>
                <c:pt idx="99">
                  <c:v>-0.9992068341863537</c:v>
                </c:pt>
                <c:pt idx="100">
                  <c:v>-0.50636564110975879</c:v>
                </c:pt>
                <c:pt idx="101">
                  <c:v>0.45202578717835057</c:v>
                </c:pt>
                <c:pt idx="102">
                  <c:v>0.99482679135840635</c:v>
                </c:pt>
                <c:pt idx="103">
                  <c:v>0.62298863144234884</c:v>
                </c:pt>
                <c:pt idx="104">
                  <c:v>-0.32162240316253093</c:v>
                </c:pt>
                <c:pt idx="105">
                  <c:v>-0.97053528353748475</c:v>
                </c:pt>
                <c:pt idx="106">
                  <c:v>-0.72714250008085257</c:v>
                </c:pt>
                <c:pt idx="107">
                  <c:v>0.18478174456066745</c:v>
                </c:pt>
                <c:pt idx="108">
                  <c:v>0.92681850541778499</c:v>
                </c:pt>
                <c:pt idx="109">
                  <c:v>0.81674260663631693</c:v>
                </c:pt>
                <c:pt idx="110">
                  <c:v>-4.4242678085070965E-2</c:v>
                </c:pt>
                <c:pt idx="111">
                  <c:v>-0.86455144861060829</c:v>
                </c:pt>
                <c:pt idx="112">
                  <c:v>-0.88999560436683334</c:v>
                </c:pt>
                <c:pt idx="113">
                  <c:v>-9.718190589320902E-2</c:v>
                </c:pt>
                <c:pt idx="114">
                  <c:v>0.78498038868131048</c:v>
                </c:pt>
                <c:pt idx="115">
                  <c:v>0.94543533402477031</c:v>
                </c:pt>
                <c:pt idx="116">
                  <c:v>0.23666139336428604</c:v>
                </c:pt>
                <c:pt idx="117">
                  <c:v>-0.68969794093538905</c:v>
                </c:pt>
                <c:pt idx="118">
                  <c:v>-0.98195216904408356</c:v>
                </c:pt>
                <c:pt idx="119">
                  <c:v>-0.37140410143809022</c:v>
                </c:pt>
                <c:pt idx="120">
                  <c:v>0.58061118421231428</c:v>
                </c:pt>
                <c:pt idx="121">
                  <c:v>0.99881522472357953</c:v>
                </c:pt>
                <c:pt idx="122">
                  <c:v>0.49871315389639409</c:v>
                </c:pt>
                <c:pt idx="123">
                  <c:v>-0.45990349068959124</c:v>
                </c:pt>
                <c:pt idx="124">
                  <c:v>-0.99568698688917945</c:v>
                </c:pt>
                <c:pt idx="125">
                  <c:v>-0.61604045918865646</c:v>
                </c:pt>
                <c:pt idx="126">
                  <c:v>0.32999082567378202</c:v>
                </c:pt>
                <c:pt idx="127">
                  <c:v>0.97263006724240797</c:v>
                </c:pt>
                <c:pt idx="128">
                  <c:v>0.7210377105017316</c:v>
                </c:pt>
                <c:pt idx="129">
                  <c:v>-0.19347339203846847</c:v>
                </c:pt>
                <c:pt idx="130">
                  <c:v>-0.93010595018676179</c:v>
                </c:pt>
                <c:pt idx="131">
                  <c:v>-0.81160338713670044</c:v>
                </c:pt>
                <c:pt idx="132">
                  <c:v>5.3083587146058243E-2</c:v>
                </c:pt>
                <c:pt idx="133">
                  <c:v>0.86896575621423566</c:v>
                </c:pt>
                <c:pt idx="134">
                  <c:v>0.88592481645994836</c:v>
                </c:pt>
                <c:pt idx="135">
                  <c:v>8.8368686104001434E-2</c:v>
                </c:pt>
                <c:pt idx="136">
                  <c:v>-0.79043320672288875</c:v>
                </c:pt>
                <c:pt idx="137">
                  <c:v>-0.94251445455825089</c:v>
                </c:pt>
                <c:pt idx="138">
                  <c:v>-0.22805225950086119</c:v>
                </c:pt>
                <c:pt idx="139">
                  <c:v>0.69608013122474155</c:v>
                </c:pt>
                <c:pt idx="140">
                  <c:v>0.98023965944031155</c:v>
                </c:pt>
                <c:pt idx="141">
                  <c:v>0.363171365373259</c:v>
                </c:pt>
                <c:pt idx="142">
                  <c:v>-0.58779500716740651</c:v>
                </c:pt>
                <c:pt idx="143">
                  <c:v>-0.9983453608739179</c:v>
                </c:pt>
                <c:pt idx="144">
                  <c:v>-0.49102159389846933</c:v>
                </c:pt>
                <c:pt idx="145">
                  <c:v>0.46774516204513333</c:v>
                </c:pt>
                <c:pt idx="146">
                  <c:v>0.99646917312177374</c:v>
                </c:pt>
                <c:pt idx="147">
                  <c:v>0.60904402188329243</c:v>
                </c:pt>
                <c:pt idx="148">
                  <c:v>-0.3383333943242765</c:v>
                </c:pt>
                <c:pt idx="149">
                  <c:v>-0.9746486480944947</c:v>
                </c:pt>
                <c:pt idx="150">
                  <c:v>-0.71487642962916464</c:v>
                </c:pt>
                <c:pt idx="151">
                  <c:v>0.2021498814156536</c:v>
                </c:pt>
                <c:pt idx="152">
                  <c:v>0.93332052374886199</c:v>
                </c:pt>
                <c:pt idx="153">
                  <c:v>0.80640058077548626</c:v>
                </c:pt>
                <c:pt idx="154">
                  <c:v>-6.1920337256057306E-2</c:v>
                </c:pt>
                <c:pt idx="155">
                  <c:v>-0.87331198277464761</c:v>
                </c:pt>
                <c:pt idx="156">
                  <c:v>-0.8817846188147811</c:v>
                </c:pt>
                <c:pt idx="157">
                  <c:v>-7.95485428747221E-2</c:v>
                </c:pt>
                <c:pt idx="158">
                  <c:v>0.79582409652745523</c:v>
                </c:pt>
                <c:pt idx="159">
                  <c:v>0.93951973171314829</c:v>
                </c:pt>
                <c:pt idx="160">
                  <c:v>0.21942525837900473</c:v>
                </c:pt>
                <c:pt idx="161">
                  <c:v>-0.70240778557737105</c:v>
                </c:pt>
                <c:pt idx="162">
                  <c:v>-0.97845035079337961</c:v>
                </c:pt>
                <c:pt idx="163">
                  <c:v>-0.35491017584493534</c:v>
                </c:pt>
                <c:pt idx="164">
                  <c:v>0.59493277802320854</c:v>
                </c:pt>
                <c:pt idx="165">
                  <c:v>0.99779727944989072</c:v>
                </c:pt>
                <c:pt idx="166">
                  <c:v>0.48329156372825655</c:v>
                </c:pt>
                <c:pt idx="167">
                  <c:v>-0.47555018687189876</c:v>
                </c:pt>
                <c:pt idx="168">
                  <c:v>-0.99717328877407985</c:v>
                </c:pt>
                <c:pt idx="169">
                  <c:v>-0.60199986767760461</c:v>
                </c:pt>
                <c:pt idx="170">
                  <c:v>0.3466494554970303</c:v>
                </c:pt>
                <c:pt idx="171">
                  <c:v>0.97659086794356575</c:v>
                </c:pt>
                <c:pt idx="172">
                  <c:v>0.70865914018232268</c:v>
                </c:pt>
                <c:pt idx="173">
                  <c:v>-0.21081053291348131</c:v>
                </c:pt>
                <c:pt idx="174">
                  <c:v>-0.93646197425121325</c:v>
                </c:pt>
                <c:pt idx="175">
                  <c:v>-0.80113459517804075</c:v>
                </c:pt>
                <c:pt idx="176">
                  <c:v>7.0752236080345171E-2</c:v>
                </c:pt>
                <c:pt idx="177">
                  <c:v>0.87758978777711572</c:v>
                </c:pt>
                <c:pt idx="178">
                  <c:v>0.87757533580426883</c:v>
                </c:pt>
                <c:pt idx="179">
                  <c:v>7.0722167238991246E-2</c:v>
                </c:pt>
                <c:pt idx="180">
                  <c:v>-0.80115263573383044</c:v>
                </c:pt>
                <c:pt idx="181">
                  <c:v>-0.93645140011764405</c:v>
                </c:pt>
                <c:pt idx="182">
                  <c:v>-0.21078106590019152</c:v>
                </c:pt>
                <c:pt idx="183">
                  <c:v>0.70868040823920841</c:v>
                </c:pt>
                <c:pt idx="184">
                  <c:v>0.97658438329062935</c:v>
                </c:pt>
                <c:pt idx="185">
                  <c:v>0.346621180094276</c:v>
                </c:pt>
                <c:pt idx="186">
                  <c:v>-0.60202393755528327</c:v>
                </c:pt>
                <c:pt idx="187">
                  <c:v>-0.99717102339214903</c:v>
                </c:pt>
                <c:pt idx="188">
                  <c:v>-0.47552366901205834</c:v>
                </c:pt>
                <c:pt idx="189">
                  <c:v>0.48331795366796265</c:v>
                </c:pt>
                <c:pt idx="190">
                  <c:v>0.99779927868060025</c:v>
                </c:pt>
                <c:pt idx="191">
                  <c:v>0.59490854846142704</c:v>
                </c:pt>
                <c:pt idx="192">
                  <c:v>-0.35493835765184628</c:v>
                </c:pt>
                <c:pt idx="193">
                  <c:v>-0.97845657462211311</c:v>
                </c:pt>
                <c:pt idx="194">
                  <c:v>-0.70238632926849209</c:v>
                </c:pt>
                <c:pt idx="195">
                  <c:v>0.2194546679940636</c:v>
                </c:pt>
                <c:pt idx="196">
                  <c:v>0.9395300555699313</c:v>
                </c:pt>
                <c:pt idx="197">
                  <c:v>0.79580584291964707</c:v>
                </c:pt>
                <c:pt idx="198">
                  <c:v>-7.9578591664283521E-2</c:v>
                </c:pt>
                <c:pt idx="199">
                  <c:v>-0.88179883606755016</c:v>
                </c:pt>
                <c:pt idx="200">
                  <c:v>-0.87329729721399463</c:v>
                </c:pt>
                <c:pt idx="201">
                  <c:v>-6.189025071872073E-2</c:v>
                </c:pt>
                <c:pt idx="202">
                  <c:v>0.80641840686583033</c:v>
                </c:pt>
                <c:pt idx="203">
                  <c:v>0.93330970016696035</c:v>
                </c:pt>
                <c:pt idx="204">
                  <c:v>0.20212035931279121</c:v>
                </c:pt>
                <c:pt idx="205">
                  <c:v>-0.71489750776776428</c:v>
                </c:pt>
                <c:pt idx="206">
                  <c:v>-0.97464190312540999</c:v>
                </c:pt>
                <c:pt idx="207">
                  <c:v>-0.3383050275409778</c:v>
                </c:pt>
                <c:pt idx="208">
                  <c:v>0.60906793019106031</c:v>
                </c:pt>
                <c:pt idx="209">
                  <c:v>0.99646664176610789</c:v>
                </c:pt>
                <c:pt idx="210">
                  <c:v>0.46771851834275896</c:v>
                </c:pt>
                <c:pt idx="211">
                  <c:v>-0.49104785385046301</c:v>
                </c:pt>
                <c:pt idx="212">
                  <c:v>-0.99834709379677178</c:v>
                </c:pt>
                <c:pt idx="213">
                  <c:v>-0.58777061981984058</c:v>
                </c:pt>
                <c:pt idx="214">
                  <c:v>0.36319945137636067</c:v>
                </c:pt>
                <c:pt idx="215">
                  <c:v>0.98024562195722253</c:v>
                </c:pt>
                <c:pt idx="216">
                  <c:v>0.69605848834491146</c:v>
                </c:pt>
                <c:pt idx="217">
                  <c:v>-0.22808160941352784</c:v>
                </c:pt>
                <c:pt idx="218">
                  <c:v>-0.94252452732940251</c:v>
                </c:pt>
                <c:pt idx="219">
                  <c:v>-0.79041474149318147</c:v>
                </c:pt>
                <c:pt idx="220">
                  <c:v>8.8398712487531492E-2</c:v>
                </c:pt>
                <c:pt idx="221">
                  <c:v>0.8859387978787574</c:v>
                </c:pt>
                <c:pt idx="222">
                  <c:v>0.86895083821634933</c:v>
                </c:pt>
                <c:pt idx="223">
                  <c:v>5.3053485269935287E-2</c:v>
                </c:pt>
                <c:pt idx="224">
                  <c:v>-0.81162099736497439</c:v>
                </c:pt>
                <c:pt idx="225">
                  <c:v>-0.93009487800452539</c:v>
                </c:pt>
                <c:pt idx="226">
                  <c:v>-0.19344381715900788</c:v>
                </c:pt>
                <c:pt idx="227">
                  <c:v>0.7210585970706318</c:v>
                </c:pt>
                <c:pt idx="228">
                  <c:v>0.97262306248562436</c:v>
                </c:pt>
                <c:pt idx="229">
                  <c:v>0.32996236973239734</c:v>
                </c:pt>
                <c:pt idx="230">
                  <c:v>-0.61606420405336448</c:v>
                </c:pt>
                <c:pt idx="231">
                  <c:v>-0.99568418975810324</c:v>
                </c:pt>
                <c:pt idx="232">
                  <c:v>-0.45987672323214268</c:v>
                </c:pt>
                <c:pt idx="233">
                  <c:v>0.49873928180328125</c:v>
                </c:pt>
                <c:pt idx="234">
                  <c:v>0.99881669120280825</c:v>
                </c:pt>
                <c:pt idx="235">
                  <c:v>0.58058664098964474</c:v>
                </c:pt>
                <c:pt idx="236">
                  <c:v>-0.37143208943692263</c:v>
                </c:pt>
                <c:pt idx="237">
                  <c:v>-0.98195786978202548</c:v>
                </c:pt>
                <c:pt idx="238">
                  <c:v>-0.68967611318026711</c:v>
                </c:pt>
                <c:pt idx="239">
                  <c:v>0.2366906812750767</c:v>
                </c:pt>
                <c:pt idx="240">
                  <c:v>0.9454451549211168</c:v>
                </c:pt>
                <c:pt idx="241">
                  <c:v>0.78496171327640329</c:v>
                </c:pt>
                <c:pt idx="242">
                  <c:v>-9.7211907518224325E-2</c:v>
                </c:pt>
                <c:pt idx="243">
                  <c:v>-0.89000934885627714</c:v>
                </c:pt>
                <c:pt idx="244">
                  <c:v>-0.8645362993442719</c:v>
                </c:pt>
                <c:pt idx="245">
                  <c:v>-4.4212563228559668E-2</c:v>
                </c:pt>
                <c:pt idx="246">
                  <c:v>0.81675999962280854</c:v>
                </c:pt>
                <c:pt idx="247">
                  <c:v>0.92680718550268837</c:v>
                </c:pt>
                <c:pt idx="248">
                  <c:v>0.184752119221718</c:v>
                </c:pt>
                <c:pt idx="249">
                  <c:v>-0.72716319344364899</c:v>
                </c:pt>
                <c:pt idx="250">
                  <c:v>-0.97052801954180534</c:v>
                </c:pt>
                <c:pt idx="251">
                  <c:v>-0.32159386029250381</c:v>
                </c:pt>
                <c:pt idx="252">
                  <c:v>0.623012211003653</c:v>
                </c:pt>
                <c:pt idx="253">
                  <c:v>0.99482372867106728</c:v>
                </c:pt>
                <c:pt idx="254">
                  <c:v>0.45199889806298343</c:v>
                </c:pt>
                <c:pt idx="255">
                  <c:v>-0.50639163492449091</c:v>
                </c:pt>
                <c:pt idx="256">
                  <c:v>-0.99920803410706271</c:v>
                </c:pt>
                <c:pt idx="257">
                  <c:v>-0.5733571748155426</c:v>
                </c:pt>
                <c:pt idx="258">
                  <c:v>0.37963562682930313</c:v>
                </c:pt>
                <c:pt idx="259">
                  <c:v>0.98359318394668083</c:v>
                </c:pt>
                <c:pt idx="260">
                  <c:v>0.68323970381585075</c:v>
                </c:pt>
                <c:pt idx="261">
                  <c:v>-0.24528120908194284</c:v>
                </c:pt>
                <c:pt idx="262">
                  <c:v>-0.94829170952204878</c:v>
                </c:pt>
                <c:pt idx="263">
                  <c:v>-0.77944718549886338</c:v>
                </c:pt>
                <c:pt idx="264">
                  <c:v>0.10601748626711377</c:v>
                </c:pt>
                <c:pt idx="265">
                  <c:v>0.89401017008379424</c:v>
                </c:pt>
                <c:pt idx="266">
                  <c:v>0.86005402646456974</c:v>
                </c:pt>
                <c:pt idx="267">
                  <c:v>3.5368177256176046E-2</c:v>
                </c:pt>
                <c:pt idx="268">
                  <c:v>-0.82183501101283973</c:v>
                </c:pt>
                <c:pt idx="269">
                  <c:v>-0.92344688024298671</c:v>
                </c:pt>
                <c:pt idx="270">
                  <c:v>-0.17604594647121141</c:v>
                </c:pt>
                <c:pt idx="271">
                  <c:v>0.73321081860871751</c:v>
                </c:pt>
                <c:pt idx="272">
                  <c:v>0.96835693843472415</c:v>
                </c:pt>
                <c:pt idx="273">
                  <c:v>0.31320015487066988</c:v>
                </c:pt>
                <c:pt idx="274">
                  <c:v>-0.62991140668496137</c:v>
                </c:pt>
                <c:pt idx="275">
                  <c:v>-0.99388532591972611</c:v>
                </c:pt>
                <c:pt idx="276">
                  <c:v>-0.44408566004090988</c:v>
                </c:pt>
                <c:pt idx="277">
                  <c:v>0.51400431367356936</c:v>
                </c:pt>
                <c:pt idx="278">
                  <c:v>0.99952109184891003</c:v>
                </c:pt>
                <c:pt idx="279">
                  <c:v>0.56608278770604425</c:v>
                </c:pt>
                <c:pt idx="280">
                  <c:v>-0.38780942082922948</c:v>
                </c:pt>
                <c:pt idx="281">
                  <c:v>-0.98515143632888513</c:v>
                </c:pt>
                <c:pt idx="282">
                  <c:v>-0.67674976452638347</c:v>
                </c:pt>
                <c:pt idx="283">
                  <c:v>0.25385251979023399</c:v>
                </c:pt>
                <c:pt idx="284">
                  <c:v>0.95106396811258542</c:v>
                </c:pt>
                <c:pt idx="285">
                  <c:v>0.77387159020843166</c:v>
                </c:pt>
                <c:pt idx="286">
                  <c:v>-0.11481475884166603</c:v>
                </c:pt>
                <c:pt idx="287">
                  <c:v>-0.89794094810812475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3B-422D-8853-873F45F24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3090256"/>
        <c:axId val="693086336"/>
      </c:scatterChart>
      <c:valAx>
        <c:axId val="69309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86336"/>
        <c:crosses val="autoZero"/>
        <c:crossBetween val="midCat"/>
      </c:valAx>
      <c:valAx>
        <c:axId val="69308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90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Sheet3!$G$3:$G$290</c:f>
              <c:numCache>
                <c:formatCode>General</c:formatCode>
                <c:ptCount val="28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</c:numCache>
            </c:numRef>
          </c:xVal>
          <c:yVal>
            <c:numRef>
              <c:f>Sheet3!$H$3:$H$290</c:f>
              <c:numCache>
                <c:formatCode>General</c:formatCode>
                <c:ptCount val="288"/>
                <c:pt idx="0">
                  <c:v>0</c:v>
                </c:pt>
                <c:pt idx="1">
                  <c:v>2.6941717815251542</c:v>
                </c:pt>
                <c:pt idx="2">
                  <c:v>4.5000172405729604</c:v>
                </c:pt>
                <c:pt idx="3">
                  <c:v>5.2524414030215771</c:v>
                </c:pt>
                <c:pt idx="4">
                  <c:v>5.5775496942440448</c:v>
                </c:pt>
                <c:pt idx="5">
                  <c:v>6.2514773426901371</c:v>
                </c:pt>
                <c:pt idx="6">
                  <c:v>7.4461778087091428</c:v>
                </c:pt>
                <c:pt idx="7">
                  <c:v>8.5594715607487792</c:v>
                </c:pt>
                <c:pt idx="8">
                  <c:v>8.7863406132428263</c:v>
                </c:pt>
                <c:pt idx="9">
                  <c:v>7.9037303204750176</c:v>
                </c:pt>
                <c:pt idx="10">
                  <c:v>6.5418749654613073</c:v>
                </c:pt>
                <c:pt idx="11">
                  <c:v>5.6849068445288138</c:v>
                </c:pt>
                <c:pt idx="12">
                  <c:v>5.8506179909992237</c:v>
                </c:pt>
                <c:pt idx="13">
                  <c:v>6.6937693217372329</c:v>
                </c:pt>
                <c:pt idx="14">
                  <c:v>7.3885486559672744</c:v>
                </c:pt>
                <c:pt idx="15">
                  <c:v>7.4310536145100823</c:v>
                </c:pt>
                <c:pt idx="16">
                  <c:v>7.1189544099380289</c:v>
                </c:pt>
                <c:pt idx="17">
                  <c:v>7.2652964599558514</c:v>
                </c:pt>
                <c:pt idx="18">
                  <c:v>8.4107630879498938</c:v>
                </c:pt>
                <c:pt idx="19">
                  <c:v>10.262934303380636</c:v>
                </c:pt>
                <c:pt idx="20">
                  <c:v>11.88500906959624</c:v>
                </c:pt>
                <c:pt idx="21">
                  <c:v>12.469274081613646</c:v>
                </c:pt>
                <c:pt idx="22">
                  <c:v>11.993889898147488</c:v>
                </c:pt>
                <c:pt idx="23">
                  <c:v>11.16867639664385</c:v>
                </c:pt>
                <c:pt idx="24">
                  <c:v>10.728054378426179</c:v>
                </c:pt>
                <c:pt idx="25">
                  <c:v>10.727389815133034</c:v>
                </c:pt>
                <c:pt idx="26">
                  <c:v>10.493045120999168</c:v>
                </c:pt>
                <c:pt idx="27">
                  <c:v>9.2722404706140953</c:v>
                </c:pt>
                <c:pt idx="28">
                  <c:v>6.9822178844685663</c:v>
                </c:pt>
                <c:pt idx="29">
                  <c:v>4.3640249191912641</c:v>
                </c:pt>
                <c:pt idx="30">
                  <c:v>2.3913946233754113</c:v>
                </c:pt>
                <c:pt idx="31">
                  <c:v>1.468721720621347</c:v>
                </c:pt>
                <c:pt idx="32">
                  <c:v>1.1457405661914419</c:v>
                </c:pt>
                <c:pt idx="33">
                  <c:v>0.60223079288477255</c:v>
                </c:pt>
                <c:pt idx="34">
                  <c:v>-0.55012317757299722</c:v>
                </c:pt>
                <c:pt idx="35">
                  <c:v>-1.8906296213833684</c:v>
                </c:pt>
                <c:pt idx="36">
                  <c:v>-2.5855710782795525</c:v>
                </c:pt>
                <c:pt idx="37">
                  <c:v>-2.1915890472688981</c:v>
                </c:pt>
                <c:pt idx="38">
                  <c:v>-1.1231708539198408</c:v>
                </c:pt>
                <c:pt idx="39">
                  <c:v>-0.34722427007294931</c:v>
                </c:pt>
                <c:pt idx="40">
                  <c:v>-0.57659937997304223</c:v>
                </c:pt>
                <c:pt idx="41">
                  <c:v>-1.6943344020237439</c:v>
                </c:pt>
                <c:pt idx="42">
                  <c:v>-2.9285992766635309</c:v>
                </c:pt>
                <c:pt idx="43">
                  <c:v>-3.6094827274150094</c:v>
                </c:pt>
                <c:pt idx="44">
                  <c:v>-3.8060707571997501</c:v>
                </c:pt>
                <c:pt idx="45">
                  <c:v>-4.2552095616792966</c:v>
                </c:pt>
                <c:pt idx="46">
                  <c:v>-5.6477746672199869</c:v>
                </c:pt>
                <c:pt idx="47">
                  <c:v>-7.9321486658742373</c:v>
                </c:pt>
                <c:pt idx="48">
                  <c:v>-10.281581440215856</c:v>
                </c:pt>
                <c:pt idx="49">
                  <c:v>-11.763839834354497</c:v>
                </c:pt>
                <c:pt idx="50">
                  <c:v>-12.107054287381091</c:v>
                </c:pt>
                <c:pt idx="51">
                  <c:v>-11.867357352778351</c:v>
                </c:pt>
                <c:pt idx="52">
                  <c:v>-11.852962775702361</c:v>
                </c:pt>
                <c:pt idx="53">
                  <c:v>-12.341059094349561</c:v>
                </c:pt>
                <c:pt idx="54">
                  <c:v>-12.811722253043826</c:v>
                </c:pt>
                <c:pt idx="55">
                  <c:v>-12.444588824519213</c:v>
                </c:pt>
                <c:pt idx="56">
                  <c:v>-10.919514563322238</c:v>
                </c:pt>
                <c:pt idx="57">
                  <c:v>-8.7799578040322146</c:v>
                </c:pt>
                <c:pt idx="58">
                  <c:v>-7.017419398952855</c:v>
                </c:pt>
                <c:pt idx="59">
                  <c:v>-6.2498250746663127</c:v>
                </c:pt>
                <c:pt idx="60">
                  <c:v>-6.2394704945440704</c:v>
                </c:pt>
                <c:pt idx="61">
                  <c:v>-6.1844385325297546</c:v>
                </c:pt>
                <c:pt idx="62">
                  <c:v>-5.5077743326294382</c:v>
                </c:pt>
                <c:pt idx="63">
                  <c:v>-4.4134257885111934</c:v>
                </c:pt>
                <c:pt idx="64">
                  <c:v>-3.695345581182564</c:v>
                </c:pt>
                <c:pt idx="65">
                  <c:v>-3.9760143540086625</c:v>
                </c:pt>
                <c:pt idx="66">
                  <c:v>-5.0783705038684781</c:v>
                </c:pt>
                <c:pt idx="67">
                  <c:v>-6.1151858654798872</c:v>
                </c:pt>
                <c:pt idx="68">
                  <c:v>-6.2222879284483739</c:v>
                </c:pt>
                <c:pt idx="69">
                  <c:v>-5.2711100898055712</c:v>
                </c:pt>
                <c:pt idx="70">
                  <c:v>-3.9150264690861816</c:v>
                </c:pt>
                <c:pt idx="71">
                  <c:v>-2.9353546201034963</c:v>
                </c:pt>
                <c:pt idx="72">
                  <c:v>-2.4947647411892153</c:v>
                </c:pt>
                <c:pt idx="73">
                  <c:v>-1.9882219259310665</c:v>
                </c:pt>
                <c:pt idx="74">
                  <c:v>-0.62906327644026294</c:v>
                </c:pt>
                <c:pt idx="75">
                  <c:v>1.7712896846552093</c:v>
                </c:pt>
                <c:pt idx="76">
                  <c:v>4.5524436001403945</c:v>
                </c:pt>
                <c:pt idx="77">
                  <c:v>6.721553857519849</c:v>
                </c:pt>
                <c:pt idx="78">
                  <c:v>7.7717397307746294</c:v>
                </c:pt>
                <c:pt idx="79">
                  <c:v>8.0597478703170822</c:v>
                </c:pt>
                <c:pt idx="80">
                  <c:v>8.4047962023817995</c:v>
                </c:pt>
                <c:pt idx="81">
                  <c:v>9.284923292916762</c:v>
                </c:pt>
                <c:pt idx="82">
                  <c:v>10.374747805134678</c:v>
                </c:pt>
                <c:pt idx="83">
                  <c:v>10.851629802786803</c:v>
                </c:pt>
                <c:pt idx="84">
                  <c:v>10.18752100772581</c:v>
                </c:pt>
                <c:pt idx="85">
                  <c:v>8.6941502511055475</c:v>
                </c:pt>
                <c:pt idx="86">
                  <c:v>7.3133520571070099</c:v>
                </c:pt>
                <c:pt idx="87">
                  <c:v>6.8365055320863526</c:v>
                </c:pt>
                <c:pt idx="88">
                  <c:v>7.2610431125866848</c:v>
                </c:pt>
                <c:pt idx="89">
                  <c:v>7.8661547024652378</c:v>
                </c:pt>
                <c:pt idx="90">
                  <c:v>7.9298225243811604</c:v>
                </c:pt>
                <c:pt idx="91">
                  <c:v>7.4218312640802688</c:v>
                </c:pt>
                <c:pt idx="92">
                  <c:v>7.0323064665661654</c:v>
                </c:pt>
                <c:pt idx="93">
                  <c:v>7.5094301347577357</c:v>
                </c:pt>
                <c:pt idx="94">
                  <c:v>8.9183181675841166</c:v>
                </c:pt>
                <c:pt idx="95">
                  <c:v>10.50838448042755</c:v>
                </c:pt>
                <c:pt idx="96">
                  <c:v>11.319279039134958</c:v>
                </c:pt>
                <c:pt idx="97">
                  <c:v>10.977750459326806</c:v>
                </c:pt>
                <c:pt idx="98">
                  <c:v>9.962512115859246</c:v>
                </c:pt>
                <c:pt idx="99">
                  <c:v>9.1024984824936155</c:v>
                </c:pt>
                <c:pt idx="100">
                  <c:v>8.7769262669864396</c:v>
                </c:pt>
                <c:pt idx="101">
                  <c:v>8.5571589214574928</c:v>
                </c:pt>
                <c:pt idx="102">
                  <c:v>7.6211033667172163</c:v>
                </c:pt>
                <c:pt idx="103">
                  <c:v>5.5573634872187734</c:v>
                </c:pt>
                <c:pt idx="104">
                  <c:v>2.8149852543144482</c:v>
                </c:pt>
                <c:pt idx="105">
                  <c:v>0.37794864271569373</c:v>
                </c:pt>
                <c:pt idx="106">
                  <c:v>-1.0453900781871122</c:v>
                </c:pt>
                <c:pt idx="107">
                  <c:v>-1.582471525893224</c:v>
                </c:pt>
                <c:pt idx="108">
                  <c:v>-2.0007386290102773</c:v>
                </c:pt>
                <c:pt idx="109">
                  <c:v>-2.9439384336402168</c:v>
                </c:pt>
                <c:pt idx="110">
                  <c:v>-4.3084447325805053</c:v>
                </c:pt>
                <c:pt idx="111">
                  <c:v>-5.335891738830691</c:v>
                </c:pt>
                <c:pt idx="112">
                  <c:v>-5.3366234361410054</c:v>
                </c:pt>
                <c:pt idx="113">
                  <c:v>-4.3753225548767718</c:v>
                </c:pt>
                <c:pt idx="114">
                  <c:v>-3.2821733192084004</c:v>
                </c:pt>
                <c:pt idx="115">
                  <c:v>-2.9709277063180859</c:v>
                </c:pt>
                <c:pt idx="116">
                  <c:v>-3.6813147475660797</c:v>
                </c:pt>
                <c:pt idx="117">
                  <c:v>-4.8326843076610668</c:v>
                </c:pt>
                <c:pt idx="118">
                  <c:v>-5.6147686189016719</c:v>
                </c:pt>
                <c:pt idx="119">
                  <c:v>-5.7656592714743757</c:v>
                </c:pt>
                <c:pt idx="120">
                  <c:v>-5.8176372310700852</c:v>
                </c:pt>
                <c:pt idx="121">
                  <c:v>-6.5838660029652134</c:v>
                </c:pt>
                <c:pt idx="122">
                  <c:v>-8.3601345816389969</c:v>
                </c:pt>
                <c:pt idx="123">
                  <c:v>-10.580803011140098</c:v>
                </c:pt>
                <c:pt idx="124">
                  <c:v>-12.252921682031999</c:v>
                </c:pt>
                <c:pt idx="125">
                  <c:v>-12.778616373976885</c:v>
                </c:pt>
                <c:pt idx="126">
                  <c:v>-12.419418455066168</c:v>
                </c:pt>
                <c:pt idx="127">
                  <c:v>-11.984895950460496</c:v>
                </c:pt>
                <c:pt idx="128">
                  <c:v>-12.039579510183687</c:v>
                </c:pt>
                <c:pt idx="129">
                  <c:v>-12.362669327703101</c:v>
                </c:pt>
                <c:pt idx="130">
                  <c:v>-12.159630647240203</c:v>
                </c:pt>
                <c:pt idx="131">
                  <c:v>-10.830269327014602</c:v>
                </c:pt>
                <c:pt idx="132">
                  <c:v>-8.5831154910744303</c:v>
                </c:pt>
                <c:pt idx="133">
                  <c:v>-6.3245488033038066</c:v>
                </c:pt>
                <c:pt idx="134">
                  <c:v>-4.9159367050310463</c:v>
                </c:pt>
                <c:pt idx="135">
                  <c:v>-4.4720937941225376</c:v>
                </c:pt>
                <c:pt idx="136">
                  <c:v>-4.3364339141038775</c:v>
                </c:pt>
                <c:pt idx="137">
                  <c:v>-3.747148924570836</c:v>
                </c:pt>
                <c:pt idx="138">
                  <c:v>-2.5754660468564277</c:v>
                </c:pt>
                <c:pt idx="139">
                  <c:v>-1.4535203374055623</c:v>
                </c:pt>
                <c:pt idx="140">
                  <c:v>-1.1737225479525806</c:v>
                </c:pt>
                <c:pt idx="141">
                  <c:v>-1.9145023935736609</c:v>
                </c:pt>
                <c:pt idx="142">
                  <c:v>-3.0098559172033519</c:v>
                </c:pt>
                <c:pt idx="143">
                  <c:v>-3.4824551661208254</c:v>
                </c:pt>
                <c:pt idx="144">
                  <c:v>-2.8594912905459915</c:v>
                </c:pt>
                <c:pt idx="145">
                  <c:v>-1.5308775828089771</c:v>
                </c:pt>
                <c:pt idx="146">
                  <c:v>-0.32951694167743362</c:v>
                </c:pt>
                <c:pt idx="147">
                  <c:v>0.27310482887974352</c:v>
                </c:pt>
                <c:pt idx="148">
                  <c:v>0.61155935398410111</c:v>
                </c:pt>
                <c:pt idx="149">
                  <c:v>1.5007063172447683</c:v>
                </c:pt>
                <c:pt idx="150">
                  <c:v>3.4404194021717522</c:v>
                </c:pt>
                <c:pt idx="151">
                  <c:v>6.0864613594834749</c:v>
                </c:pt>
                <c:pt idx="152">
                  <c:v>8.4810651259143928</c:v>
                </c:pt>
                <c:pt idx="153">
                  <c:v>9.840131814481877</c:v>
                </c:pt>
                <c:pt idx="154">
                  <c:v>10.183053306965368</c:v>
                </c:pt>
                <c:pt idx="155">
                  <c:v>10.235635506177406</c:v>
                </c:pt>
                <c:pt idx="156">
                  <c:v>10.703638728535129</c:v>
                </c:pt>
                <c:pt idx="157">
                  <c:v>11.59092961773786</c:v>
                </c:pt>
                <c:pt idx="158">
                  <c:v>12.192382231645132</c:v>
                </c:pt>
                <c:pt idx="159">
                  <c:v>11.768108723919635</c:v>
                </c:pt>
                <c:pt idx="160">
                  <c:v>10.275989446916508</c:v>
                </c:pt>
                <c:pt idx="161">
                  <c:v>8.4830212653010229</c:v>
                </c:pt>
                <c:pt idx="162">
                  <c:v>7.3449256785235599</c:v>
                </c:pt>
                <c:pt idx="163">
                  <c:v>7.2149305766017289</c:v>
                </c:pt>
                <c:pt idx="164">
                  <c:v>7.5994538406674987</c:v>
                </c:pt>
                <c:pt idx="165">
                  <c:v>7.676425424724675</c:v>
                </c:pt>
                <c:pt idx="166">
                  <c:v>7.0926242564764879</c:v>
                </c:pt>
                <c:pt idx="167">
                  <c:v>6.302466679582766</c:v>
                </c:pt>
                <c:pt idx="168">
                  <c:v>6.1353501212510189</c:v>
                </c:pt>
                <c:pt idx="169">
                  <c:v>6.9911529329758011</c:v>
                </c:pt>
                <c:pt idx="170">
                  <c:v>8.4083957494415031</c:v>
                </c:pt>
                <c:pt idx="171">
                  <c:v>9.4094434621036829</c:v>
                </c:pt>
                <c:pt idx="172">
                  <c:v>9.3144052519943479</c:v>
                </c:pt>
                <c:pt idx="173">
                  <c:v>8.2851601188418673</c:v>
                </c:pt>
                <c:pt idx="174">
                  <c:v>7.1086722970071383</c:v>
                </c:pt>
                <c:pt idx="175">
                  <c:v>6.4267386533605233</c:v>
                </c:pt>
                <c:pt idx="176">
                  <c:v>6.1259666878229817</c:v>
                </c:pt>
                <c:pt idx="177">
                  <c:v>5.4515514110499819</c:v>
                </c:pt>
                <c:pt idx="178">
                  <c:v>3.7397439136581347</c:v>
                </c:pt>
                <c:pt idx="179">
                  <c:v>1.0919150629083605</c:v>
                </c:pt>
                <c:pt idx="180">
                  <c:v>-1.635952661181107</c:v>
                </c:pt>
                <c:pt idx="181">
                  <c:v>-3.5271835348296525</c:v>
                </c:pt>
                <c:pt idx="182">
                  <c:v>-4.3533837991791939</c:v>
                </c:pt>
                <c:pt idx="183">
                  <c:v>-4.6995781366021134</c:v>
                </c:pt>
                <c:pt idx="184">
                  <c:v>-5.3591789955750526</c:v>
                </c:pt>
                <c:pt idx="185">
                  <c:v>-6.5618299491349514</c:v>
                </c:pt>
                <c:pt idx="186">
                  <c:v>-7.7481348326391783</c:v>
                </c:pt>
                <c:pt idx="187">
                  <c:v>-8.0993497207305651</c:v>
                </c:pt>
                <c:pt idx="188">
                  <c:v>-7.3327734009113019</c:v>
                </c:pt>
                <c:pt idx="189">
                  <c:v>-6.0263120179323799</c:v>
                </c:pt>
                <c:pt idx="190">
                  <c:v>-5.1661723546719012</c:v>
                </c:pt>
                <c:pt idx="191">
                  <c:v>-5.3243391631272781</c:v>
                </c:pt>
                <c:pt idx="192">
                  <c:v>-6.2123316097268022</c:v>
                </c:pt>
                <c:pt idx="193">
                  <c:v>-7.012323900126531</c:v>
                </c:pt>
                <c:pt idx="194">
                  <c:v>-7.1735642046239683</c:v>
                </c:pt>
                <c:pt idx="195">
                  <c:v>-6.9366304084645902</c:v>
                </c:pt>
                <c:pt idx="196">
                  <c:v>-7.1012634440984934</c:v>
                </c:pt>
                <c:pt idx="197">
                  <c:v>-8.2521980164269486</c:v>
                </c:pt>
                <c:pt idx="198">
                  <c:v>-10.15884840368895</c:v>
                </c:pt>
                <c:pt idx="199">
                  <c:v>-11.907539836439359</c:v>
                </c:pt>
                <c:pt idx="200">
                  <c:v>-12.653407698497526</c:v>
                </c:pt>
                <c:pt idx="201">
                  <c:v>-12.310341262155111</c:v>
                </c:pt>
                <c:pt idx="202">
                  <c:v>-11.554220228822537</c:v>
                </c:pt>
                <c:pt idx="203">
                  <c:v>-11.144903044964879</c:v>
                </c:pt>
                <c:pt idx="204">
                  <c:v>-11.196688601011349</c:v>
                </c:pt>
                <c:pt idx="205">
                  <c:v>-11.071571203362581</c:v>
                </c:pt>
                <c:pt idx="206">
                  <c:v>-9.9938442785019923</c:v>
                </c:pt>
                <c:pt idx="207">
                  <c:v>-7.8181850006400078</c:v>
                </c:pt>
                <c:pt idx="208">
                  <c:v>-5.2393303552300683</c:v>
                </c:pt>
                <c:pt idx="209">
                  <c:v>-3.2425681437646299</c:v>
                </c:pt>
                <c:pt idx="210">
                  <c:v>-2.2908504092448343</c:v>
                </c:pt>
                <c:pt idx="211">
                  <c:v>-1.9861102270627662</c:v>
                </c:pt>
                <c:pt idx="212">
                  <c:v>-1.5070813062385351</c:v>
                </c:pt>
                <c:pt idx="213">
                  <c:v>-0.41370197986957924</c:v>
                </c:pt>
                <c:pt idx="214">
                  <c:v>0.92634610786053384</c:v>
                </c:pt>
                <c:pt idx="215">
                  <c:v>1.682968423538612</c:v>
                </c:pt>
                <c:pt idx="216">
                  <c:v>1.3619708155785464</c:v>
                </c:pt>
                <c:pt idx="217">
                  <c:v>0.31791948111733004</c:v>
                </c:pt>
                <c:pt idx="218">
                  <c:v>-0.49702688367187964</c:v>
                </c:pt>
                <c:pt idx="219">
                  <c:v>-0.32624527428504124</c:v>
                </c:pt>
                <c:pt idx="220">
                  <c:v>0.77578426617166818</c:v>
                </c:pt>
                <c:pt idx="221">
                  <c:v>2.0619925860711197</c:v>
                </c:pt>
                <c:pt idx="222">
                  <c:v>2.828216772635141</c:v>
                </c:pt>
                <c:pt idx="223">
                  <c:v>3.0835183371481114</c:v>
                </c:pt>
                <c:pt idx="224">
                  <c:v>3.5359396744280209</c:v>
                </c:pt>
                <c:pt idx="225">
                  <c:v>4.9068928691238485</c:v>
                </c:pt>
                <c:pt idx="226">
                  <c:v>7.2078163293100213</c:v>
                </c:pt>
                <c:pt idx="227">
                  <c:v>9.6502566627396629</c:v>
                </c:pt>
                <c:pt idx="228">
                  <c:v>11.280326276679167</c:v>
                </c:pt>
                <c:pt idx="229">
                  <c:v>11.763752766920131</c:v>
                </c:pt>
                <c:pt idx="230">
                  <c:v>11.609489764557251</c:v>
                </c:pt>
                <c:pt idx="231">
                  <c:v>11.63518053058552</c:v>
                </c:pt>
                <c:pt idx="232">
                  <c:v>12.172965508662887</c:v>
                </c:pt>
                <c:pt idx="233">
                  <c:v>12.750241557871178</c:v>
                </c:pt>
                <c:pt idx="234">
                  <c:v>12.540216218723089</c:v>
                </c:pt>
                <c:pt idx="235">
                  <c:v>11.166112889821001</c:v>
                </c:pt>
                <c:pt idx="236">
                  <c:v>9.1147072613907465</c:v>
                </c:pt>
                <c:pt idx="237">
                  <c:v>7.371568049214039</c:v>
                </c:pt>
                <c:pt idx="238">
                  <c:v>6.6042676805057399</c:v>
                </c:pt>
                <c:pt idx="239">
                  <c:v>6.6347548391370772</c:v>
                </c:pt>
                <c:pt idx="240">
                  <c:v>6.6766325326884086</c:v>
                </c:pt>
                <c:pt idx="241">
                  <c:v>6.1112694083842305</c:v>
                </c:pt>
                <c:pt idx="242">
                  <c:v>5.0835764180461345</c:v>
                </c:pt>
                <c:pt idx="243">
                  <c:v>4.3670013038216</c:v>
                </c:pt>
                <c:pt idx="244">
                  <c:v>4.6223870217022132</c:v>
                </c:pt>
                <c:pt idx="245">
                  <c:v>5.7357747731353221</c:v>
                </c:pt>
                <c:pt idx="246">
                  <c:v>6.850399078180395</c:v>
                </c:pt>
                <c:pt idx="247">
                  <c:v>7.0719228106569725</c:v>
                </c:pt>
                <c:pt idx="248">
                  <c:v>6.2080886365761554</c:v>
                </c:pt>
                <c:pt idx="249">
                  <c:v>4.8723664319815372</c:v>
                </c:pt>
                <c:pt idx="250">
                  <c:v>3.86489877826798</c:v>
                </c:pt>
                <c:pt idx="251">
                  <c:v>3.4065284563177469</c:v>
                </c:pt>
                <c:pt idx="252">
                  <c:v>2.9340666130825501</c:v>
                </c:pt>
                <c:pt idx="253">
                  <c:v>1.645820414513643</c:v>
                </c:pt>
                <c:pt idx="254">
                  <c:v>-0.70661536545284798</c:v>
                </c:pt>
                <c:pt idx="255">
                  <c:v>-3.5136776083201204</c:v>
                </c:pt>
                <c:pt idx="256">
                  <c:v>-5.7781672545159317</c:v>
                </c:pt>
                <c:pt idx="257">
                  <c:v>-6.9374768109655527</c:v>
                </c:pt>
                <c:pt idx="258">
                  <c:v>-7.2915678743244641</c:v>
                </c:pt>
                <c:pt idx="259">
                  <c:v>-7.6524538671638886</c:v>
                </c:pt>
                <c:pt idx="260">
                  <c:v>-8.5451041484730759</c:v>
                </c:pt>
                <c:pt idx="261">
                  <c:v>-9.6996851965207398</c:v>
                </c:pt>
                <c:pt idx="262">
                  <c:v>-10.304207401530917</c:v>
                </c:pt>
                <c:pt idx="263">
                  <c:v>-9.7842970866052887</c:v>
                </c:pt>
                <c:pt idx="264">
                  <c:v>-8.3890550077846626</c:v>
                </c:pt>
                <c:pt idx="265">
                  <c:v>-7.0375809752755156</c:v>
                </c:pt>
                <c:pt idx="266">
                  <c:v>-6.5585697198436703</c:v>
                </c:pt>
                <c:pt idx="267">
                  <c:v>-7.0124365468079635</c:v>
                </c:pt>
                <c:pt idx="268">
                  <c:v>-7.7096650283272021</c:v>
                </c:pt>
                <c:pt idx="269">
                  <c:v>-7.9001295655959218</c:v>
                </c:pt>
                <c:pt idx="270">
                  <c:v>-7.4933425607421</c:v>
                </c:pt>
                <c:pt idx="271">
                  <c:v>-7.1439260449367641</c:v>
                </c:pt>
                <c:pt idx="272">
                  <c:v>-7.623386647600789</c:v>
                </c:pt>
                <c:pt idx="273">
                  <c:v>-9.0586495169736612</c:v>
                </c:pt>
                <c:pt idx="274">
                  <c:v>-10.743199805489539</c:v>
                </c:pt>
                <c:pt idx="275">
                  <c:v>-11.702485108173727</c:v>
                </c:pt>
                <c:pt idx="276">
                  <c:v>-11.503142529163027</c:v>
                </c:pt>
                <c:pt idx="277">
                  <c:v>-10.571782241219763</c:v>
                </c:pt>
                <c:pt idx="278">
                  <c:v>-9.7392376655487087</c:v>
                </c:pt>
                <c:pt idx="279">
                  <c:v>-9.4365692474955587</c:v>
                </c:pt>
                <c:pt idx="280">
                  <c:v>-9.2867566264868362</c:v>
                </c:pt>
                <c:pt idx="281">
                  <c:v>-8.4691668267546589</c:v>
                </c:pt>
                <c:pt idx="282">
                  <c:v>-6.5201572901447902</c:v>
                </c:pt>
                <c:pt idx="283">
                  <c:v>-3.8291176975170718</c:v>
                </c:pt>
                <c:pt idx="284">
                  <c:v>-1.3666979365509493</c:v>
                </c:pt>
                <c:pt idx="285">
                  <c:v>0.11388640453896315</c:v>
                </c:pt>
                <c:pt idx="286">
                  <c:v>0.67792600402800696</c:v>
                </c:pt>
                <c:pt idx="287">
                  <c:v>1.0695404262745472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65-471E-AE13-F95DC858D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098664"/>
        <c:axId val="690099448"/>
      </c:scatterChart>
      <c:valAx>
        <c:axId val="690098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99448"/>
        <c:crosses val="autoZero"/>
        <c:crossBetween val="midCat"/>
      </c:valAx>
      <c:valAx>
        <c:axId val="69009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98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Spectral Density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Sheet5!$B$2:$B$50</c:f>
              <c:numCache>
                <c:formatCode>General</c:formatCode>
                <c:ptCount val="49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4</c:v>
                </c:pt>
                <c:pt idx="4">
                  <c:v>12</c:v>
                </c:pt>
                <c:pt idx="5">
                  <c:v>17</c:v>
                </c:pt>
                <c:pt idx="6">
                  <c:v>14</c:v>
                </c:pt>
                <c:pt idx="7">
                  <c:v>12</c:v>
                </c:pt>
                <c:pt idx="8">
                  <c:v>3</c:v>
                </c:pt>
                <c:pt idx="9">
                  <c:v>8</c:v>
                </c:pt>
                <c:pt idx="10">
                  <c:v>6</c:v>
                </c:pt>
                <c:pt idx="11">
                  <c:v>8</c:v>
                </c:pt>
                <c:pt idx="12">
                  <c:v>5</c:v>
                </c:pt>
                <c:pt idx="13">
                  <c:v>2</c:v>
                </c:pt>
                <c:pt idx="14">
                  <c:v>5</c:v>
                </c:pt>
                <c:pt idx="15">
                  <c:v>4</c:v>
                </c:pt>
                <c:pt idx="16">
                  <c:v>6</c:v>
                </c:pt>
                <c:pt idx="17">
                  <c:v>8</c:v>
                </c:pt>
                <c:pt idx="18">
                  <c:v>15</c:v>
                </c:pt>
                <c:pt idx="19">
                  <c:v>22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20</c:v>
                </c:pt>
                <c:pt idx="24">
                  <c:v>14</c:v>
                </c:pt>
                <c:pt idx="25">
                  <c:v>19</c:v>
                </c:pt>
                <c:pt idx="26">
                  <c:v>6</c:v>
                </c:pt>
                <c:pt idx="27">
                  <c:v>12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8</c:v>
                </c:pt>
                <c:pt idx="32">
                  <c:v>2</c:v>
                </c:pt>
                <c:pt idx="33">
                  <c:v>5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8</c:v>
                </c:pt>
                <c:pt idx="38">
                  <c:v>5</c:v>
                </c:pt>
                <c:pt idx="39">
                  <c:v>2</c:v>
                </c:pt>
                <c:pt idx="40">
                  <c:v>6</c:v>
                </c:pt>
                <c:pt idx="41">
                  <c:v>4</c:v>
                </c:pt>
                <c:pt idx="42">
                  <c:v>15</c:v>
                </c:pt>
                <c:pt idx="43">
                  <c:v>18</c:v>
                </c:pt>
                <c:pt idx="44">
                  <c:v>14</c:v>
                </c:pt>
                <c:pt idx="45">
                  <c:v>16</c:v>
                </c:pt>
                <c:pt idx="46">
                  <c:v>15</c:v>
                </c:pt>
                <c:pt idx="47">
                  <c:v>12</c:v>
                </c:pt>
                <c:pt idx="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E-4A08-9C88-93A1820E2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078496"/>
        <c:axId val="693074968"/>
      </c:barChart>
      <c:catAx>
        <c:axId val="6930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Hz</a:t>
                </a:r>
              </a:p>
            </c:rich>
          </c:tx>
          <c:layout>
            <c:manualLayout>
              <c:xMode val="edge"/>
              <c:yMode val="edge"/>
              <c:x val="0.49279943132108495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74968"/>
        <c:crosses val="autoZero"/>
        <c:auto val="1"/>
        <c:lblAlgn val="ctr"/>
        <c:lblOffset val="100"/>
        <c:noMultiLvlLbl val="0"/>
      </c:catAx>
      <c:valAx>
        <c:axId val="6930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Spectral density G2/Hz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Shock &amp; </a:t>
            </a:r>
            <a:r>
              <a:rPr lang="en-GB" sz="2500" dirty="0" err="1">
                <a:solidFill>
                  <a:schemeClr val="accent2">
                    <a:lumMod val="75000"/>
                  </a:schemeClr>
                </a:solidFill>
              </a:rPr>
              <a:t>Vib</a:t>
            </a:r>
            <a:endParaRPr lang="en-GB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pl-PL" dirty="0"/>
              <a:t>028 8676 8141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2021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3904833" y="116875"/>
          <a:ext cx="1331147" cy="64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0799" imgH="2905531" progId="">
                  <p:embed/>
                </p:oleObj>
              </mc:Choice>
              <mc:Fallback>
                <p:oleObj r:id="rId3" imgW="6620799" imgH="2905531" progId="">
                  <p:embed/>
                  <p:pic>
                    <p:nvPicPr>
                      <p:cNvPr id="240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33" y="116875"/>
                        <a:ext cx="1331147" cy="642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pl-PL"/>
              <a:t>Tony Duffy 028 8676 8141</a:t>
            </a:r>
            <a:endParaRPr lang="en-GB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Shock,</a:t>
            </a:r>
            <a:r>
              <a:rPr lang="en-GB" sz="2400" b="1" baseline="0" dirty="0">
                <a:solidFill>
                  <a:srgbClr val="006699"/>
                </a:solidFill>
              </a:rPr>
              <a:t> </a:t>
            </a:r>
            <a:r>
              <a:rPr lang="en-GB" sz="2400" b="1" dirty="0">
                <a:solidFill>
                  <a:srgbClr val="006699"/>
                </a:solidFill>
              </a:rPr>
              <a:t>Vibration and Compression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iEkUIKvT3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S3xLQ5q80" TargetMode="External"/><Relationship Id="rId2" Type="http://schemas.openxmlformats.org/officeDocument/2006/relationships/hyperlink" Target="https://www.youtube.com/watch?v=iyw4AcZuj5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ggxeuFDa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Vibration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Shock and Vibration </a:t>
            </a:r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Vibration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69955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42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Vibration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14103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9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Vibration: Time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35985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0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 Analysis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079337"/>
              </p:ext>
            </p:extLst>
          </p:nvPr>
        </p:nvGraphicFramePr>
        <p:xfrm>
          <a:off x="685800" y="3933056"/>
          <a:ext cx="7772400" cy="193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950086"/>
              </p:ext>
            </p:extLst>
          </p:nvPr>
        </p:nvGraphicFramePr>
        <p:xfrm>
          <a:off x="685800" y="2132856"/>
          <a:ext cx="7772400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135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Vibration: Frequency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956163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06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vibration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variable</a:t>
            </a:r>
          </a:p>
          <a:p>
            <a:r>
              <a:rPr lang="en-GB" dirty="0"/>
              <a:t>Measure acceleration-time windows</a:t>
            </a:r>
          </a:p>
          <a:p>
            <a:r>
              <a:rPr lang="en-GB" dirty="0"/>
              <a:t>Calculate PSD per window</a:t>
            </a:r>
          </a:p>
          <a:p>
            <a:r>
              <a:rPr lang="en-GB" dirty="0"/>
              <a:t>Average or Max windows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6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Vibration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</a:t>
            </a:r>
          </a:p>
          <a:p>
            <a:pPr lvl="1"/>
            <a:r>
              <a:rPr lang="en-GB"/>
              <a:t>Oscillation about a fixed point</a:t>
            </a:r>
          </a:p>
          <a:p>
            <a:r>
              <a:rPr lang="en-GB"/>
              <a:t>Measurement</a:t>
            </a:r>
          </a:p>
          <a:p>
            <a:pPr lvl="1"/>
            <a:r>
              <a:rPr lang="en-GB"/>
              <a:t>Frequency</a:t>
            </a:r>
          </a:p>
          <a:p>
            <a:pPr lvl="1"/>
            <a:r>
              <a:rPr lang="en-GB"/>
              <a:t>Amplitude or Acceleration</a:t>
            </a:r>
          </a:p>
          <a:p>
            <a:r>
              <a:rPr lang="en-GB"/>
              <a:t>Causes</a:t>
            </a:r>
          </a:p>
          <a:p>
            <a:pPr lvl="1"/>
            <a:r>
              <a:rPr lang="en-GB"/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313241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Vibration Spring mass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36" y="2276872"/>
            <a:ext cx="7772400" cy="3657600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https://www.youtube.com/watch?v=FJBPNJR2QJU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800" dirty="0"/>
              <a:t>Frequency is independent from amplitude</a:t>
            </a:r>
          </a:p>
          <a:p>
            <a:pPr marL="0" indent="0">
              <a:buNone/>
            </a:pPr>
            <a:r>
              <a:rPr lang="en-GB" sz="2800" dirty="0"/>
              <a:t>Frequency is dependent on mass and spring constant</a:t>
            </a:r>
          </a:p>
          <a:p>
            <a:pPr marL="0" indent="0">
              <a:buNone/>
            </a:pPr>
            <a:r>
              <a:rPr lang="en-GB" sz="2800" dirty="0"/>
              <a:t>Suspension frequency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https://www.youtube.com/watch?v=1iEkUIKvT3w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3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Resonance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>
                <a:hlinkClick r:id="rId2"/>
              </a:rPr>
              <a:t>https://www.youtube.com/watch?v=iyw4AcZuj5k</a:t>
            </a:r>
            <a:endParaRPr lang="en-GB" sz="1600" dirty="0"/>
          </a:p>
          <a:p>
            <a:r>
              <a:rPr lang="en-GB" dirty="0"/>
              <a:t>Natural Frequency</a:t>
            </a:r>
          </a:p>
          <a:p>
            <a:pPr lvl="1"/>
            <a:r>
              <a:rPr lang="en-GB" dirty="0"/>
              <a:t>Mass</a:t>
            </a:r>
          </a:p>
          <a:p>
            <a:pPr lvl="1"/>
            <a:r>
              <a:rPr lang="en-GB" dirty="0"/>
              <a:t>Springiness	</a:t>
            </a:r>
          </a:p>
          <a:p>
            <a:r>
              <a:rPr lang="en-GB" dirty="0"/>
              <a:t>Forcing Frequency</a:t>
            </a:r>
          </a:p>
          <a:p>
            <a:r>
              <a:rPr lang="en-GB" dirty="0"/>
              <a:t>Resonance and Attenuation</a:t>
            </a:r>
          </a:p>
          <a:p>
            <a:r>
              <a:rPr lang="en-GB" sz="1600" dirty="0">
                <a:hlinkClick r:id="rId3"/>
              </a:rPr>
              <a:t>https://www.youtube.com/watch?v=riS3xLQ5q80</a:t>
            </a:r>
            <a:endParaRPr lang="en-GB" sz="1600" dirty="0"/>
          </a:p>
          <a:p>
            <a:r>
              <a:rPr lang="en-GB" sz="1050" dirty="0">
                <a:hlinkClick r:id="rId4"/>
              </a:rPr>
              <a:t>Tacoma Bridge Collapse: The Wobbliest Bridge in the World? (1940) | British </a:t>
            </a:r>
            <a:r>
              <a:rPr lang="en-GB" sz="1050" dirty="0" err="1">
                <a:hlinkClick r:id="rId4"/>
              </a:rPr>
              <a:t>Pathé</a:t>
            </a:r>
            <a:r>
              <a:rPr lang="en-GB" sz="1050" dirty="0">
                <a:hlinkClick r:id="rId4"/>
              </a:rPr>
              <a:t> - YouTube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4616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Vibration Amplification</a:t>
            </a:r>
          </a:p>
        </p:txBody>
      </p:sp>
      <p:sp>
        <p:nvSpPr>
          <p:cNvPr id="88067" name="Line 15"/>
          <p:cNvSpPr>
            <a:spLocks noChangeShapeType="1"/>
          </p:cNvSpPr>
          <p:nvPr/>
        </p:nvSpPr>
        <p:spPr bwMode="auto">
          <a:xfrm>
            <a:off x="1524000" y="3886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8068" name="Line 16"/>
          <p:cNvSpPr>
            <a:spLocks noChangeShapeType="1"/>
          </p:cNvSpPr>
          <p:nvPr/>
        </p:nvSpPr>
        <p:spPr bwMode="auto">
          <a:xfrm>
            <a:off x="1524000" y="19812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8069" name="Freeform 17"/>
          <p:cNvSpPr>
            <a:spLocks/>
          </p:cNvSpPr>
          <p:nvPr/>
        </p:nvSpPr>
        <p:spPr bwMode="auto">
          <a:xfrm>
            <a:off x="1524000" y="2057400"/>
            <a:ext cx="990600" cy="1244600"/>
          </a:xfrm>
          <a:custGeom>
            <a:avLst/>
            <a:gdLst>
              <a:gd name="T0" fmla="*/ 0 w 488"/>
              <a:gd name="T1" fmla="*/ 1935480191 h 784"/>
              <a:gd name="T2" fmla="*/ 593361386 w 488"/>
              <a:gd name="T3" fmla="*/ 1935480191 h 784"/>
              <a:gd name="T4" fmla="*/ 1186722771 w 488"/>
              <a:gd name="T5" fmla="*/ 1693545266 h 784"/>
              <a:gd name="T6" fmla="*/ 1780085933 w 488"/>
              <a:gd name="T7" fmla="*/ 1088707558 h 784"/>
              <a:gd name="T8" fmla="*/ 1977872977 w 488"/>
              <a:gd name="T9" fmla="*/ 362902486 h 784"/>
              <a:gd name="T10" fmla="*/ 1977872977 w 488"/>
              <a:gd name="T11" fmla="*/ 0 h 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8"/>
              <a:gd name="T19" fmla="*/ 0 h 784"/>
              <a:gd name="T20" fmla="*/ 488 w 488"/>
              <a:gd name="T21" fmla="*/ 784 h 7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8" h="784">
                <a:moveTo>
                  <a:pt x="0" y="768"/>
                </a:moveTo>
                <a:cubicBezTo>
                  <a:pt x="48" y="776"/>
                  <a:pt x="96" y="784"/>
                  <a:pt x="144" y="768"/>
                </a:cubicBezTo>
                <a:cubicBezTo>
                  <a:pt x="192" y="752"/>
                  <a:pt x="240" y="728"/>
                  <a:pt x="288" y="672"/>
                </a:cubicBezTo>
                <a:cubicBezTo>
                  <a:pt x="336" y="616"/>
                  <a:pt x="400" y="520"/>
                  <a:pt x="432" y="432"/>
                </a:cubicBezTo>
                <a:cubicBezTo>
                  <a:pt x="464" y="344"/>
                  <a:pt x="472" y="216"/>
                  <a:pt x="480" y="144"/>
                </a:cubicBezTo>
                <a:cubicBezTo>
                  <a:pt x="488" y="72"/>
                  <a:pt x="484" y="36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8070" name="Freeform 18"/>
          <p:cNvSpPr>
            <a:spLocks/>
          </p:cNvSpPr>
          <p:nvPr/>
        </p:nvSpPr>
        <p:spPr bwMode="auto">
          <a:xfrm>
            <a:off x="3048000" y="3962400"/>
            <a:ext cx="3746500" cy="1841500"/>
          </a:xfrm>
          <a:custGeom>
            <a:avLst/>
            <a:gdLst>
              <a:gd name="T0" fmla="*/ 14913637 w 2744"/>
              <a:gd name="T1" fmla="*/ 2147483647 h 1160"/>
              <a:gd name="T2" fmla="*/ 14913637 w 2744"/>
              <a:gd name="T3" fmla="*/ 2147483647 h 1160"/>
              <a:gd name="T4" fmla="*/ 104392733 w 2744"/>
              <a:gd name="T5" fmla="*/ 1350803578 h 1160"/>
              <a:gd name="T6" fmla="*/ 372831402 w 2744"/>
              <a:gd name="T7" fmla="*/ 866933782 h 1160"/>
              <a:gd name="T8" fmla="*/ 999190443 w 2744"/>
              <a:gd name="T9" fmla="*/ 504031236 h 1160"/>
              <a:gd name="T10" fmla="*/ 2147483647 w 2744"/>
              <a:gd name="T11" fmla="*/ 262096239 h 1160"/>
              <a:gd name="T12" fmla="*/ 2147483647 w 2744"/>
              <a:gd name="T13" fmla="*/ 141128740 h 1160"/>
              <a:gd name="T14" fmla="*/ 2147483647 w 2744"/>
              <a:gd name="T15" fmla="*/ 20161248 h 1160"/>
              <a:gd name="T16" fmla="*/ 2147483647 w 2744"/>
              <a:gd name="T17" fmla="*/ 20161248 h 1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44"/>
              <a:gd name="T28" fmla="*/ 0 h 1160"/>
              <a:gd name="T29" fmla="*/ 2744 w 2744"/>
              <a:gd name="T30" fmla="*/ 1160 h 1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44" h="1160">
                <a:moveTo>
                  <a:pt x="8" y="1160"/>
                </a:moveTo>
                <a:cubicBezTo>
                  <a:pt x="4" y="1092"/>
                  <a:pt x="0" y="1024"/>
                  <a:pt x="8" y="920"/>
                </a:cubicBezTo>
                <a:cubicBezTo>
                  <a:pt x="16" y="816"/>
                  <a:pt x="24" y="632"/>
                  <a:pt x="56" y="536"/>
                </a:cubicBezTo>
                <a:cubicBezTo>
                  <a:pt x="88" y="440"/>
                  <a:pt x="120" y="400"/>
                  <a:pt x="200" y="344"/>
                </a:cubicBezTo>
                <a:cubicBezTo>
                  <a:pt x="280" y="288"/>
                  <a:pt x="368" y="240"/>
                  <a:pt x="536" y="200"/>
                </a:cubicBezTo>
                <a:cubicBezTo>
                  <a:pt x="704" y="160"/>
                  <a:pt x="1032" y="128"/>
                  <a:pt x="1208" y="104"/>
                </a:cubicBezTo>
                <a:cubicBezTo>
                  <a:pt x="1384" y="80"/>
                  <a:pt x="1448" y="72"/>
                  <a:pt x="1592" y="56"/>
                </a:cubicBezTo>
                <a:cubicBezTo>
                  <a:pt x="1736" y="40"/>
                  <a:pt x="1880" y="16"/>
                  <a:pt x="2072" y="8"/>
                </a:cubicBezTo>
                <a:cubicBezTo>
                  <a:pt x="2264" y="0"/>
                  <a:pt x="2504" y="4"/>
                  <a:pt x="2744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8071" name="Text Box 19"/>
          <p:cNvSpPr txBox="1">
            <a:spLocks noChangeArrowheads="1"/>
          </p:cNvSpPr>
          <p:nvPr/>
        </p:nvSpPr>
        <p:spPr bwMode="auto">
          <a:xfrm>
            <a:off x="2514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88072" name="Text Box 20"/>
          <p:cNvSpPr txBox="1">
            <a:spLocks noChangeArrowheads="1"/>
          </p:cNvSpPr>
          <p:nvPr/>
        </p:nvSpPr>
        <p:spPr bwMode="auto">
          <a:xfrm>
            <a:off x="3657600" y="3352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88073" name="Text Box 21"/>
          <p:cNvSpPr txBox="1">
            <a:spLocks noChangeArrowheads="1"/>
          </p:cNvSpPr>
          <p:nvPr/>
        </p:nvSpPr>
        <p:spPr bwMode="auto">
          <a:xfrm>
            <a:off x="4800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88074" name="Text Box 22"/>
          <p:cNvSpPr txBox="1">
            <a:spLocks noChangeArrowheads="1"/>
          </p:cNvSpPr>
          <p:nvPr/>
        </p:nvSpPr>
        <p:spPr bwMode="auto">
          <a:xfrm>
            <a:off x="7315200" y="3460750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/>
              <a:t>f</a:t>
            </a:r>
            <a:r>
              <a:rPr lang="en-GB" sz="4000" baseline="-25000"/>
              <a:t>f</a:t>
            </a:r>
            <a:r>
              <a:rPr lang="en-GB" sz="4000"/>
              <a:t>/f</a:t>
            </a:r>
            <a:r>
              <a:rPr lang="en-GB" sz="4000" baseline="-25000"/>
              <a:t>n</a:t>
            </a:r>
            <a:endParaRPr lang="en-GB" sz="4000"/>
          </a:p>
        </p:txBody>
      </p:sp>
      <p:sp>
        <p:nvSpPr>
          <p:cNvPr id="88075" name="Text Box 23"/>
          <p:cNvSpPr txBox="1">
            <a:spLocks noChangeArrowheads="1"/>
          </p:cNvSpPr>
          <p:nvPr/>
        </p:nvSpPr>
        <p:spPr bwMode="auto">
          <a:xfrm>
            <a:off x="381000" y="2971800"/>
            <a:ext cx="54927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GB"/>
              <a:t>Amplification</a:t>
            </a:r>
          </a:p>
        </p:txBody>
      </p:sp>
      <p:sp>
        <p:nvSpPr>
          <p:cNvPr id="88076" name="Text Box 24"/>
          <p:cNvSpPr txBox="1">
            <a:spLocks noChangeArrowheads="1"/>
          </p:cNvSpPr>
          <p:nvPr/>
        </p:nvSpPr>
        <p:spPr bwMode="auto">
          <a:xfrm>
            <a:off x="1127125" y="310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1</a:t>
            </a:r>
          </a:p>
        </p:txBody>
      </p:sp>
      <p:sp>
        <p:nvSpPr>
          <p:cNvPr id="88077" name="Text Box 25"/>
          <p:cNvSpPr txBox="1">
            <a:spLocks noChangeArrowheads="1"/>
          </p:cNvSpPr>
          <p:nvPr/>
        </p:nvSpPr>
        <p:spPr bwMode="auto">
          <a:xfrm>
            <a:off x="1143000" y="25146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2</a:t>
            </a:r>
          </a:p>
        </p:txBody>
      </p:sp>
      <p:sp>
        <p:nvSpPr>
          <p:cNvPr id="8807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3</a:t>
            </a:r>
          </a:p>
        </p:txBody>
      </p:sp>
      <p:sp>
        <p:nvSpPr>
          <p:cNvPr id="88079" name="Text Box 27"/>
          <p:cNvSpPr txBox="1">
            <a:spLocks noChangeArrowheads="1"/>
          </p:cNvSpPr>
          <p:nvPr/>
        </p:nvSpPr>
        <p:spPr bwMode="auto">
          <a:xfrm>
            <a:off x="1143000" y="4343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1</a:t>
            </a:r>
          </a:p>
        </p:txBody>
      </p:sp>
      <p:sp>
        <p:nvSpPr>
          <p:cNvPr id="88080" name="Text Box 28"/>
          <p:cNvSpPr txBox="1">
            <a:spLocks noChangeArrowheads="1"/>
          </p:cNvSpPr>
          <p:nvPr/>
        </p:nvSpPr>
        <p:spPr bwMode="auto">
          <a:xfrm>
            <a:off x="1143000" y="4876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2</a:t>
            </a:r>
          </a:p>
        </p:txBody>
      </p:sp>
      <p:sp>
        <p:nvSpPr>
          <p:cNvPr id="88081" name="Text Box 29"/>
          <p:cNvSpPr txBox="1">
            <a:spLocks noChangeArrowheads="1"/>
          </p:cNvSpPr>
          <p:nvPr/>
        </p:nvSpPr>
        <p:spPr bwMode="auto">
          <a:xfrm>
            <a:off x="1143000" y="5410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66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Vibration Sources</a:t>
            </a:r>
            <a:br>
              <a:rPr lang="en-GB"/>
            </a:br>
            <a:r>
              <a:rPr lang="en-GB"/>
              <a:t>Road transport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Frequencies</a:t>
            </a:r>
          </a:p>
          <a:p>
            <a:pPr lvl="1"/>
            <a:r>
              <a:rPr lang="en-GB" sz="2400"/>
              <a:t>Suspension 2 - 10 Hz</a:t>
            </a:r>
          </a:p>
          <a:p>
            <a:pPr lvl="1"/>
            <a:r>
              <a:rPr lang="en-GB" sz="2400"/>
              <a:t>Tyres 10 - 20 Hz</a:t>
            </a:r>
          </a:p>
          <a:p>
            <a:pPr lvl="1"/>
            <a:r>
              <a:rPr lang="en-GB" sz="2400"/>
              <a:t>Structure 50 -100 Hz</a:t>
            </a:r>
          </a:p>
          <a:p>
            <a:r>
              <a:rPr lang="en-GB" sz="2800"/>
              <a:t>Direction</a:t>
            </a:r>
          </a:p>
          <a:p>
            <a:pPr lvl="1"/>
            <a:r>
              <a:rPr lang="en-GB" sz="2400"/>
              <a:t>Vertical greatest below 10Hz</a:t>
            </a:r>
          </a:p>
          <a:p>
            <a:pPr lvl="1"/>
            <a:r>
              <a:rPr lang="en-GB" sz="2400"/>
              <a:t>Intensities similar above 10 Hz</a:t>
            </a:r>
          </a:p>
          <a:p>
            <a:pPr lvl="1"/>
            <a:r>
              <a:rPr lang="en-GB" sz="2400"/>
              <a:t>Vibration greatest over rear axle</a:t>
            </a:r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Vibration Damage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Fatigue</a:t>
            </a:r>
          </a:p>
          <a:p>
            <a:r>
              <a:rPr lang="en-GB"/>
              <a:t>Impact</a:t>
            </a:r>
          </a:p>
          <a:p>
            <a:r>
              <a:rPr lang="en-GB"/>
              <a:t>Scuffing</a:t>
            </a:r>
          </a:p>
          <a:p>
            <a:r>
              <a:rPr lang="en-GB"/>
              <a:t>Segregation of components</a:t>
            </a:r>
          </a:p>
          <a:p>
            <a:r>
              <a:rPr lang="en-GB"/>
              <a:t>Settlement</a:t>
            </a:r>
          </a:p>
          <a:p>
            <a:r>
              <a:rPr lang="en-GB"/>
              <a:t>Loosing of screws</a:t>
            </a:r>
          </a:p>
        </p:txBody>
      </p:sp>
    </p:spTree>
    <p:extLst>
      <p:ext uri="{BB962C8B-B14F-4D97-AF65-F5344CB8AC3E}">
        <p14:creationId xmlns:p14="http://schemas.microsoft.com/office/powerpoint/2010/main" val="265910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Vibration Damage</a:t>
            </a:r>
            <a:br>
              <a:rPr lang="en-GB"/>
            </a:br>
            <a:r>
              <a:rPr lang="en-GB"/>
              <a:t>Prevention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Avoid natural resonance frequencies</a:t>
            </a:r>
          </a:p>
          <a:p>
            <a:pPr lvl="1"/>
            <a:r>
              <a:rPr lang="en-GB"/>
              <a:t>at the design stage</a:t>
            </a:r>
          </a:p>
          <a:p>
            <a:r>
              <a:rPr lang="en-GB"/>
              <a:t>Vibration isolation</a:t>
            </a:r>
          </a:p>
          <a:p>
            <a:pPr lvl="1"/>
            <a:r>
              <a:rPr lang="en-GB"/>
              <a:t>Natural freq. &lt; 0.5 Forcing freq.</a:t>
            </a:r>
          </a:p>
          <a:p>
            <a:r>
              <a:rPr lang="en-GB"/>
              <a:t>Reduce ability to move</a:t>
            </a:r>
          </a:p>
        </p:txBody>
      </p:sp>
    </p:spTree>
    <p:extLst>
      <p:ext uri="{BB962C8B-B14F-4D97-AF65-F5344CB8AC3E}">
        <p14:creationId xmlns:p14="http://schemas.microsoft.com/office/powerpoint/2010/main" val="319456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Constant Motion</a:t>
            </a:r>
          </a:p>
          <a:p>
            <a:r>
              <a:rPr lang="en-GB" dirty="0"/>
              <a:t>Speed and directional change</a:t>
            </a:r>
          </a:p>
          <a:p>
            <a:r>
              <a:rPr lang="en-GB" dirty="0"/>
              <a:t>Acceleration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777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278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Default Design</vt:lpstr>
      <vt:lpstr>Custom Design</vt:lpstr>
      <vt:lpstr>Vibration</vt:lpstr>
      <vt:lpstr>Vibration</vt:lpstr>
      <vt:lpstr>Vibration Spring mass system</vt:lpstr>
      <vt:lpstr>Resonance</vt:lpstr>
      <vt:lpstr>Vibration Amplification</vt:lpstr>
      <vt:lpstr>Vibration Sources Road transport</vt:lpstr>
      <vt:lpstr>Vibration Damage</vt:lpstr>
      <vt:lpstr>Vibration Damage Prevention</vt:lpstr>
      <vt:lpstr>Vibration Analysis</vt:lpstr>
      <vt:lpstr>Vibration Analysis</vt:lpstr>
      <vt:lpstr>Vibration Analysis</vt:lpstr>
      <vt:lpstr>Random Vibration: Time </vt:lpstr>
      <vt:lpstr>Fourier Analysis </vt:lpstr>
      <vt:lpstr>Random Vibration: Frequency  </vt:lpstr>
      <vt:lpstr>Measuring vibration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128</cp:revision>
  <cp:lastPrinted>2020-01-21T20:52:12Z</cp:lastPrinted>
  <dcterms:created xsi:type="dcterms:W3CDTF">1996-09-30T18:28:10Z</dcterms:created>
  <dcterms:modified xsi:type="dcterms:W3CDTF">2023-10-12T14:23:13Z</dcterms:modified>
</cp:coreProperties>
</file>