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485" r:id="rId3"/>
    <p:sldId id="492" r:id="rId4"/>
    <p:sldId id="487" r:id="rId5"/>
    <p:sldId id="488" r:id="rId6"/>
    <p:sldId id="489" r:id="rId7"/>
    <p:sldId id="490" r:id="rId8"/>
    <p:sldId id="491" r:id="rId9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4" autoAdjust="0"/>
    <p:restoredTop sz="90929"/>
  </p:normalViewPr>
  <p:slideViewPr>
    <p:cSldViewPr>
      <p:cViewPr varScale="1">
        <p:scale>
          <a:sx n="64" d="100"/>
          <a:sy n="64" d="100"/>
        </p:scale>
        <p:origin x="11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464" y="8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vmlDrawing" Target="../drawings/vmlDrawing2.vml"/><Relationship Id="rId1" Type="http://schemas.openxmlformats.org/officeDocument/2006/relationships/theme" Target="../theme/theme4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 smtClean="0">
                <a:solidFill>
                  <a:schemeClr val="accent2">
                    <a:lumMod val="75000"/>
                  </a:schemeClr>
                </a:solidFill>
              </a:rPr>
              <a:t>Shock &amp; </a:t>
            </a:r>
            <a:r>
              <a:rPr lang="en-GB" sz="2500" dirty="0" err="1" smtClean="0">
                <a:solidFill>
                  <a:schemeClr val="accent2">
                    <a:lumMod val="75000"/>
                  </a:schemeClr>
                </a:solidFill>
              </a:rPr>
              <a:t>Vib</a:t>
            </a:r>
            <a:endParaRPr lang="en-GB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pl-PL" dirty="0"/>
              <a:t>028 8676 8141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 smtClean="0"/>
              <a:t>2021           </a:t>
            </a:r>
            <a:r>
              <a:rPr lang="en-GB" dirty="0"/>
              <a:t>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3904833" y="116875"/>
          <a:ext cx="1331147" cy="64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6" r:id="rId4" imgW="6620799" imgH="2905531" progId="">
                  <p:embed/>
                </p:oleObj>
              </mc:Choice>
              <mc:Fallback>
                <p:oleObj r:id="rId4" imgW="6620799" imgH="290553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33" y="116875"/>
                        <a:ext cx="1331147" cy="642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pl-PL"/>
              <a:t>Tony Duffy 028 8676 8141</a:t>
            </a:r>
            <a:endParaRPr lang="en-GB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6699"/>
                </a:solidFill>
              </a:rPr>
              <a:t>Shock,</a:t>
            </a:r>
            <a:r>
              <a:rPr lang="en-GB" sz="2400" b="1" baseline="0" dirty="0" smtClean="0">
                <a:solidFill>
                  <a:srgbClr val="006699"/>
                </a:solidFill>
              </a:rPr>
              <a:t> </a:t>
            </a:r>
            <a:r>
              <a:rPr lang="en-GB" sz="2400" b="1" dirty="0" smtClean="0">
                <a:solidFill>
                  <a:srgbClr val="006699"/>
                </a:solidFill>
              </a:rPr>
              <a:t>Vibration and Compression</a:t>
            </a:r>
            <a:endParaRPr lang="en-GB" sz="2400" b="1" dirty="0">
              <a:solidFill>
                <a:srgbClr val="006699"/>
              </a:solidFill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9617" name="Object 1"/>
          <p:cNvGraphicFramePr>
            <a:graphicFrameLocks noChangeAspect="1"/>
          </p:cNvGraphicFramePr>
          <p:nvPr/>
        </p:nvGraphicFramePr>
        <p:xfrm>
          <a:off x="6588224" y="1"/>
          <a:ext cx="18653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r:id="rId17" imgW="6620799" imgH="2905531" progId="">
                  <p:embed/>
                </p:oleObj>
              </mc:Choice>
              <mc:Fallback>
                <p:oleObj r:id="rId17" imgW="6620799" imgH="2905531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"/>
                        <a:ext cx="1865312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YGZYvspf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Compression </a:t>
            </a:r>
            <a:endParaRPr lang="en-GB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Shock and Vibration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Compression damage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 smtClean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sz="1400" dirty="0" smtClean="0">
              <a:hlinkClick r:id="rId2"/>
            </a:endParaRPr>
          </a:p>
          <a:p>
            <a:endParaRPr lang="en-GB" sz="1400" dirty="0">
              <a:hlinkClick r:id="rId2"/>
            </a:endParaRPr>
          </a:p>
          <a:p>
            <a:endParaRPr lang="en-GB" sz="1400" dirty="0" smtClean="0">
              <a:hlinkClick r:id="rId2"/>
            </a:endParaRPr>
          </a:p>
          <a:p>
            <a:endParaRPr lang="en-GB" sz="1400" dirty="0">
              <a:hlinkClick r:id="rId2"/>
            </a:endParaRPr>
          </a:p>
          <a:p>
            <a:r>
              <a:rPr lang="en-GB" sz="1400" dirty="0" smtClean="0">
                <a:hlinkClick r:id="rId2"/>
              </a:rPr>
              <a:t>https</a:t>
            </a:r>
            <a:r>
              <a:rPr lang="en-GB" sz="1400" dirty="0">
                <a:hlinkClick r:id="rId2"/>
              </a:rPr>
              <a:t>://www.youtube.com/watch?v=dYGZYvspfpg</a:t>
            </a:r>
            <a:endParaRPr lang="en-GB" sz="1400" dirty="0"/>
          </a:p>
          <a:p>
            <a:endParaRPr lang="en-GB" dirty="0" smtClean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45" y="2209800"/>
            <a:ext cx="4329831" cy="32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Contribution from Contents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 contents support weight</a:t>
            </a:r>
          </a:p>
          <a:p>
            <a:r>
              <a:rPr lang="en-GB" smtClean="0"/>
              <a:t>Where do they support the weight</a:t>
            </a:r>
          </a:p>
          <a:p>
            <a:endParaRPr lang="en-GB" smtClean="0"/>
          </a:p>
          <a:p>
            <a:r>
              <a:rPr lang="en-GB" smtClean="0"/>
              <a:t>Where contents make a partial contribution the maximum contribution from the contents and the pack should occur at the same point</a:t>
            </a:r>
          </a:p>
          <a:p>
            <a:endParaRPr lang="en-GB" smtClean="0"/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361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Compressive Strength </a:t>
            </a:r>
            <a:br>
              <a:rPr lang="en-GB" smtClean="0"/>
            </a:br>
            <a:r>
              <a:rPr lang="en-GB" smtClean="0"/>
              <a:t>(Corrugated Cases)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Test Method</a:t>
            </a:r>
          </a:p>
          <a:p>
            <a:pPr lvl="1"/>
            <a:r>
              <a:rPr lang="en-GB" smtClean="0"/>
              <a:t>Static or Dynamic</a:t>
            </a:r>
          </a:p>
          <a:p>
            <a:pPr lvl="1"/>
            <a:r>
              <a:rPr lang="en-GB" smtClean="0"/>
              <a:t>Fixed or Floating Platen</a:t>
            </a:r>
          </a:p>
          <a:p>
            <a:r>
              <a:rPr lang="en-GB" smtClean="0"/>
              <a:t>Humidity</a:t>
            </a:r>
          </a:p>
          <a:p>
            <a:r>
              <a:rPr lang="en-GB" smtClean="0"/>
              <a:t>Stacking Pattern</a:t>
            </a:r>
          </a:p>
          <a:p>
            <a:r>
              <a:rPr lang="en-GB" smtClean="0"/>
              <a:t>Compressive History</a:t>
            </a:r>
          </a:p>
          <a:p>
            <a:r>
              <a:rPr lang="en-GB" smtClean="0"/>
              <a:t>Time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071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Stacking Factors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Stacking Factors can be used to estimate the compressive strength required from a case</a:t>
            </a:r>
          </a:p>
          <a:p>
            <a:endParaRPr lang="en-GB" smtClean="0"/>
          </a:p>
          <a:p>
            <a:r>
              <a:rPr lang="en-GB" smtClean="0"/>
              <a:t>Calculate the required compressive strength by determining the load the case has to hold and multiply by the stacking factor. 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0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Stacking Factors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143000" y="2209800"/>
          <a:ext cx="7315200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7" name="Document" r:id="rId3" imgW="8326080" imgH="4330800" progId="Word.Document.8">
                  <p:embed/>
                </p:oleObj>
              </mc:Choice>
              <mc:Fallback>
                <p:oleObj name="Document" r:id="rId3" imgW="8326080" imgH="433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7315200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7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McKee Formula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pPr>
              <a:buFont typeface="Monotype Sorts" pitchFamily="2" charset="2"/>
              <a:buChar char=" "/>
            </a:pPr>
            <a:r>
              <a:rPr lang="en-GB" smtClean="0"/>
              <a:t>C= 5.87 P</a:t>
            </a:r>
            <a:r>
              <a:rPr lang="en-GB" baseline="-25000" smtClean="0"/>
              <a:t>m</a:t>
            </a:r>
            <a:r>
              <a:rPr lang="en-GB" smtClean="0"/>
              <a:t>(h x Z)</a:t>
            </a:r>
            <a:r>
              <a:rPr lang="en-GB" baseline="30000" smtClean="0"/>
              <a:t>0.5</a:t>
            </a:r>
          </a:p>
          <a:p>
            <a:pPr>
              <a:buFont typeface="Monotype Sorts" pitchFamily="2" charset="2"/>
              <a:buChar char=" "/>
            </a:pPr>
            <a:endParaRPr lang="en-GB" baseline="30000" smtClean="0"/>
          </a:p>
          <a:p>
            <a:pPr>
              <a:buFont typeface="Monotype Sorts" pitchFamily="2" charset="2"/>
              <a:buChar char=" "/>
            </a:pPr>
            <a:r>
              <a:rPr lang="en-GB" smtClean="0"/>
              <a:t>C= Top to Bottom Compression strength</a:t>
            </a:r>
          </a:p>
          <a:p>
            <a:pPr>
              <a:buFont typeface="Monotype Sorts" pitchFamily="2" charset="2"/>
              <a:buChar char=" "/>
            </a:pPr>
            <a:r>
              <a:rPr lang="en-GB" smtClean="0"/>
              <a:t>P</a:t>
            </a:r>
            <a:r>
              <a:rPr lang="en-GB" baseline="-25000" smtClean="0"/>
              <a:t>m</a:t>
            </a:r>
            <a:r>
              <a:rPr lang="en-GB" smtClean="0"/>
              <a:t>=Edge Crush resistance</a:t>
            </a:r>
          </a:p>
          <a:p>
            <a:pPr>
              <a:buFont typeface="Monotype Sorts" pitchFamily="2" charset="2"/>
              <a:buChar char=" "/>
            </a:pPr>
            <a:r>
              <a:rPr lang="en-GB" smtClean="0"/>
              <a:t>h=Box Height</a:t>
            </a:r>
          </a:p>
          <a:p>
            <a:pPr>
              <a:buFont typeface="Monotype Sorts" pitchFamily="2" charset="2"/>
              <a:buChar char=" "/>
            </a:pPr>
            <a:r>
              <a:rPr lang="en-GB" smtClean="0"/>
              <a:t>Z=Box Perimeter</a:t>
            </a:r>
          </a:p>
        </p:txBody>
      </p:sp>
    </p:spTree>
    <p:extLst>
      <p:ext uri="{BB962C8B-B14F-4D97-AF65-F5344CB8AC3E}">
        <p14:creationId xmlns:p14="http://schemas.microsoft.com/office/powerpoint/2010/main" val="11063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Words>123</Words>
  <Application>Microsoft Office PowerPoint</Application>
  <PresentationFormat>On-screen Show (4:3)</PresentationFormat>
  <Paragraphs>40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Monotype Sorts</vt:lpstr>
      <vt:lpstr>Times New Roman</vt:lpstr>
      <vt:lpstr>Default Design</vt:lpstr>
      <vt:lpstr>Custom Design</vt:lpstr>
      <vt:lpstr>Document</vt:lpstr>
      <vt:lpstr>Compression </vt:lpstr>
      <vt:lpstr>Compression damage </vt:lpstr>
      <vt:lpstr>Contribution from Contents</vt:lpstr>
      <vt:lpstr>Compressive Strength  (Corrugated Cases)</vt:lpstr>
      <vt:lpstr>Stacking Factors</vt:lpstr>
      <vt:lpstr>Stacking Factors</vt:lpstr>
      <vt:lpstr>McKee Formula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Duffy, Tony (DAERA)</cp:lastModifiedBy>
  <cp:revision>121</cp:revision>
  <cp:lastPrinted>2020-01-21T20:52:12Z</cp:lastPrinted>
  <dcterms:created xsi:type="dcterms:W3CDTF">1996-09-30T18:28:10Z</dcterms:created>
  <dcterms:modified xsi:type="dcterms:W3CDTF">2021-10-13T16:21:20Z</dcterms:modified>
</cp:coreProperties>
</file>