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0F9"/>
    <a:srgbClr val="7AC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C894B-14C0-452F-BAF1-5D09A7DFDE1F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5998F8-2685-49CD-ACFF-26B4439959F3}">
      <dgm:prSet phldrT="[Text]"/>
      <dgm:spPr/>
      <dgm:t>
        <a:bodyPr/>
        <a:lstStyle/>
        <a:p>
          <a:r>
            <a:rPr lang="en-US" dirty="0"/>
            <a:t>Asset class selection</a:t>
          </a:r>
          <a:endParaRPr lang="en-GB" dirty="0"/>
        </a:p>
      </dgm:t>
    </dgm:pt>
    <dgm:pt modelId="{60EE6065-4918-428A-9520-4A1DB7CCA5A3}" type="parTrans" cxnId="{94EC049C-0344-4B4A-B752-1B34076203CF}">
      <dgm:prSet/>
      <dgm:spPr/>
      <dgm:t>
        <a:bodyPr/>
        <a:lstStyle/>
        <a:p>
          <a:endParaRPr lang="en-GB"/>
        </a:p>
      </dgm:t>
    </dgm:pt>
    <dgm:pt modelId="{A69A36E7-751C-4E4B-AC30-F515A788C047}" type="sibTrans" cxnId="{94EC049C-0344-4B4A-B752-1B34076203CF}">
      <dgm:prSet/>
      <dgm:spPr/>
      <dgm:t>
        <a:bodyPr/>
        <a:lstStyle/>
        <a:p>
          <a:endParaRPr lang="en-GB"/>
        </a:p>
      </dgm:t>
    </dgm:pt>
    <dgm:pt modelId="{EAB9C60B-E335-4AA6-9245-C61099D3784F}">
      <dgm:prSet phldrT="[Text]"/>
      <dgm:spPr/>
      <dgm:t>
        <a:bodyPr/>
        <a:lstStyle/>
        <a:p>
          <a:r>
            <a:rPr lang="en-US" dirty="0"/>
            <a:t>LLM-based</a:t>
          </a:r>
          <a:endParaRPr lang="en-GB" dirty="0"/>
        </a:p>
      </dgm:t>
    </dgm:pt>
    <dgm:pt modelId="{37DE6F54-D00D-4D66-BCFA-06125BAAA349}" type="parTrans" cxnId="{CF8EF341-453C-40D3-9DD1-88EF04539105}">
      <dgm:prSet/>
      <dgm:spPr/>
      <dgm:t>
        <a:bodyPr/>
        <a:lstStyle/>
        <a:p>
          <a:endParaRPr lang="en-GB"/>
        </a:p>
      </dgm:t>
    </dgm:pt>
    <dgm:pt modelId="{EC157798-9E03-4538-829B-258A9C6161E0}" type="sibTrans" cxnId="{CF8EF341-453C-40D3-9DD1-88EF04539105}">
      <dgm:prSet/>
      <dgm:spPr/>
      <dgm:t>
        <a:bodyPr/>
        <a:lstStyle/>
        <a:p>
          <a:endParaRPr lang="en-GB"/>
        </a:p>
      </dgm:t>
    </dgm:pt>
    <dgm:pt modelId="{0AC8CA9C-DC81-41CA-A72F-A4691FCE1ECC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100" dirty="0"/>
            <a:t>Fine-tune</a:t>
          </a:r>
          <a:endParaRPr lang="en-GB" sz="1100" dirty="0"/>
        </a:p>
      </dgm:t>
    </dgm:pt>
    <dgm:pt modelId="{3E74E5B1-5A5F-46BE-BBE5-F467608C40D7}" type="parTrans" cxnId="{F7BB3A09-B51E-430D-96F5-E67C01B4596F}">
      <dgm:prSet/>
      <dgm:spPr/>
      <dgm:t>
        <a:bodyPr/>
        <a:lstStyle/>
        <a:p>
          <a:endParaRPr lang="en-GB"/>
        </a:p>
      </dgm:t>
    </dgm:pt>
    <dgm:pt modelId="{7C4C1C2C-80A7-4A17-A295-E6B53DB649BE}" type="sibTrans" cxnId="{F7BB3A09-B51E-430D-96F5-E67C01B4596F}">
      <dgm:prSet/>
      <dgm:spPr/>
      <dgm:t>
        <a:bodyPr/>
        <a:lstStyle/>
        <a:p>
          <a:endParaRPr lang="en-GB"/>
        </a:p>
      </dgm:t>
    </dgm:pt>
    <dgm:pt modelId="{F9328953-4B3B-4B3D-B6EC-78F7A4975372}">
      <dgm:prSet phldrT="[Text]" custT="1"/>
      <dgm:spPr/>
      <dgm:t>
        <a:bodyPr/>
        <a:lstStyle/>
        <a:p>
          <a:r>
            <a:rPr lang="en-US" sz="1100" dirty="0"/>
            <a:t>Agents</a:t>
          </a:r>
          <a:endParaRPr lang="en-GB" sz="1100" dirty="0"/>
        </a:p>
      </dgm:t>
    </dgm:pt>
    <dgm:pt modelId="{45785B31-D846-4467-8A85-FE41C7CC3504}" type="parTrans" cxnId="{171D25A2-F031-4BA2-9D94-66383C228711}">
      <dgm:prSet/>
      <dgm:spPr/>
      <dgm:t>
        <a:bodyPr/>
        <a:lstStyle/>
        <a:p>
          <a:endParaRPr lang="en-GB"/>
        </a:p>
      </dgm:t>
    </dgm:pt>
    <dgm:pt modelId="{09F78D7F-2933-4724-A1B8-505DC6D1A023}" type="sibTrans" cxnId="{171D25A2-F031-4BA2-9D94-66383C228711}">
      <dgm:prSet/>
      <dgm:spPr/>
      <dgm:t>
        <a:bodyPr/>
        <a:lstStyle/>
        <a:p>
          <a:endParaRPr lang="en-GB"/>
        </a:p>
      </dgm:t>
    </dgm:pt>
    <dgm:pt modelId="{29DC535E-E8B9-4533-A24E-38934622716B}">
      <dgm:prSet phldrT="[Text]"/>
      <dgm:spPr/>
      <dgm:t>
        <a:bodyPr/>
        <a:lstStyle/>
        <a:p>
          <a:r>
            <a:rPr lang="en-US" dirty="0"/>
            <a:t>Machine Learning</a:t>
          </a:r>
          <a:endParaRPr lang="en-GB" dirty="0"/>
        </a:p>
      </dgm:t>
    </dgm:pt>
    <dgm:pt modelId="{D8DC2E58-7ED4-4659-97D8-7FBF105E0CBA}" type="parTrans" cxnId="{4241E13A-80C0-4E3E-B24D-EC33E26C00B0}">
      <dgm:prSet/>
      <dgm:spPr/>
      <dgm:t>
        <a:bodyPr/>
        <a:lstStyle/>
        <a:p>
          <a:endParaRPr lang="en-GB"/>
        </a:p>
      </dgm:t>
    </dgm:pt>
    <dgm:pt modelId="{331687E7-B17F-4BEB-834A-722B1503A72E}" type="sibTrans" cxnId="{4241E13A-80C0-4E3E-B24D-EC33E26C00B0}">
      <dgm:prSet/>
      <dgm:spPr/>
      <dgm:t>
        <a:bodyPr/>
        <a:lstStyle/>
        <a:p>
          <a:endParaRPr lang="en-GB"/>
        </a:p>
      </dgm:t>
    </dgm:pt>
    <dgm:pt modelId="{D78B6543-50F9-4506-AA9C-3919489C74E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100" dirty="0"/>
            <a:t>Reinforcement Learning</a:t>
          </a:r>
          <a:endParaRPr lang="en-GB" sz="1100" dirty="0"/>
        </a:p>
      </dgm:t>
    </dgm:pt>
    <dgm:pt modelId="{215D2B1A-EF5E-4288-88A2-7002274E8793}" type="parTrans" cxnId="{0979ABAB-07E1-4611-BC08-46A1EFDE0952}">
      <dgm:prSet/>
      <dgm:spPr/>
      <dgm:t>
        <a:bodyPr/>
        <a:lstStyle/>
        <a:p>
          <a:endParaRPr lang="en-GB"/>
        </a:p>
      </dgm:t>
    </dgm:pt>
    <dgm:pt modelId="{72AC2663-52CA-43AE-8AFC-A6160FA35A11}" type="sibTrans" cxnId="{0979ABAB-07E1-4611-BC08-46A1EFDE0952}">
      <dgm:prSet/>
      <dgm:spPr/>
      <dgm:t>
        <a:bodyPr/>
        <a:lstStyle/>
        <a:p>
          <a:endParaRPr lang="en-GB"/>
        </a:p>
      </dgm:t>
    </dgm:pt>
    <dgm:pt modelId="{493D7719-25DA-4DFD-8671-A9043415A6E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100" dirty="0"/>
            <a:t>Transformers</a:t>
          </a:r>
          <a:endParaRPr lang="en-GB" sz="1100" dirty="0"/>
        </a:p>
      </dgm:t>
    </dgm:pt>
    <dgm:pt modelId="{B4863A49-CC7B-4DD5-B01B-A84B41C64F41}" type="parTrans" cxnId="{C4782952-386D-42EC-863C-911C3B3893AC}">
      <dgm:prSet/>
      <dgm:spPr/>
      <dgm:t>
        <a:bodyPr/>
        <a:lstStyle/>
        <a:p>
          <a:endParaRPr lang="en-GB"/>
        </a:p>
      </dgm:t>
    </dgm:pt>
    <dgm:pt modelId="{D9D241C2-60C5-43F5-AC84-285E7C572478}" type="sibTrans" cxnId="{C4782952-386D-42EC-863C-911C3B3893AC}">
      <dgm:prSet/>
      <dgm:spPr/>
      <dgm:t>
        <a:bodyPr/>
        <a:lstStyle/>
        <a:p>
          <a:endParaRPr lang="en-GB"/>
        </a:p>
      </dgm:t>
    </dgm:pt>
    <dgm:pt modelId="{9B3F1B1B-E96B-4016-BAF9-14050BA762E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100" dirty="0"/>
            <a:t>LSTM</a:t>
          </a:r>
          <a:endParaRPr lang="en-GB" sz="1100" dirty="0"/>
        </a:p>
      </dgm:t>
    </dgm:pt>
    <dgm:pt modelId="{B81356BC-60FD-44A8-A727-40D0E63B9F27}" type="parTrans" cxnId="{B4A617A6-A8E2-4F63-B3EE-5E5D107EF33B}">
      <dgm:prSet/>
      <dgm:spPr/>
      <dgm:t>
        <a:bodyPr/>
        <a:lstStyle/>
        <a:p>
          <a:endParaRPr lang="en-GB"/>
        </a:p>
      </dgm:t>
    </dgm:pt>
    <dgm:pt modelId="{2998B40F-AB13-4C22-8E16-3FD9430C0DC4}" type="sibTrans" cxnId="{B4A617A6-A8E2-4F63-B3EE-5E5D107EF33B}">
      <dgm:prSet/>
      <dgm:spPr/>
      <dgm:t>
        <a:bodyPr/>
        <a:lstStyle/>
        <a:p>
          <a:endParaRPr lang="en-GB"/>
        </a:p>
      </dgm:t>
    </dgm:pt>
    <dgm:pt modelId="{9B9C432B-1244-479E-A502-514C6E744A08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RAG</a:t>
          </a:r>
          <a:endParaRPr lang="en-GB" dirty="0"/>
        </a:p>
      </dgm:t>
    </dgm:pt>
    <dgm:pt modelId="{3CEF0B4B-48B5-4C7D-BECB-9DFC6B35C196}" type="parTrans" cxnId="{5CCF107A-12EF-4650-A1F0-D3BE2F49089E}">
      <dgm:prSet/>
      <dgm:spPr/>
      <dgm:t>
        <a:bodyPr/>
        <a:lstStyle/>
        <a:p>
          <a:endParaRPr lang="en-GB"/>
        </a:p>
      </dgm:t>
    </dgm:pt>
    <dgm:pt modelId="{6B71F756-E59F-4BD0-A01A-4C9CC94F3BEE}" type="sibTrans" cxnId="{5CCF107A-12EF-4650-A1F0-D3BE2F49089E}">
      <dgm:prSet/>
      <dgm:spPr/>
      <dgm:t>
        <a:bodyPr/>
        <a:lstStyle/>
        <a:p>
          <a:endParaRPr lang="en-GB"/>
        </a:p>
      </dgm:t>
    </dgm:pt>
    <dgm:pt modelId="{08EB16C7-B6B6-4203-A774-9BE346D40E0A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Fine-tuned</a:t>
          </a:r>
          <a:endParaRPr lang="en-GB" dirty="0"/>
        </a:p>
      </dgm:t>
    </dgm:pt>
    <dgm:pt modelId="{980B062D-2D40-4339-A21D-2768C03EA747}" type="parTrans" cxnId="{025CEE2E-576D-4C77-9424-BB648662CF15}">
      <dgm:prSet/>
      <dgm:spPr/>
      <dgm:t>
        <a:bodyPr/>
        <a:lstStyle/>
        <a:p>
          <a:endParaRPr lang="en-GB"/>
        </a:p>
      </dgm:t>
    </dgm:pt>
    <dgm:pt modelId="{35810935-3CBA-4A17-B349-47CAB224539E}" type="sibTrans" cxnId="{025CEE2E-576D-4C77-9424-BB648662CF15}">
      <dgm:prSet/>
      <dgm:spPr/>
      <dgm:t>
        <a:bodyPr/>
        <a:lstStyle/>
        <a:p>
          <a:endParaRPr lang="en-GB"/>
        </a:p>
      </dgm:t>
    </dgm:pt>
    <dgm:pt modelId="{E947A4B0-2D1A-43C6-BA97-06F3E05877EA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Second </a:t>
          </a:r>
        </a:p>
        <a:p>
          <a:r>
            <a:rPr lang="en-US" dirty="0"/>
            <a:t>fine-tune</a:t>
          </a:r>
          <a:endParaRPr lang="en-GB" dirty="0"/>
        </a:p>
      </dgm:t>
    </dgm:pt>
    <dgm:pt modelId="{A66B36F9-09D6-4445-AE0E-7B758C485EA3}" type="parTrans" cxnId="{3B4CD9AC-4FF0-4814-BFE5-FC1E1E4DDE77}">
      <dgm:prSet/>
      <dgm:spPr/>
      <dgm:t>
        <a:bodyPr/>
        <a:lstStyle/>
        <a:p>
          <a:endParaRPr lang="en-GB"/>
        </a:p>
      </dgm:t>
    </dgm:pt>
    <dgm:pt modelId="{EA696BFA-3D85-4B61-9461-049C3863A2A7}" type="sibTrans" cxnId="{3B4CD9AC-4FF0-4814-BFE5-FC1E1E4DDE77}">
      <dgm:prSet/>
      <dgm:spPr/>
      <dgm:t>
        <a:bodyPr/>
        <a:lstStyle/>
        <a:p>
          <a:endParaRPr lang="en-GB"/>
        </a:p>
      </dgm:t>
    </dgm:pt>
    <dgm:pt modelId="{DA166BB7-BF53-483B-8DED-E645DFA9B69B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Expert labels</a:t>
          </a:r>
          <a:endParaRPr lang="en-GB" dirty="0"/>
        </a:p>
      </dgm:t>
    </dgm:pt>
    <dgm:pt modelId="{27A2D26A-9C35-4052-AA2D-784B8F8DAB0C}" type="parTrans" cxnId="{6689C4CB-69EB-452E-8A74-38D26CA28208}">
      <dgm:prSet/>
      <dgm:spPr/>
      <dgm:t>
        <a:bodyPr/>
        <a:lstStyle/>
        <a:p>
          <a:endParaRPr lang="en-GB"/>
        </a:p>
      </dgm:t>
    </dgm:pt>
    <dgm:pt modelId="{A96AEFC5-9EE5-4726-BB6F-45AF86EA14C3}" type="sibTrans" cxnId="{6689C4CB-69EB-452E-8A74-38D26CA28208}">
      <dgm:prSet/>
      <dgm:spPr/>
      <dgm:t>
        <a:bodyPr/>
        <a:lstStyle/>
        <a:p>
          <a:endParaRPr lang="en-GB"/>
        </a:p>
      </dgm:t>
    </dgm:pt>
    <dgm:pt modelId="{6AECC250-C147-4638-B7F1-B1EACE2BCFC3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Enhanced state</a:t>
          </a:r>
          <a:endParaRPr lang="en-GB" dirty="0"/>
        </a:p>
      </dgm:t>
    </dgm:pt>
    <dgm:pt modelId="{5BF407B0-E17D-48A9-A819-589D7116E7E1}" type="parTrans" cxnId="{01E543F6-CB7E-42A9-ADB3-D4352589E36D}">
      <dgm:prSet/>
      <dgm:spPr/>
      <dgm:t>
        <a:bodyPr/>
        <a:lstStyle/>
        <a:p>
          <a:endParaRPr lang="en-GB"/>
        </a:p>
      </dgm:t>
    </dgm:pt>
    <dgm:pt modelId="{31C020AA-2DC4-45E8-92D9-6E45F64E66D0}" type="sibTrans" cxnId="{01E543F6-CB7E-42A9-ADB3-D4352589E36D}">
      <dgm:prSet/>
      <dgm:spPr/>
      <dgm:t>
        <a:bodyPr/>
        <a:lstStyle/>
        <a:p>
          <a:endParaRPr lang="en-GB"/>
        </a:p>
      </dgm:t>
    </dgm:pt>
    <dgm:pt modelId="{AD19A741-7623-4733-BE44-C36812EB7578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Hyperparams</a:t>
          </a:r>
          <a:endParaRPr lang="en-GB" dirty="0"/>
        </a:p>
      </dgm:t>
    </dgm:pt>
    <dgm:pt modelId="{449DE6A5-A147-482B-AB2C-50E7EACC6D05}" type="parTrans" cxnId="{E75C008B-623A-424E-9C52-99B8482FA0B7}">
      <dgm:prSet/>
      <dgm:spPr/>
      <dgm:t>
        <a:bodyPr/>
        <a:lstStyle/>
        <a:p>
          <a:endParaRPr lang="en-GB"/>
        </a:p>
      </dgm:t>
    </dgm:pt>
    <dgm:pt modelId="{20610823-B70B-4532-94C3-19227ADC50EE}" type="sibTrans" cxnId="{E75C008B-623A-424E-9C52-99B8482FA0B7}">
      <dgm:prSet/>
      <dgm:spPr/>
      <dgm:t>
        <a:bodyPr/>
        <a:lstStyle/>
        <a:p>
          <a:endParaRPr lang="en-GB"/>
        </a:p>
      </dgm:t>
    </dgm:pt>
    <dgm:pt modelId="{42290FA7-4689-440D-AC25-4423F25E8858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More compute,</a:t>
          </a:r>
        </a:p>
        <a:p>
          <a:r>
            <a:rPr lang="en-US" dirty="0"/>
            <a:t>Reward design</a:t>
          </a:r>
          <a:endParaRPr lang="en-GB" dirty="0"/>
        </a:p>
      </dgm:t>
    </dgm:pt>
    <dgm:pt modelId="{38B648DD-15EC-4C4A-8DA0-384716B45BC8}" type="parTrans" cxnId="{0427D8FE-9E5E-4785-AAE5-0B2787FF454F}">
      <dgm:prSet/>
      <dgm:spPr/>
      <dgm:t>
        <a:bodyPr/>
        <a:lstStyle/>
        <a:p>
          <a:endParaRPr lang="en-GB"/>
        </a:p>
      </dgm:t>
    </dgm:pt>
    <dgm:pt modelId="{F2BBEE10-9BD8-4530-817B-5BAFCDA16457}" type="sibTrans" cxnId="{0427D8FE-9E5E-4785-AAE5-0B2787FF454F}">
      <dgm:prSet/>
      <dgm:spPr/>
      <dgm:t>
        <a:bodyPr/>
        <a:lstStyle/>
        <a:p>
          <a:endParaRPr lang="en-GB"/>
        </a:p>
      </dgm:t>
    </dgm:pt>
    <dgm:pt modelId="{CF07D7B4-A56D-47BA-9074-53B976F63386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More compute, </a:t>
          </a:r>
        </a:p>
        <a:p>
          <a:r>
            <a:rPr lang="en-GB" dirty="0"/>
            <a:t>Hyperparams</a:t>
          </a:r>
        </a:p>
      </dgm:t>
    </dgm:pt>
    <dgm:pt modelId="{4BB00E66-2D15-4B35-A52E-26120D43E22C}" type="parTrans" cxnId="{D2F31E51-987D-464F-B85F-C208B8103027}">
      <dgm:prSet/>
      <dgm:spPr/>
      <dgm:t>
        <a:bodyPr/>
        <a:lstStyle/>
        <a:p>
          <a:endParaRPr lang="en-GB"/>
        </a:p>
      </dgm:t>
    </dgm:pt>
    <dgm:pt modelId="{3271B474-004D-439E-AAD8-8061EE89E1EF}" type="sibTrans" cxnId="{D2F31E51-987D-464F-B85F-C208B8103027}">
      <dgm:prSet/>
      <dgm:spPr/>
      <dgm:t>
        <a:bodyPr/>
        <a:lstStyle/>
        <a:p>
          <a:endParaRPr lang="en-GB"/>
        </a:p>
      </dgm:t>
    </dgm:pt>
    <dgm:pt modelId="{3DA852A9-9D36-4A69-89D9-EED1B1A1CE51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Ensemble</a:t>
          </a:r>
          <a:endParaRPr lang="en-GB" dirty="0"/>
        </a:p>
      </dgm:t>
    </dgm:pt>
    <dgm:pt modelId="{E82AC342-CDC3-4A7E-90AE-C760BE26BA5E}" type="parTrans" cxnId="{F1CFA49F-7362-46A3-BD09-2F4571BACC44}">
      <dgm:prSet/>
      <dgm:spPr/>
      <dgm:t>
        <a:bodyPr/>
        <a:lstStyle/>
        <a:p>
          <a:endParaRPr lang="en-GB"/>
        </a:p>
      </dgm:t>
    </dgm:pt>
    <dgm:pt modelId="{815BED68-1032-4F35-883A-E166DAC4BDD2}" type="sibTrans" cxnId="{F1CFA49F-7362-46A3-BD09-2F4571BACC44}">
      <dgm:prSet/>
      <dgm:spPr/>
      <dgm:t>
        <a:bodyPr/>
        <a:lstStyle/>
        <a:p>
          <a:endParaRPr lang="en-GB"/>
        </a:p>
      </dgm:t>
    </dgm:pt>
    <dgm:pt modelId="{E2809AC6-5A73-4220-BB47-54FED2B408A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Ensemble</a:t>
          </a:r>
          <a:endParaRPr lang="en-GB" dirty="0"/>
        </a:p>
      </dgm:t>
    </dgm:pt>
    <dgm:pt modelId="{DD1812A5-415B-4F04-A726-7A478F75D678}" type="parTrans" cxnId="{CBDC5A45-8756-433B-9116-FB1A19939567}">
      <dgm:prSet/>
      <dgm:spPr/>
      <dgm:t>
        <a:bodyPr/>
        <a:lstStyle/>
        <a:p>
          <a:endParaRPr lang="en-GB"/>
        </a:p>
      </dgm:t>
    </dgm:pt>
    <dgm:pt modelId="{F5E2A1B2-84C1-44BA-AD79-537C6ED521D4}" type="sibTrans" cxnId="{CBDC5A45-8756-433B-9116-FB1A19939567}">
      <dgm:prSet/>
      <dgm:spPr/>
      <dgm:t>
        <a:bodyPr/>
        <a:lstStyle/>
        <a:p>
          <a:endParaRPr lang="en-GB"/>
        </a:p>
      </dgm:t>
    </dgm:pt>
    <dgm:pt modelId="{A66D48F4-A0B1-4BFA-81FB-F562FAFDE07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100" dirty="0"/>
            <a:t>XGBoost</a:t>
          </a:r>
          <a:endParaRPr lang="en-GB" sz="1100" dirty="0"/>
        </a:p>
      </dgm:t>
    </dgm:pt>
    <dgm:pt modelId="{E700BA80-E506-40D0-8546-88C0E3C6B8C8}" type="parTrans" cxnId="{325B1B7D-8068-48A4-9EC0-780C162318B1}">
      <dgm:prSet/>
      <dgm:spPr/>
      <dgm:t>
        <a:bodyPr/>
        <a:lstStyle/>
        <a:p>
          <a:endParaRPr lang="en-GB"/>
        </a:p>
      </dgm:t>
    </dgm:pt>
    <dgm:pt modelId="{48DB6854-5192-4B96-98DD-EB384CE89AB5}" type="sibTrans" cxnId="{325B1B7D-8068-48A4-9EC0-780C162318B1}">
      <dgm:prSet/>
      <dgm:spPr/>
      <dgm:t>
        <a:bodyPr/>
        <a:lstStyle/>
        <a:p>
          <a:endParaRPr lang="en-GB"/>
        </a:p>
      </dgm:t>
    </dgm:pt>
    <dgm:pt modelId="{26C0F60D-BC7E-4AF1-B0E2-2D374C76A088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Hyperparams</a:t>
          </a:r>
          <a:endParaRPr lang="en-GB" dirty="0"/>
        </a:p>
      </dgm:t>
    </dgm:pt>
    <dgm:pt modelId="{10E784FF-83E8-47E2-B99D-9E8355A6F78A}" type="parTrans" cxnId="{E8A81CC9-2774-4282-AB2F-82113381E51C}">
      <dgm:prSet/>
      <dgm:spPr/>
      <dgm:t>
        <a:bodyPr/>
        <a:lstStyle/>
        <a:p>
          <a:endParaRPr lang="en-GB"/>
        </a:p>
      </dgm:t>
    </dgm:pt>
    <dgm:pt modelId="{91F83910-80D5-4EF1-AFB0-D74C1E67C83B}" type="sibTrans" cxnId="{E8A81CC9-2774-4282-AB2F-82113381E51C}">
      <dgm:prSet/>
      <dgm:spPr/>
      <dgm:t>
        <a:bodyPr/>
        <a:lstStyle/>
        <a:p>
          <a:endParaRPr lang="en-GB"/>
        </a:p>
      </dgm:t>
    </dgm:pt>
    <dgm:pt modelId="{3C578A05-AE98-48E0-83B9-803FDCF80F1D}" type="pres">
      <dgm:prSet presAssocID="{5C7C894B-14C0-452F-BAF1-5D09A7DFDE1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666560-63D4-4550-A812-3F77C1168D42}" type="pres">
      <dgm:prSet presAssocID="{DA5998F8-2685-49CD-ACFF-26B4439959F3}" presName="vertOne" presStyleCnt="0"/>
      <dgm:spPr/>
    </dgm:pt>
    <dgm:pt modelId="{47FB2DD7-CB32-4457-A7CD-E40078E9ACFF}" type="pres">
      <dgm:prSet presAssocID="{DA5998F8-2685-49CD-ACFF-26B4439959F3}" presName="txOne" presStyleLbl="node0" presStyleIdx="0" presStyleCnt="1">
        <dgm:presLayoutVars>
          <dgm:chPref val="3"/>
        </dgm:presLayoutVars>
      </dgm:prSet>
      <dgm:spPr/>
    </dgm:pt>
    <dgm:pt modelId="{4A5F49B3-7A86-462F-9653-D10A115D5828}" type="pres">
      <dgm:prSet presAssocID="{DA5998F8-2685-49CD-ACFF-26B4439959F3}" presName="parTransOne" presStyleCnt="0"/>
      <dgm:spPr/>
    </dgm:pt>
    <dgm:pt modelId="{2238EEA0-3DEA-4941-9135-B81026EB9352}" type="pres">
      <dgm:prSet presAssocID="{DA5998F8-2685-49CD-ACFF-26B4439959F3}" presName="horzOne" presStyleCnt="0"/>
      <dgm:spPr/>
    </dgm:pt>
    <dgm:pt modelId="{EAFFE0CD-8FA6-48F6-B76B-2C167B80C22C}" type="pres">
      <dgm:prSet presAssocID="{EAB9C60B-E335-4AA6-9245-C61099D3784F}" presName="vertTwo" presStyleCnt="0"/>
      <dgm:spPr/>
    </dgm:pt>
    <dgm:pt modelId="{D1083172-35D8-4EF3-BF32-1CC3F2C7DB55}" type="pres">
      <dgm:prSet presAssocID="{EAB9C60B-E335-4AA6-9245-C61099D3784F}" presName="txTwo" presStyleLbl="node2" presStyleIdx="0" presStyleCnt="2">
        <dgm:presLayoutVars>
          <dgm:chPref val="3"/>
        </dgm:presLayoutVars>
      </dgm:prSet>
      <dgm:spPr/>
    </dgm:pt>
    <dgm:pt modelId="{3A9B7B8C-6161-4784-B2E2-C5DCE2ED0113}" type="pres">
      <dgm:prSet presAssocID="{EAB9C60B-E335-4AA6-9245-C61099D3784F}" presName="parTransTwo" presStyleCnt="0"/>
      <dgm:spPr/>
    </dgm:pt>
    <dgm:pt modelId="{5C052F54-C633-4606-9421-822F81189D35}" type="pres">
      <dgm:prSet presAssocID="{EAB9C60B-E335-4AA6-9245-C61099D3784F}" presName="horzTwo" presStyleCnt="0"/>
      <dgm:spPr/>
    </dgm:pt>
    <dgm:pt modelId="{31760B90-1906-47A5-B889-C51C88E79022}" type="pres">
      <dgm:prSet presAssocID="{0AC8CA9C-DC81-41CA-A72F-A4691FCE1ECC}" presName="vertThree" presStyleCnt="0"/>
      <dgm:spPr/>
    </dgm:pt>
    <dgm:pt modelId="{46030272-0BE7-4189-8F13-2132910D1234}" type="pres">
      <dgm:prSet presAssocID="{0AC8CA9C-DC81-41CA-A72F-A4691FCE1ECC}" presName="txThree" presStyleLbl="node3" presStyleIdx="0" presStyleCnt="6">
        <dgm:presLayoutVars>
          <dgm:chPref val="3"/>
        </dgm:presLayoutVars>
      </dgm:prSet>
      <dgm:spPr/>
    </dgm:pt>
    <dgm:pt modelId="{D70761A0-1597-4DBB-BD3D-0290A64A6A33}" type="pres">
      <dgm:prSet presAssocID="{0AC8CA9C-DC81-41CA-A72F-A4691FCE1ECC}" presName="parTransThree" presStyleCnt="0"/>
      <dgm:spPr/>
    </dgm:pt>
    <dgm:pt modelId="{0CD03BB0-3A82-43A9-8535-5A63E7E4ADEA}" type="pres">
      <dgm:prSet presAssocID="{0AC8CA9C-DC81-41CA-A72F-A4691FCE1ECC}" presName="horzThree" presStyleCnt="0"/>
      <dgm:spPr/>
    </dgm:pt>
    <dgm:pt modelId="{3ADC94F4-7A3A-4D0A-9F79-99CF73B6A803}" type="pres">
      <dgm:prSet presAssocID="{DA166BB7-BF53-483B-8DED-E645DFA9B69B}" presName="vertFour" presStyleCnt="0">
        <dgm:presLayoutVars>
          <dgm:chPref val="3"/>
        </dgm:presLayoutVars>
      </dgm:prSet>
      <dgm:spPr/>
    </dgm:pt>
    <dgm:pt modelId="{6B80CE16-E072-48E9-8575-030E1C4BF5C5}" type="pres">
      <dgm:prSet presAssocID="{DA166BB7-BF53-483B-8DED-E645DFA9B69B}" presName="txFour" presStyleLbl="node4" presStyleIdx="0" presStyleCnt="11">
        <dgm:presLayoutVars>
          <dgm:chPref val="3"/>
        </dgm:presLayoutVars>
      </dgm:prSet>
      <dgm:spPr/>
    </dgm:pt>
    <dgm:pt modelId="{6A9112DB-E331-4D24-BC3F-1E4980FD0F4D}" type="pres">
      <dgm:prSet presAssocID="{DA166BB7-BF53-483B-8DED-E645DFA9B69B}" presName="horzFour" presStyleCnt="0"/>
      <dgm:spPr/>
    </dgm:pt>
    <dgm:pt modelId="{7532201F-1F77-47FB-9E95-74F89E5CD019}" type="pres">
      <dgm:prSet presAssocID="{A96AEFC5-9EE5-4726-BB6F-45AF86EA14C3}" presName="sibSpaceFour" presStyleCnt="0"/>
      <dgm:spPr/>
    </dgm:pt>
    <dgm:pt modelId="{253F8CCE-26FB-4B59-9147-60E602A52B89}" type="pres">
      <dgm:prSet presAssocID="{6AECC250-C147-4638-B7F1-B1EACE2BCFC3}" presName="vertFour" presStyleCnt="0">
        <dgm:presLayoutVars>
          <dgm:chPref val="3"/>
        </dgm:presLayoutVars>
      </dgm:prSet>
      <dgm:spPr/>
    </dgm:pt>
    <dgm:pt modelId="{8B51A38E-0CFE-41DD-90DC-5240AE687BF0}" type="pres">
      <dgm:prSet presAssocID="{6AECC250-C147-4638-B7F1-B1EACE2BCFC3}" presName="txFour" presStyleLbl="node4" presStyleIdx="1" presStyleCnt="11">
        <dgm:presLayoutVars>
          <dgm:chPref val="3"/>
        </dgm:presLayoutVars>
      </dgm:prSet>
      <dgm:spPr/>
    </dgm:pt>
    <dgm:pt modelId="{D5100FE3-C2CB-4BED-AE18-27072A6BE772}" type="pres">
      <dgm:prSet presAssocID="{6AECC250-C147-4638-B7F1-B1EACE2BCFC3}" presName="horzFour" presStyleCnt="0"/>
      <dgm:spPr/>
    </dgm:pt>
    <dgm:pt modelId="{915E4C39-28F5-479C-810C-6201D70AE1F1}" type="pres">
      <dgm:prSet presAssocID="{31C020AA-2DC4-45E8-92D9-6E45F64E66D0}" presName="sibSpaceFour" presStyleCnt="0"/>
      <dgm:spPr/>
    </dgm:pt>
    <dgm:pt modelId="{018EBF30-092D-497B-90E1-DB2218BD2543}" type="pres">
      <dgm:prSet presAssocID="{E947A4B0-2D1A-43C6-BA97-06F3E05877EA}" presName="vertFour" presStyleCnt="0">
        <dgm:presLayoutVars>
          <dgm:chPref val="3"/>
        </dgm:presLayoutVars>
      </dgm:prSet>
      <dgm:spPr/>
    </dgm:pt>
    <dgm:pt modelId="{355500D0-6727-4E5A-ADF5-5467613FAB2D}" type="pres">
      <dgm:prSet presAssocID="{E947A4B0-2D1A-43C6-BA97-06F3E05877EA}" presName="txFour" presStyleLbl="node4" presStyleIdx="2" presStyleCnt="11">
        <dgm:presLayoutVars>
          <dgm:chPref val="3"/>
        </dgm:presLayoutVars>
      </dgm:prSet>
      <dgm:spPr/>
    </dgm:pt>
    <dgm:pt modelId="{CD43B80C-79C2-4B22-A806-BC7147F8ACF0}" type="pres">
      <dgm:prSet presAssocID="{E947A4B0-2D1A-43C6-BA97-06F3E05877EA}" presName="horzFour" presStyleCnt="0"/>
      <dgm:spPr/>
    </dgm:pt>
    <dgm:pt modelId="{7EDB72EE-968F-40A3-BFD5-029ED4DD7AEA}" type="pres">
      <dgm:prSet presAssocID="{EA696BFA-3D85-4B61-9461-049C3863A2A7}" presName="sibSpaceFour" presStyleCnt="0"/>
      <dgm:spPr/>
    </dgm:pt>
    <dgm:pt modelId="{22F4FBC7-83C1-4A4F-AA6C-C6CB8C1DB006}" type="pres">
      <dgm:prSet presAssocID="{3DA852A9-9D36-4A69-89D9-EED1B1A1CE51}" presName="vertFour" presStyleCnt="0">
        <dgm:presLayoutVars>
          <dgm:chPref val="3"/>
        </dgm:presLayoutVars>
      </dgm:prSet>
      <dgm:spPr/>
    </dgm:pt>
    <dgm:pt modelId="{4E069A4A-0DBF-46CC-961E-FD3C88EE7534}" type="pres">
      <dgm:prSet presAssocID="{3DA852A9-9D36-4A69-89D9-EED1B1A1CE51}" presName="txFour" presStyleLbl="node4" presStyleIdx="3" presStyleCnt="11">
        <dgm:presLayoutVars>
          <dgm:chPref val="3"/>
        </dgm:presLayoutVars>
      </dgm:prSet>
      <dgm:spPr/>
    </dgm:pt>
    <dgm:pt modelId="{7AACBBFF-B9A7-4C6A-AA53-BA4450C59425}" type="pres">
      <dgm:prSet presAssocID="{3DA852A9-9D36-4A69-89D9-EED1B1A1CE51}" presName="horzFour" presStyleCnt="0"/>
      <dgm:spPr/>
    </dgm:pt>
    <dgm:pt modelId="{417A5B03-0DC7-4595-9B88-85323AD1070B}" type="pres">
      <dgm:prSet presAssocID="{7C4C1C2C-80A7-4A17-A295-E6B53DB649BE}" presName="sibSpaceThree" presStyleCnt="0"/>
      <dgm:spPr/>
    </dgm:pt>
    <dgm:pt modelId="{E229EC52-1910-4955-BFFA-4CB66EC23AB1}" type="pres">
      <dgm:prSet presAssocID="{F9328953-4B3B-4B3D-B6EC-78F7A4975372}" presName="vertThree" presStyleCnt="0"/>
      <dgm:spPr/>
    </dgm:pt>
    <dgm:pt modelId="{E81048DD-A217-4304-8FE2-5BAE2B1B85E7}" type="pres">
      <dgm:prSet presAssocID="{F9328953-4B3B-4B3D-B6EC-78F7A4975372}" presName="txThree" presStyleLbl="node3" presStyleIdx="1" presStyleCnt="6">
        <dgm:presLayoutVars>
          <dgm:chPref val="3"/>
        </dgm:presLayoutVars>
      </dgm:prSet>
      <dgm:spPr/>
    </dgm:pt>
    <dgm:pt modelId="{C9B5B376-0C39-4712-8802-C1E8DF26E4EB}" type="pres">
      <dgm:prSet presAssocID="{F9328953-4B3B-4B3D-B6EC-78F7A4975372}" presName="parTransThree" presStyleCnt="0"/>
      <dgm:spPr/>
    </dgm:pt>
    <dgm:pt modelId="{A753492E-910F-4BFA-9D49-E5E643553812}" type="pres">
      <dgm:prSet presAssocID="{F9328953-4B3B-4B3D-B6EC-78F7A4975372}" presName="horzThree" presStyleCnt="0"/>
      <dgm:spPr/>
    </dgm:pt>
    <dgm:pt modelId="{716E0D79-6C1E-4DDA-A039-90AB2E6F6BDA}" type="pres">
      <dgm:prSet presAssocID="{9B9C432B-1244-479E-A502-514C6E744A08}" presName="vertFour" presStyleCnt="0">
        <dgm:presLayoutVars>
          <dgm:chPref val="3"/>
        </dgm:presLayoutVars>
      </dgm:prSet>
      <dgm:spPr/>
    </dgm:pt>
    <dgm:pt modelId="{48591B18-3804-4651-A901-0F7A4585E69D}" type="pres">
      <dgm:prSet presAssocID="{9B9C432B-1244-479E-A502-514C6E744A08}" presName="txFour" presStyleLbl="node4" presStyleIdx="4" presStyleCnt="11">
        <dgm:presLayoutVars>
          <dgm:chPref val="3"/>
        </dgm:presLayoutVars>
      </dgm:prSet>
      <dgm:spPr/>
    </dgm:pt>
    <dgm:pt modelId="{12C18B94-A6B6-4D48-BD86-AAFABFF62A9E}" type="pres">
      <dgm:prSet presAssocID="{9B9C432B-1244-479E-A502-514C6E744A08}" presName="horzFour" presStyleCnt="0"/>
      <dgm:spPr/>
    </dgm:pt>
    <dgm:pt modelId="{21F86E5A-BA48-46AE-9579-207495377BD9}" type="pres">
      <dgm:prSet presAssocID="{6B71F756-E59F-4BD0-A01A-4C9CC94F3BEE}" presName="sibSpaceFour" presStyleCnt="0"/>
      <dgm:spPr/>
    </dgm:pt>
    <dgm:pt modelId="{475445DE-F51F-4C46-A429-48981554594B}" type="pres">
      <dgm:prSet presAssocID="{08EB16C7-B6B6-4203-A774-9BE346D40E0A}" presName="vertFour" presStyleCnt="0">
        <dgm:presLayoutVars>
          <dgm:chPref val="3"/>
        </dgm:presLayoutVars>
      </dgm:prSet>
      <dgm:spPr/>
    </dgm:pt>
    <dgm:pt modelId="{00EAF358-383B-4986-BCEE-F51184CF3CFC}" type="pres">
      <dgm:prSet presAssocID="{08EB16C7-B6B6-4203-A774-9BE346D40E0A}" presName="txFour" presStyleLbl="node4" presStyleIdx="5" presStyleCnt="11">
        <dgm:presLayoutVars>
          <dgm:chPref val="3"/>
        </dgm:presLayoutVars>
      </dgm:prSet>
      <dgm:spPr/>
    </dgm:pt>
    <dgm:pt modelId="{24D7991B-429C-47B8-AE5E-A77B244A77C3}" type="pres">
      <dgm:prSet presAssocID="{08EB16C7-B6B6-4203-A774-9BE346D40E0A}" presName="horzFour" presStyleCnt="0"/>
      <dgm:spPr/>
    </dgm:pt>
    <dgm:pt modelId="{0609C665-6EA2-4C8C-9E4A-AEF5464B0DB7}" type="pres">
      <dgm:prSet presAssocID="{35810935-3CBA-4A17-B349-47CAB224539E}" presName="sibSpaceFour" presStyleCnt="0"/>
      <dgm:spPr/>
    </dgm:pt>
    <dgm:pt modelId="{C89A6B90-7836-4AB1-8B4E-CC8C292E853F}" type="pres">
      <dgm:prSet presAssocID="{E2809AC6-5A73-4220-BB47-54FED2B408A4}" presName="vertFour" presStyleCnt="0">
        <dgm:presLayoutVars>
          <dgm:chPref val="3"/>
        </dgm:presLayoutVars>
      </dgm:prSet>
      <dgm:spPr/>
    </dgm:pt>
    <dgm:pt modelId="{33023DD8-AC88-41A0-B3FF-C015DFBBBB22}" type="pres">
      <dgm:prSet presAssocID="{E2809AC6-5A73-4220-BB47-54FED2B408A4}" presName="txFour" presStyleLbl="node4" presStyleIdx="6" presStyleCnt="11">
        <dgm:presLayoutVars>
          <dgm:chPref val="3"/>
        </dgm:presLayoutVars>
      </dgm:prSet>
      <dgm:spPr/>
    </dgm:pt>
    <dgm:pt modelId="{E77BF8C5-B356-475A-A070-282E82E65787}" type="pres">
      <dgm:prSet presAssocID="{E2809AC6-5A73-4220-BB47-54FED2B408A4}" presName="horzFour" presStyleCnt="0"/>
      <dgm:spPr/>
    </dgm:pt>
    <dgm:pt modelId="{69DF2B35-A4CE-462F-979B-87362E5D7EE5}" type="pres">
      <dgm:prSet presAssocID="{EC157798-9E03-4538-829B-258A9C6161E0}" presName="sibSpaceTwo" presStyleCnt="0"/>
      <dgm:spPr/>
    </dgm:pt>
    <dgm:pt modelId="{CAA4F9ED-D824-43EA-AE45-63E0C2FCDB0A}" type="pres">
      <dgm:prSet presAssocID="{29DC535E-E8B9-4533-A24E-38934622716B}" presName="vertTwo" presStyleCnt="0"/>
      <dgm:spPr/>
    </dgm:pt>
    <dgm:pt modelId="{7F856391-9464-4E0F-A8DB-553160634844}" type="pres">
      <dgm:prSet presAssocID="{29DC535E-E8B9-4533-A24E-38934622716B}" presName="txTwo" presStyleLbl="node2" presStyleIdx="1" presStyleCnt="2">
        <dgm:presLayoutVars>
          <dgm:chPref val="3"/>
        </dgm:presLayoutVars>
      </dgm:prSet>
      <dgm:spPr/>
    </dgm:pt>
    <dgm:pt modelId="{F11C59DF-2C71-4D8B-8465-9D035BA41029}" type="pres">
      <dgm:prSet presAssocID="{29DC535E-E8B9-4533-A24E-38934622716B}" presName="parTransTwo" presStyleCnt="0"/>
      <dgm:spPr/>
    </dgm:pt>
    <dgm:pt modelId="{684626D5-8765-42C1-9C04-B392CEAEDD47}" type="pres">
      <dgm:prSet presAssocID="{29DC535E-E8B9-4533-A24E-38934622716B}" presName="horzTwo" presStyleCnt="0"/>
      <dgm:spPr/>
    </dgm:pt>
    <dgm:pt modelId="{0C3B7BEB-E40D-4CD9-AFAC-C0809B8AA671}" type="pres">
      <dgm:prSet presAssocID="{D78B6543-50F9-4506-AA9C-3919489C74EE}" presName="vertThree" presStyleCnt="0"/>
      <dgm:spPr/>
    </dgm:pt>
    <dgm:pt modelId="{5E00778F-694A-4A4D-9F97-C4EAD9A1C898}" type="pres">
      <dgm:prSet presAssocID="{D78B6543-50F9-4506-AA9C-3919489C74EE}" presName="txThree" presStyleLbl="node3" presStyleIdx="2" presStyleCnt="6">
        <dgm:presLayoutVars>
          <dgm:chPref val="3"/>
        </dgm:presLayoutVars>
      </dgm:prSet>
      <dgm:spPr/>
    </dgm:pt>
    <dgm:pt modelId="{67EDA905-A0E0-4702-BFE6-BDCA88A3158D}" type="pres">
      <dgm:prSet presAssocID="{D78B6543-50F9-4506-AA9C-3919489C74EE}" presName="parTransThree" presStyleCnt="0"/>
      <dgm:spPr/>
    </dgm:pt>
    <dgm:pt modelId="{EACC26C9-DC2A-4AA2-8F1A-4E6DBAFAFCA4}" type="pres">
      <dgm:prSet presAssocID="{D78B6543-50F9-4506-AA9C-3919489C74EE}" presName="horzThree" presStyleCnt="0"/>
      <dgm:spPr/>
    </dgm:pt>
    <dgm:pt modelId="{0A5DDA40-9F87-4DB4-8C0C-6942D36B93D7}" type="pres">
      <dgm:prSet presAssocID="{42290FA7-4689-440D-AC25-4423F25E8858}" presName="vertFour" presStyleCnt="0">
        <dgm:presLayoutVars>
          <dgm:chPref val="3"/>
        </dgm:presLayoutVars>
      </dgm:prSet>
      <dgm:spPr/>
    </dgm:pt>
    <dgm:pt modelId="{7E4731CF-6361-49D8-AFD3-8B827528501F}" type="pres">
      <dgm:prSet presAssocID="{42290FA7-4689-440D-AC25-4423F25E8858}" presName="txFour" presStyleLbl="node4" presStyleIdx="7" presStyleCnt="11">
        <dgm:presLayoutVars>
          <dgm:chPref val="3"/>
        </dgm:presLayoutVars>
      </dgm:prSet>
      <dgm:spPr/>
    </dgm:pt>
    <dgm:pt modelId="{1BBD6DE8-C8EE-4E2B-B04D-D6CEED844166}" type="pres">
      <dgm:prSet presAssocID="{42290FA7-4689-440D-AC25-4423F25E8858}" presName="horzFour" presStyleCnt="0"/>
      <dgm:spPr/>
    </dgm:pt>
    <dgm:pt modelId="{09559F0C-13DB-48CE-8959-F51E139051BB}" type="pres">
      <dgm:prSet presAssocID="{72AC2663-52CA-43AE-8AFC-A6160FA35A11}" presName="sibSpaceThree" presStyleCnt="0"/>
      <dgm:spPr/>
    </dgm:pt>
    <dgm:pt modelId="{CFE3AAA1-8978-4667-9776-7452C4A84C8C}" type="pres">
      <dgm:prSet presAssocID="{493D7719-25DA-4DFD-8671-A9043415A6EF}" presName="vertThree" presStyleCnt="0"/>
      <dgm:spPr/>
    </dgm:pt>
    <dgm:pt modelId="{C55D6D37-24E1-4508-AC62-011637BA4893}" type="pres">
      <dgm:prSet presAssocID="{493D7719-25DA-4DFD-8671-A9043415A6EF}" presName="txThree" presStyleLbl="node3" presStyleIdx="3" presStyleCnt="6">
        <dgm:presLayoutVars>
          <dgm:chPref val="3"/>
        </dgm:presLayoutVars>
      </dgm:prSet>
      <dgm:spPr/>
    </dgm:pt>
    <dgm:pt modelId="{1306E3D1-5C43-40C5-AF27-1D3F2DEF5850}" type="pres">
      <dgm:prSet presAssocID="{493D7719-25DA-4DFD-8671-A9043415A6EF}" presName="parTransThree" presStyleCnt="0"/>
      <dgm:spPr/>
    </dgm:pt>
    <dgm:pt modelId="{549551BD-6B26-4BD2-8332-1614913B00F0}" type="pres">
      <dgm:prSet presAssocID="{493D7719-25DA-4DFD-8671-A9043415A6EF}" presName="horzThree" presStyleCnt="0"/>
      <dgm:spPr/>
    </dgm:pt>
    <dgm:pt modelId="{3842F25A-0FC1-4EF3-B0D2-D51D1C5F499A}" type="pres">
      <dgm:prSet presAssocID="{CF07D7B4-A56D-47BA-9074-53B976F63386}" presName="vertFour" presStyleCnt="0">
        <dgm:presLayoutVars>
          <dgm:chPref val="3"/>
        </dgm:presLayoutVars>
      </dgm:prSet>
      <dgm:spPr/>
    </dgm:pt>
    <dgm:pt modelId="{09D485AF-C214-4ED6-B889-44EC445CAF72}" type="pres">
      <dgm:prSet presAssocID="{CF07D7B4-A56D-47BA-9074-53B976F63386}" presName="txFour" presStyleLbl="node4" presStyleIdx="8" presStyleCnt="11">
        <dgm:presLayoutVars>
          <dgm:chPref val="3"/>
        </dgm:presLayoutVars>
      </dgm:prSet>
      <dgm:spPr/>
    </dgm:pt>
    <dgm:pt modelId="{A9F62DED-3C4E-4283-BB6E-6EBEDDDE1A96}" type="pres">
      <dgm:prSet presAssocID="{CF07D7B4-A56D-47BA-9074-53B976F63386}" presName="horzFour" presStyleCnt="0"/>
      <dgm:spPr/>
    </dgm:pt>
    <dgm:pt modelId="{8A4AB14D-A261-4296-82FA-999965DAEE71}" type="pres">
      <dgm:prSet presAssocID="{D9D241C2-60C5-43F5-AC84-285E7C572478}" presName="sibSpaceThree" presStyleCnt="0"/>
      <dgm:spPr/>
    </dgm:pt>
    <dgm:pt modelId="{60257D95-9AB8-4156-BB17-67966045FCE7}" type="pres">
      <dgm:prSet presAssocID="{9B3F1B1B-E96B-4016-BAF9-14050BA762EE}" presName="vertThree" presStyleCnt="0"/>
      <dgm:spPr/>
    </dgm:pt>
    <dgm:pt modelId="{E9A77D50-6191-4EC3-A5D0-68BAA1E806DE}" type="pres">
      <dgm:prSet presAssocID="{9B3F1B1B-E96B-4016-BAF9-14050BA762EE}" presName="txThree" presStyleLbl="node3" presStyleIdx="4" presStyleCnt="6">
        <dgm:presLayoutVars>
          <dgm:chPref val="3"/>
        </dgm:presLayoutVars>
      </dgm:prSet>
      <dgm:spPr/>
    </dgm:pt>
    <dgm:pt modelId="{E9F4BEE2-FDF6-47BF-B090-AD5C0596EF45}" type="pres">
      <dgm:prSet presAssocID="{9B3F1B1B-E96B-4016-BAF9-14050BA762EE}" presName="parTransThree" presStyleCnt="0"/>
      <dgm:spPr/>
    </dgm:pt>
    <dgm:pt modelId="{1FD61294-AE26-4864-974D-994ADA4EEF85}" type="pres">
      <dgm:prSet presAssocID="{9B3F1B1B-E96B-4016-BAF9-14050BA762EE}" presName="horzThree" presStyleCnt="0"/>
      <dgm:spPr/>
    </dgm:pt>
    <dgm:pt modelId="{B88B0070-0582-4EBE-8533-F7773DF7E243}" type="pres">
      <dgm:prSet presAssocID="{AD19A741-7623-4733-BE44-C36812EB7578}" presName="vertFour" presStyleCnt="0">
        <dgm:presLayoutVars>
          <dgm:chPref val="3"/>
        </dgm:presLayoutVars>
      </dgm:prSet>
      <dgm:spPr/>
    </dgm:pt>
    <dgm:pt modelId="{0CD50065-2388-4E00-9283-5D9755EF02F6}" type="pres">
      <dgm:prSet presAssocID="{AD19A741-7623-4733-BE44-C36812EB7578}" presName="txFour" presStyleLbl="node4" presStyleIdx="9" presStyleCnt="11">
        <dgm:presLayoutVars>
          <dgm:chPref val="3"/>
        </dgm:presLayoutVars>
      </dgm:prSet>
      <dgm:spPr/>
    </dgm:pt>
    <dgm:pt modelId="{30A138AF-5342-48B2-8B24-F1CF53F6F290}" type="pres">
      <dgm:prSet presAssocID="{AD19A741-7623-4733-BE44-C36812EB7578}" presName="horzFour" presStyleCnt="0"/>
      <dgm:spPr/>
    </dgm:pt>
    <dgm:pt modelId="{7DD7C5D2-AB8C-4004-A912-E2E9928864DF}" type="pres">
      <dgm:prSet presAssocID="{2998B40F-AB13-4C22-8E16-3FD9430C0DC4}" presName="sibSpaceThree" presStyleCnt="0"/>
      <dgm:spPr/>
    </dgm:pt>
    <dgm:pt modelId="{6D87380D-3539-4759-A689-8EB536D9EFE8}" type="pres">
      <dgm:prSet presAssocID="{A66D48F4-A0B1-4BFA-81FB-F562FAFDE075}" presName="vertThree" presStyleCnt="0"/>
      <dgm:spPr/>
    </dgm:pt>
    <dgm:pt modelId="{3F0DA618-1583-4396-83A3-FF85398F142B}" type="pres">
      <dgm:prSet presAssocID="{A66D48F4-A0B1-4BFA-81FB-F562FAFDE075}" presName="txThree" presStyleLbl="node3" presStyleIdx="5" presStyleCnt="6">
        <dgm:presLayoutVars>
          <dgm:chPref val="3"/>
        </dgm:presLayoutVars>
      </dgm:prSet>
      <dgm:spPr/>
    </dgm:pt>
    <dgm:pt modelId="{B3FDC75F-33E0-4024-8959-261538A2E7B0}" type="pres">
      <dgm:prSet presAssocID="{A66D48F4-A0B1-4BFA-81FB-F562FAFDE075}" presName="parTransThree" presStyleCnt="0"/>
      <dgm:spPr/>
    </dgm:pt>
    <dgm:pt modelId="{4C80B6BC-F40A-4422-B0A9-EB6DB4E1BFE1}" type="pres">
      <dgm:prSet presAssocID="{A66D48F4-A0B1-4BFA-81FB-F562FAFDE075}" presName="horzThree" presStyleCnt="0"/>
      <dgm:spPr/>
    </dgm:pt>
    <dgm:pt modelId="{555A2A46-02B6-4512-908E-D585A2D7F4C0}" type="pres">
      <dgm:prSet presAssocID="{26C0F60D-BC7E-4AF1-B0E2-2D374C76A088}" presName="vertFour" presStyleCnt="0">
        <dgm:presLayoutVars>
          <dgm:chPref val="3"/>
        </dgm:presLayoutVars>
      </dgm:prSet>
      <dgm:spPr/>
    </dgm:pt>
    <dgm:pt modelId="{26E2753F-D2F6-46CA-B175-1B2BF3F9BB46}" type="pres">
      <dgm:prSet presAssocID="{26C0F60D-BC7E-4AF1-B0E2-2D374C76A088}" presName="txFour" presStyleLbl="node4" presStyleIdx="10" presStyleCnt="11">
        <dgm:presLayoutVars>
          <dgm:chPref val="3"/>
        </dgm:presLayoutVars>
      </dgm:prSet>
      <dgm:spPr/>
    </dgm:pt>
    <dgm:pt modelId="{9DC756A6-FAFF-4790-8D83-5FA37D814501}" type="pres">
      <dgm:prSet presAssocID="{26C0F60D-BC7E-4AF1-B0E2-2D374C76A088}" presName="horzFour" presStyleCnt="0"/>
      <dgm:spPr/>
    </dgm:pt>
  </dgm:ptLst>
  <dgm:cxnLst>
    <dgm:cxn modelId="{3B3B3E02-CB98-44D1-AB0F-EBBA36FC6404}" type="presOf" srcId="{F9328953-4B3B-4B3D-B6EC-78F7A4975372}" destId="{E81048DD-A217-4304-8FE2-5BAE2B1B85E7}" srcOrd="0" destOrd="0" presId="urn:microsoft.com/office/officeart/2005/8/layout/hierarchy4"/>
    <dgm:cxn modelId="{F7BB3A09-B51E-430D-96F5-E67C01B4596F}" srcId="{EAB9C60B-E335-4AA6-9245-C61099D3784F}" destId="{0AC8CA9C-DC81-41CA-A72F-A4691FCE1ECC}" srcOrd="0" destOrd="0" parTransId="{3E74E5B1-5A5F-46BE-BBE5-F467608C40D7}" sibTransId="{7C4C1C2C-80A7-4A17-A295-E6B53DB649BE}"/>
    <dgm:cxn modelId="{9841E912-4DBE-41D7-91B4-B140D4AEADBD}" type="presOf" srcId="{42290FA7-4689-440D-AC25-4423F25E8858}" destId="{7E4731CF-6361-49D8-AFD3-8B827528501F}" srcOrd="0" destOrd="0" presId="urn:microsoft.com/office/officeart/2005/8/layout/hierarchy4"/>
    <dgm:cxn modelId="{025CEE2E-576D-4C77-9424-BB648662CF15}" srcId="{F9328953-4B3B-4B3D-B6EC-78F7A4975372}" destId="{08EB16C7-B6B6-4203-A774-9BE346D40E0A}" srcOrd="1" destOrd="0" parTransId="{980B062D-2D40-4339-A21D-2768C03EA747}" sibTransId="{35810935-3CBA-4A17-B349-47CAB224539E}"/>
    <dgm:cxn modelId="{0E785B32-8271-44E3-9DA8-C7A70662E42A}" type="presOf" srcId="{0AC8CA9C-DC81-41CA-A72F-A4691FCE1ECC}" destId="{46030272-0BE7-4189-8F13-2132910D1234}" srcOrd="0" destOrd="0" presId="urn:microsoft.com/office/officeart/2005/8/layout/hierarchy4"/>
    <dgm:cxn modelId="{5911A838-450A-4A04-87B4-73BFF6BA9FEA}" type="presOf" srcId="{AD19A741-7623-4733-BE44-C36812EB7578}" destId="{0CD50065-2388-4E00-9283-5D9755EF02F6}" srcOrd="0" destOrd="0" presId="urn:microsoft.com/office/officeart/2005/8/layout/hierarchy4"/>
    <dgm:cxn modelId="{4241E13A-80C0-4E3E-B24D-EC33E26C00B0}" srcId="{DA5998F8-2685-49CD-ACFF-26B4439959F3}" destId="{29DC535E-E8B9-4533-A24E-38934622716B}" srcOrd="1" destOrd="0" parTransId="{D8DC2E58-7ED4-4659-97D8-7FBF105E0CBA}" sibTransId="{331687E7-B17F-4BEB-834A-722B1503A72E}"/>
    <dgm:cxn modelId="{CF8EF341-453C-40D3-9DD1-88EF04539105}" srcId="{DA5998F8-2685-49CD-ACFF-26B4439959F3}" destId="{EAB9C60B-E335-4AA6-9245-C61099D3784F}" srcOrd="0" destOrd="0" parTransId="{37DE6F54-D00D-4D66-BCFA-06125BAAA349}" sibTransId="{EC157798-9E03-4538-829B-258A9C6161E0}"/>
    <dgm:cxn modelId="{EC44BE44-4556-4650-B387-FED9EFF73CDE}" type="presOf" srcId="{6AECC250-C147-4638-B7F1-B1EACE2BCFC3}" destId="{8B51A38E-0CFE-41DD-90DC-5240AE687BF0}" srcOrd="0" destOrd="0" presId="urn:microsoft.com/office/officeart/2005/8/layout/hierarchy4"/>
    <dgm:cxn modelId="{CBDC5A45-8756-433B-9116-FB1A19939567}" srcId="{F9328953-4B3B-4B3D-B6EC-78F7A4975372}" destId="{E2809AC6-5A73-4220-BB47-54FED2B408A4}" srcOrd="2" destOrd="0" parTransId="{DD1812A5-415B-4F04-A726-7A478F75D678}" sibTransId="{F5E2A1B2-84C1-44BA-AD79-537C6ED521D4}"/>
    <dgm:cxn modelId="{D967644A-D23C-4409-924C-CB91A2CA5D62}" type="presOf" srcId="{E2809AC6-5A73-4220-BB47-54FED2B408A4}" destId="{33023DD8-AC88-41A0-B3FF-C015DFBBBB22}" srcOrd="0" destOrd="0" presId="urn:microsoft.com/office/officeart/2005/8/layout/hierarchy4"/>
    <dgm:cxn modelId="{D2F31E51-987D-464F-B85F-C208B8103027}" srcId="{493D7719-25DA-4DFD-8671-A9043415A6EF}" destId="{CF07D7B4-A56D-47BA-9074-53B976F63386}" srcOrd="0" destOrd="0" parTransId="{4BB00E66-2D15-4B35-A52E-26120D43E22C}" sibTransId="{3271B474-004D-439E-AAD8-8061EE89E1EF}"/>
    <dgm:cxn modelId="{C4782952-386D-42EC-863C-911C3B3893AC}" srcId="{29DC535E-E8B9-4533-A24E-38934622716B}" destId="{493D7719-25DA-4DFD-8671-A9043415A6EF}" srcOrd="1" destOrd="0" parTransId="{B4863A49-CC7B-4DD5-B01B-A84B41C64F41}" sibTransId="{D9D241C2-60C5-43F5-AC84-285E7C572478}"/>
    <dgm:cxn modelId="{E3667E73-5AD2-4D4E-8DCA-254B2B190D15}" type="presOf" srcId="{DA166BB7-BF53-483B-8DED-E645DFA9B69B}" destId="{6B80CE16-E072-48E9-8575-030E1C4BF5C5}" srcOrd="0" destOrd="0" presId="urn:microsoft.com/office/officeart/2005/8/layout/hierarchy4"/>
    <dgm:cxn modelId="{5CCF107A-12EF-4650-A1F0-D3BE2F49089E}" srcId="{F9328953-4B3B-4B3D-B6EC-78F7A4975372}" destId="{9B9C432B-1244-479E-A502-514C6E744A08}" srcOrd="0" destOrd="0" parTransId="{3CEF0B4B-48B5-4C7D-BECB-9DFC6B35C196}" sibTransId="{6B71F756-E59F-4BD0-A01A-4C9CC94F3BEE}"/>
    <dgm:cxn modelId="{325B1B7D-8068-48A4-9EC0-780C162318B1}" srcId="{29DC535E-E8B9-4533-A24E-38934622716B}" destId="{A66D48F4-A0B1-4BFA-81FB-F562FAFDE075}" srcOrd="3" destOrd="0" parTransId="{E700BA80-E506-40D0-8546-88C0E3C6B8C8}" sibTransId="{48DB6854-5192-4B96-98DD-EB384CE89AB5}"/>
    <dgm:cxn modelId="{19B54980-7FEA-48F9-8675-1ECBC61F5258}" type="presOf" srcId="{9B9C432B-1244-479E-A502-514C6E744A08}" destId="{48591B18-3804-4651-A901-0F7A4585E69D}" srcOrd="0" destOrd="0" presId="urn:microsoft.com/office/officeart/2005/8/layout/hierarchy4"/>
    <dgm:cxn modelId="{4008D784-71CC-47E1-8324-F800D637D3A8}" type="presOf" srcId="{DA5998F8-2685-49CD-ACFF-26B4439959F3}" destId="{47FB2DD7-CB32-4457-A7CD-E40078E9ACFF}" srcOrd="0" destOrd="0" presId="urn:microsoft.com/office/officeart/2005/8/layout/hierarchy4"/>
    <dgm:cxn modelId="{E75C008B-623A-424E-9C52-99B8482FA0B7}" srcId="{9B3F1B1B-E96B-4016-BAF9-14050BA762EE}" destId="{AD19A741-7623-4733-BE44-C36812EB7578}" srcOrd="0" destOrd="0" parTransId="{449DE6A5-A147-482B-AB2C-50E7EACC6D05}" sibTransId="{20610823-B70B-4532-94C3-19227ADC50EE}"/>
    <dgm:cxn modelId="{4582C38B-3BEB-43A2-9160-2EC366719D5D}" type="presOf" srcId="{29DC535E-E8B9-4533-A24E-38934622716B}" destId="{7F856391-9464-4E0F-A8DB-553160634844}" srcOrd="0" destOrd="0" presId="urn:microsoft.com/office/officeart/2005/8/layout/hierarchy4"/>
    <dgm:cxn modelId="{89040493-73AB-4848-9FC5-CB3B54F59945}" type="presOf" srcId="{08EB16C7-B6B6-4203-A774-9BE346D40E0A}" destId="{00EAF358-383B-4986-BCEE-F51184CF3CFC}" srcOrd="0" destOrd="0" presId="urn:microsoft.com/office/officeart/2005/8/layout/hierarchy4"/>
    <dgm:cxn modelId="{8687E295-6AA6-485D-B1DC-E971463A642C}" type="presOf" srcId="{D78B6543-50F9-4506-AA9C-3919489C74EE}" destId="{5E00778F-694A-4A4D-9F97-C4EAD9A1C898}" srcOrd="0" destOrd="0" presId="urn:microsoft.com/office/officeart/2005/8/layout/hierarchy4"/>
    <dgm:cxn modelId="{33CBDD98-5A5E-4668-ABA9-59EBD6F11EC1}" type="presOf" srcId="{26C0F60D-BC7E-4AF1-B0E2-2D374C76A088}" destId="{26E2753F-D2F6-46CA-B175-1B2BF3F9BB46}" srcOrd="0" destOrd="0" presId="urn:microsoft.com/office/officeart/2005/8/layout/hierarchy4"/>
    <dgm:cxn modelId="{94EC049C-0344-4B4A-B752-1B34076203CF}" srcId="{5C7C894B-14C0-452F-BAF1-5D09A7DFDE1F}" destId="{DA5998F8-2685-49CD-ACFF-26B4439959F3}" srcOrd="0" destOrd="0" parTransId="{60EE6065-4918-428A-9520-4A1DB7CCA5A3}" sibTransId="{A69A36E7-751C-4E4B-AC30-F515A788C047}"/>
    <dgm:cxn modelId="{F1CFA49F-7362-46A3-BD09-2F4571BACC44}" srcId="{0AC8CA9C-DC81-41CA-A72F-A4691FCE1ECC}" destId="{3DA852A9-9D36-4A69-89D9-EED1B1A1CE51}" srcOrd="3" destOrd="0" parTransId="{E82AC342-CDC3-4A7E-90AE-C760BE26BA5E}" sibTransId="{815BED68-1032-4F35-883A-E166DAC4BDD2}"/>
    <dgm:cxn modelId="{171D25A2-F031-4BA2-9D94-66383C228711}" srcId="{EAB9C60B-E335-4AA6-9245-C61099D3784F}" destId="{F9328953-4B3B-4B3D-B6EC-78F7A4975372}" srcOrd="1" destOrd="0" parTransId="{45785B31-D846-4467-8A85-FE41C7CC3504}" sibTransId="{09F78D7F-2933-4724-A1B8-505DC6D1A023}"/>
    <dgm:cxn modelId="{B4A617A6-A8E2-4F63-B3EE-5E5D107EF33B}" srcId="{29DC535E-E8B9-4533-A24E-38934622716B}" destId="{9B3F1B1B-E96B-4016-BAF9-14050BA762EE}" srcOrd="2" destOrd="0" parTransId="{B81356BC-60FD-44A8-A727-40D0E63B9F27}" sibTransId="{2998B40F-AB13-4C22-8E16-3FD9430C0DC4}"/>
    <dgm:cxn modelId="{48B8AAA6-2F3E-4AA3-80B3-EA3682523414}" type="presOf" srcId="{493D7719-25DA-4DFD-8671-A9043415A6EF}" destId="{C55D6D37-24E1-4508-AC62-011637BA4893}" srcOrd="0" destOrd="0" presId="urn:microsoft.com/office/officeart/2005/8/layout/hierarchy4"/>
    <dgm:cxn modelId="{0979ABAB-07E1-4611-BC08-46A1EFDE0952}" srcId="{29DC535E-E8B9-4533-A24E-38934622716B}" destId="{D78B6543-50F9-4506-AA9C-3919489C74EE}" srcOrd="0" destOrd="0" parTransId="{215D2B1A-EF5E-4288-88A2-7002274E8793}" sibTransId="{72AC2663-52CA-43AE-8AFC-A6160FA35A11}"/>
    <dgm:cxn modelId="{3B4CD9AC-4FF0-4814-BFE5-FC1E1E4DDE77}" srcId="{0AC8CA9C-DC81-41CA-A72F-A4691FCE1ECC}" destId="{E947A4B0-2D1A-43C6-BA97-06F3E05877EA}" srcOrd="2" destOrd="0" parTransId="{A66B36F9-09D6-4445-AE0E-7B758C485EA3}" sibTransId="{EA696BFA-3D85-4B61-9461-049C3863A2A7}"/>
    <dgm:cxn modelId="{3ABA72BA-0937-401F-891C-5F1E3F74C186}" type="presOf" srcId="{E947A4B0-2D1A-43C6-BA97-06F3E05877EA}" destId="{355500D0-6727-4E5A-ADF5-5467613FAB2D}" srcOrd="0" destOrd="0" presId="urn:microsoft.com/office/officeart/2005/8/layout/hierarchy4"/>
    <dgm:cxn modelId="{E8A81CC9-2774-4282-AB2F-82113381E51C}" srcId="{A66D48F4-A0B1-4BFA-81FB-F562FAFDE075}" destId="{26C0F60D-BC7E-4AF1-B0E2-2D374C76A088}" srcOrd="0" destOrd="0" parTransId="{10E784FF-83E8-47E2-B99D-9E8355A6F78A}" sibTransId="{91F83910-80D5-4EF1-AFB0-D74C1E67C83B}"/>
    <dgm:cxn modelId="{6689C4CB-69EB-452E-8A74-38D26CA28208}" srcId="{0AC8CA9C-DC81-41CA-A72F-A4691FCE1ECC}" destId="{DA166BB7-BF53-483B-8DED-E645DFA9B69B}" srcOrd="0" destOrd="0" parTransId="{27A2D26A-9C35-4052-AA2D-784B8F8DAB0C}" sibTransId="{A96AEFC5-9EE5-4726-BB6F-45AF86EA14C3}"/>
    <dgm:cxn modelId="{A797F6CB-BE67-4011-AE71-E680AF4C972E}" type="presOf" srcId="{CF07D7B4-A56D-47BA-9074-53B976F63386}" destId="{09D485AF-C214-4ED6-B889-44EC445CAF72}" srcOrd="0" destOrd="0" presId="urn:microsoft.com/office/officeart/2005/8/layout/hierarchy4"/>
    <dgm:cxn modelId="{6255E8EC-D6C6-47E8-A90E-14D6D1C939E3}" type="presOf" srcId="{EAB9C60B-E335-4AA6-9245-C61099D3784F}" destId="{D1083172-35D8-4EF3-BF32-1CC3F2C7DB55}" srcOrd="0" destOrd="0" presId="urn:microsoft.com/office/officeart/2005/8/layout/hierarchy4"/>
    <dgm:cxn modelId="{517062F2-0828-438F-B7B1-8AD655F580EA}" type="presOf" srcId="{A66D48F4-A0B1-4BFA-81FB-F562FAFDE075}" destId="{3F0DA618-1583-4396-83A3-FF85398F142B}" srcOrd="0" destOrd="0" presId="urn:microsoft.com/office/officeart/2005/8/layout/hierarchy4"/>
    <dgm:cxn modelId="{5F0E94F3-5E2E-413D-B73A-C68E802CB7B6}" type="presOf" srcId="{3DA852A9-9D36-4A69-89D9-EED1B1A1CE51}" destId="{4E069A4A-0DBF-46CC-961E-FD3C88EE7534}" srcOrd="0" destOrd="0" presId="urn:microsoft.com/office/officeart/2005/8/layout/hierarchy4"/>
    <dgm:cxn modelId="{575A5EF5-D723-4348-AB71-AF12C4A413B0}" type="presOf" srcId="{5C7C894B-14C0-452F-BAF1-5D09A7DFDE1F}" destId="{3C578A05-AE98-48E0-83B9-803FDCF80F1D}" srcOrd="0" destOrd="0" presId="urn:microsoft.com/office/officeart/2005/8/layout/hierarchy4"/>
    <dgm:cxn modelId="{01E543F6-CB7E-42A9-ADB3-D4352589E36D}" srcId="{0AC8CA9C-DC81-41CA-A72F-A4691FCE1ECC}" destId="{6AECC250-C147-4638-B7F1-B1EACE2BCFC3}" srcOrd="1" destOrd="0" parTransId="{5BF407B0-E17D-48A9-A819-589D7116E7E1}" sibTransId="{31C020AA-2DC4-45E8-92D9-6E45F64E66D0}"/>
    <dgm:cxn modelId="{4E1E7DF6-4D2B-41D3-891F-96351329B7DC}" type="presOf" srcId="{9B3F1B1B-E96B-4016-BAF9-14050BA762EE}" destId="{E9A77D50-6191-4EC3-A5D0-68BAA1E806DE}" srcOrd="0" destOrd="0" presId="urn:microsoft.com/office/officeart/2005/8/layout/hierarchy4"/>
    <dgm:cxn modelId="{0427D8FE-9E5E-4785-AAE5-0B2787FF454F}" srcId="{D78B6543-50F9-4506-AA9C-3919489C74EE}" destId="{42290FA7-4689-440D-AC25-4423F25E8858}" srcOrd="0" destOrd="0" parTransId="{38B648DD-15EC-4C4A-8DA0-384716B45BC8}" sibTransId="{F2BBEE10-9BD8-4530-817B-5BAFCDA16457}"/>
    <dgm:cxn modelId="{62A5BE1B-9873-4642-A4A7-7888DAB8912E}" type="presParOf" srcId="{3C578A05-AE98-48E0-83B9-803FDCF80F1D}" destId="{6A666560-63D4-4550-A812-3F77C1168D42}" srcOrd="0" destOrd="0" presId="urn:microsoft.com/office/officeart/2005/8/layout/hierarchy4"/>
    <dgm:cxn modelId="{0CA54B14-55A5-4C02-AE04-67EE3A17CC8A}" type="presParOf" srcId="{6A666560-63D4-4550-A812-3F77C1168D42}" destId="{47FB2DD7-CB32-4457-A7CD-E40078E9ACFF}" srcOrd="0" destOrd="0" presId="urn:microsoft.com/office/officeart/2005/8/layout/hierarchy4"/>
    <dgm:cxn modelId="{0355F0C4-41E9-4205-A2F2-764B266F8D5F}" type="presParOf" srcId="{6A666560-63D4-4550-A812-3F77C1168D42}" destId="{4A5F49B3-7A86-462F-9653-D10A115D5828}" srcOrd="1" destOrd="0" presId="urn:microsoft.com/office/officeart/2005/8/layout/hierarchy4"/>
    <dgm:cxn modelId="{A571BB53-541C-4A14-B979-D4F1503B6580}" type="presParOf" srcId="{6A666560-63D4-4550-A812-3F77C1168D42}" destId="{2238EEA0-3DEA-4941-9135-B81026EB9352}" srcOrd="2" destOrd="0" presId="urn:microsoft.com/office/officeart/2005/8/layout/hierarchy4"/>
    <dgm:cxn modelId="{62B7E745-9928-4F2E-8A7A-7A537D216EAA}" type="presParOf" srcId="{2238EEA0-3DEA-4941-9135-B81026EB9352}" destId="{EAFFE0CD-8FA6-48F6-B76B-2C167B80C22C}" srcOrd="0" destOrd="0" presId="urn:microsoft.com/office/officeart/2005/8/layout/hierarchy4"/>
    <dgm:cxn modelId="{95B51B25-B9E1-4523-A6C8-8D953EAF1012}" type="presParOf" srcId="{EAFFE0CD-8FA6-48F6-B76B-2C167B80C22C}" destId="{D1083172-35D8-4EF3-BF32-1CC3F2C7DB55}" srcOrd="0" destOrd="0" presId="urn:microsoft.com/office/officeart/2005/8/layout/hierarchy4"/>
    <dgm:cxn modelId="{A4E8C2AE-A3B9-4404-84F2-18004FDA5B3A}" type="presParOf" srcId="{EAFFE0CD-8FA6-48F6-B76B-2C167B80C22C}" destId="{3A9B7B8C-6161-4784-B2E2-C5DCE2ED0113}" srcOrd="1" destOrd="0" presId="urn:microsoft.com/office/officeart/2005/8/layout/hierarchy4"/>
    <dgm:cxn modelId="{7238BC59-FA78-49E9-93F8-0FD56CBBE8FD}" type="presParOf" srcId="{EAFFE0CD-8FA6-48F6-B76B-2C167B80C22C}" destId="{5C052F54-C633-4606-9421-822F81189D35}" srcOrd="2" destOrd="0" presId="urn:microsoft.com/office/officeart/2005/8/layout/hierarchy4"/>
    <dgm:cxn modelId="{B3D39D7E-DA33-475B-BE7E-F2CB531A1EAA}" type="presParOf" srcId="{5C052F54-C633-4606-9421-822F81189D35}" destId="{31760B90-1906-47A5-B889-C51C88E79022}" srcOrd="0" destOrd="0" presId="urn:microsoft.com/office/officeart/2005/8/layout/hierarchy4"/>
    <dgm:cxn modelId="{3EEC2F8D-B0D7-4A37-B976-DDD64EE1C069}" type="presParOf" srcId="{31760B90-1906-47A5-B889-C51C88E79022}" destId="{46030272-0BE7-4189-8F13-2132910D1234}" srcOrd="0" destOrd="0" presId="urn:microsoft.com/office/officeart/2005/8/layout/hierarchy4"/>
    <dgm:cxn modelId="{CF7B4FBE-42A3-4B1E-AFE0-7D09B080B57B}" type="presParOf" srcId="{31760B90-1906-47A5-B889-C51C88E79022}" destId="{D70761A0-1597-4DBB-BD3D-0290A64A6A33}" srcOrd="1" destOrd="0" presId="urn:microsoft.com/office/officeart/2005/8/layout/hierarchy4"/>
    <dgm:cxn modelId="{18D6D76E-B91A-4ED1-A4DF-C865934935DB}" type="presParOf" srcId="{31760B90-1906-47A5-B889-C51C88E79022}" destId="{0CD03BB0-3A82-43A9-8535-5A63E7E4ADEA}" srcOrd="2" destOrd="0" presId="urn:microsoft.com/office/officeart/2005/8/layout/hierarchy4"/>
    <dgm:cxn modelId="{689C7CF3-B643-431A-A034-25224001EEDF}" type="presParOf" srcId="{0CD03BB0-3A82-43A9-8535-5A63E7E4ADEA}" destId="{3ADC94F4-7A3A-4D0A-9F79-99CF73B6A803}" srcOrd="0" destOrd="0" presId="urn:microsoft.com/office/officeart/2005/8/layout/hierarchy4"/>
    <dgm:cxn modelId="{FAF35D98-241D-4299-A43D-EA10F66C0FC4}" type="presParOf" srcId="{3ADC94F4-7A3A-4D0A-9F79-99CF73B6A803}" destId="{6B80CE16-E072-48E9-8575-030E1C4BF5C5}" srcOrd="0" destOrd="0" presId="urn:microsoft.com/office/officeart/2005/8/layout/hierarchy4"/>
    <dgm:cxn modelId="{14839643-C447-4DF3-82C1-1818DE90A1C8}" type="presParOf" srcId="{3ADC94F4-7A3A-4D0A-9F79-99CF73B6A803}" destId="{6A9112DB-E331-4D24-BC3F-1E4980FD0F4D}" srcOrd="1" destOrd="0" presId="urn:microsoft.com/office/officeart/2005/8/layout/hierarchy4"/>
    <dgm:cxn modelId="{A01BDBFD-F70C-4D79-976E-8762EF29CDC0}" type="presParOf" srcId="{0CD03BB0-3A82-43A9-8535-5A63E7E4ADEA}" destId="{7532201F-1F77-47FB-9E95-74F89E5CD019}" srcOrd="1" destOrd="0" presId="urn:microsoft.com/office/officeart/2005/8/layout/hierarchy4"/>
    <dgm:cxn modelId="{57FB0BC8-7339-4CD6-891A-3C919B65FACB}" type="presParOf" srcId="{0CD03BB0-3A82-43A9-8535-5A63E7E4ADEA}" destId="{253F8CCE-26FB-4B59-9147-60E602A52B89}" srcOrd="2" destOrd="0" presId="urn:microsoft.com/office/officeart/2005/8/layout/hierarchy4"/>
    <dgm:cxn modelId="{4F4C7D40-5D1B-4489-A743-20E8F20CF996}" type="presParOf" srcId="{253F8CCE-26FB-4B59-9147-60E602A52B89}" destId="{8B51A38E-0CFE-41DD-90DC-5240AE687BF0}" srcOrd="0" destOrd="0" presId="urn:microsoft.com/office/officeart/2005/8/layout/hierarchy4"/>
    <dgm:cxn modelId="{19BC5A5D-6E4B-4D13-9F0A-81A871AF8A01}" type="presParOf" srcId="{253F8CCE-26FB-4B59-9147-60E602A52B89}" destId="{D5100FE3-C2CB-4BED-AE18-27072A6BE772}" srcOrd="1" destOrd="0" presId="urn:microsoft.com/office/officeart/2005/8/layout/hierarchy4"/>
    <dgm:cxn modelId="{E3B95CEC-08D2-482C-A723-202D0BE476A9}" type="presParOf" srcId="{0CD03BB0-3A82-43A9-8535-5A63E7E4ADEA}" destId="{915E4C39-28F5-479C-810C-6201D70AE1F1}" srcOrd="3" destOrd="0" presId="urn:microsoft.com/office/officeart/2005/8/layout/hierarchy4"/>
    <dgm:cxn modelId="{48A2846D-C779-45ED-8102-8FE342841D62}" type="presParOf" srcId="{0CD03BB0-3A82-43A9-8535-5A63E7E4ADEA}" destId="{018EBF30-092D-497B-90E1-DB2218BD2543}" srcOrd="4" destOrd="0" presId="urn:microsoft.com/office/officeart/2005/8/layout/hierarchy4"/>
    <dgm:cxn modelId="{E897A28F-5957-4444-87FD-D4B711BE816C}" type="presParOf" srcId="{018EBF30-092D-497B-90E1-DB2218BD2543}" destId="{355500D0-6727-4E5A-ADF5-5467613FAB2D}" srcOrd="0" destOrd="0" presId="urn:microsoft.com/office/officeart/2005/8/layout/hierarchy4"/>
    <dgm:cxn modelId="{3B4A0794-B5FE-4BEA-91E3-CCD128F15A9F}" type="presParOf" srcId="{018EBF30-092D-497B-90E1-DB2218BD2543}" destId="{CD43B80C-79C2-4B22-A806-BC7147F8ACF0}" srcOrd="1" destOrd="0" presId="urn:microsoft.com/office/officeart/2005/8/layout/hierarchy4"/>
    <dgm:cxn modelId="{98E9F376-6A8B-49EE-A399-06238926B7A1}" type="presParOf" srcId="{0CD03BB0-3A82-43A9-8535-5A63E7E4ADEA}" destId="{7EDB72EE-968F-40A3-BFD5-029ED4DD7AEA}" srcOrd="5" destOrd="0" presId="urn:microsoft.com/office/officeart/2005/8/layout/hierarchy4"/>
    <dgm:cxn modelId="{41E9D872-85F3-4F2E-AC1A-2AFD581CC624}" type="presParOf" srcId="{0CD03BB0-3A82-43A9-8535-5A63E7E4ADEA}" destId="{22F4FBC7-83C1-4A4F-AA6C-C6CB8C1DB006}" srcOrd="6" destOrd="0" presId="urn:microsoft.com/office/officeart/2005/8/layout/hierarchy4"/>
    <dgm:cxn modelId="{399B8002-BA99-459F-B7A0-62BE927D05ED}" type="presParOf" srcId="{22F4FBC7-83C1-4A4F-AA6C-C6CB8C1DB006}" destId="{4E069A4A-0DBF-46CC-961E-FD3C88EE7534}" srcOrd="0" destOrd="0" presId="urn:microsoft.com/office/officeart/2005/8/layout/hierarchy4"/>
    <dgm:cxn modelId="{CC98033D-F022-4A65-B382-33156FCFA434}" type="presParOf" srcId="{22F4FBC7-83C1-4A4F-AA6C-C6CB8C1DB006}" destId="{7AACBBFF-B9A7-4C6A-AA53-BA4450C59425}" srcOrd="1" destOrd="0" presId="urn:microsoft.com/office/officeart/2005/8/layout/hierarchy4"/>
    <dgm:cxn modelId="{0CCF022E-2DA7-433B-9DDD-2D55FC670D5F}" type="presParOf" srcId="{5C052F54-C633-4606-9421-822F81189D35}" destId="{417A5B03-0DC7-4595-9B88-85323AD1070B}" srcOrd="1" destOrd="0" presId="urn:microsoft.com/office/officeart/2005/8/layout/hierarchy4"/>
    <dgm:cxn modelId="{1B8A06DB-FB41-457D-8ECD-21A5FD4BC4EA}" type="presParOf" srcId="{5C052F54-C633-4606-9421-822F81189D35}" destId="{E229EC52-1910-4955-BFFA-4CB66EC23AB1}" srcOrd="2" destOrd="0" presId="urn:microsoft.com/office/officeart/2005/8/layout/hierarchy4"/>
    <dgm:cxn modelId="{3863A534-58F4-4D25-91B1-2987D812360E}" type="presParOf" srcId="{E229EC52-1910-4955-BFFA-4CB66EC23AB1}" destId="{E81048DD-A217-4304-8FE2-5BAE2B1B85E7}" srcOrd="0" destOrd="0" presId="urn:microsoft.com/office/officeart/2005/8/layout/hierarchy4"/>
    <dgm:cxn modelId="{A113401F-3DE5-405E-8120-2ED20D379426}" type="presParOf" srcId="{E229EC52-1910-4955-BFFA-4CB66EC23AB1}" destId="{C9B5B376-0C39-4712-8802-C1E8DF26E4EB}" srcOrd="1" destOrd="0" presId="urn:microsoft.com/office/officeart/2005/8/layout/hierarchy4"/>
    <dgm:cxn modelId="{D448AF8B-BE29-4EFD-8192-348EC719209D}" type="presParOf" srcId="{E229EC52-1910-4955-BFFA-4CB66EC23AB1}" destId="{A753492E-910F-4BFA-9D49-E5E643553812}" srcOrd="2" destOrd="0" presId="urn:microsoft.com/office/officeart/2005/8/layout/hierarchy4"/>
    <dgm:cxn modelId="{790C8ECE-66D3-482C-B270-614FDC9F5DDE}" type="presParOf" srcId="{A753492E-910F-4BFA-9D49-E5E643553812}" destId="{716E0D79-6C1E-4DDA-A039-90AB2E6F6BDA}" srcOrd="0" destOrd="0" presId="urn:microsoft.com/office/officeart/2005/8/layout/hierarchy4"/>
    <dgm:cxn modelId="{83F9FDAB-CA20-44DA-8841-2A9F7F22CF2F}" type="presParOf" srcId="{716E0D79-6C1E-4DDA-A039-90AB2E6F6BDA}" destId="{48591B18-3804-4651-A901-0F7A4585E69D}" srcOrd="0" destOrd="0" presId="urn:microsoft.com/office/officeart/2005/8/layout/hierarchy4"/>
    <dgm:cxn modelId="{78C43294-A709-4DFD-A3F4-9EB73CB0DA4E}" type="presParOf" srcId="{716E0D79-6C1E-4DDA-A039-90AB2E6F6BDA}" destId="{12C18B94-A6B6-4D48-BD86-AAFABFF62A9E}" srcOrd="1" destOrd="0" presId="urn:microsoft.com/office/officeart/2005/8/layout/hierarchy4"/>
    <dgm:cxn modelId="{87AB0B0C-A1AA-4B85-BCEE-84EE05FB8DA8}" type="presParOf" srcId="{A753492E-910F-4BFA-9D49-E5E643553812}" destId="{21F86E5A-BA48-46AE-9579-207495377BD9}" srcOrd="1" destOrd="0" presId="urn:microsoft.com/office/officeart/2005/8/layout/hierarchy4"/>
    <dgm:cxn modelId="{45C79688-7AB4-4646-88A5-F5665E0569C0}" type="presParOf" srcId="{A753492E-910F-4BFA-9D49-E5E643553812}" destId="{475445DE-F51F-4C46-A429-48981554594B}" srcOrd="2" destOrd="0" presId="urn:microsoft.com/office/officeart/2005/8/layout/hierarchy4"/>
    <dgm:cxn modelId="{1A9A50A2-C7E8-4A9A-B5DE-33AE807C4AB3}" type="presParOf" srcId="{475445DE-F51F-4C46-A429-48981554594B}" destId="{00EAF358-383B-4986-BCEE-F51184CF3CFC}" srcOrd="0" destOrd="0" presId="urn:microsoft.com/office/officeart/2005/8/layout/hierarchy4"/>
    <dgm:cxn modelId="{92E38BD6-A187-48F8-A48D-F9465F86173A}" type="presParOf" srcId="{475445DE-F51F-4C46-A429-48981554594B}" destId="{24D7991B-429C-47B8-AE5E-A77B244A77C3}" srcOrd="1" destOrd="0" presId="urn:microsoft.com/office/officeart/2005/8/layout/hierarchy4"/>
    <dgm:cxn modelId="{F814716E-9E0B-4287-998D-33A931F4D4C1}" type="presParOf" srcId="{A753492E-910F-4BFA-9D49-E5E643553812}" destId="{0609C665-6EA2-4C8C-9E4A-AEF5464B0DB7}" srcOrd="3" destOrd="0" presId="urn:microsoft.com/office/officeart/2005/8/layout/hierarchy4"/>
    <dgm:cxn modelId="{A4BA9A37-F05F-4319-84BD-0AB78BF8CD0F}" type="presParOf" srcId="{A753492E-910F-4BFA-9D49-E5E643553812}" destId="{C89A6B90-7836-4AB1-8B4E-CC8C292E853F}" srcOrd="4" destOrd="0" presId="urn:microsoft.com/office/officeart/2005/8/layout/hierarchy4"/>
    <dgm:cxn modelId="{092122F5-5988-404E-8134-7B7C3D93D394}" type="presParOf" srcId="{C89A6B90-7836-4AB1-8B4E-CC8C292E853F}" destId="{33023DD8-AC88-41A0-B3FF-C015DFBBBB22}" srcOrd="0" destOrd="0" presId="urn:microsoft.com/office/officeart/2005/8/layout/hierarchy4"/>
    <dgm:cxn modelId="{EA80B4DB-1D1A-455D-B43B-2F9C7B598DB3}" type="presParOf" srcId="{C89A6B90-7836-4AB1-8B4E-CC8C292E853F}" destId="{E77BF8C5-B356-475A-A070-282E82E65787}" srcOrd="1" destOrd="0" presId="urn:microsoft.com/office/officeart/2005/8/layout/hierarchy4"/>
    <dgm:cxn modelId="{5C789283-DCCB-44EE-9262-69FA09C3EEB7}" type="presParOf" srcId="{2238EEA0-3DEA-4941-9135-B81026EB9352}" destId="{69DF2B35-A4CE-462F-979B-87362E5D7EE5}" srcOrd="1" destOrd="0" presId="urn:microsoft.com/office/officeart/2005/8/layout/hierarchy4"/>
    <dgm:cxn modelId="{4BAC2936-85AB-4C48-80FC-FA03EE78C24B}" type="presParOf" srcId="{2238EEA0-3DEA-4941-9135-B81026EB9352}" destId="{CAA4F9ED-D824-43EA-AE45-63E0C2FCDB0A}" srcOrd="2" destOrd="0" presId="urn:microsoft.com/office/officeart/2005/8/layout/hierarchy4"/>
    <dgm:cxn modelId="{94D24ED3-BC1E-43CA-8147-16AE6E37F55A}" type="presParOf" srcId="{CAA4F9ED-D824-43EA-AE45-63E0C2FCDB0A}" destId="{7F856391-9464-4E0F-A8DB-553160634844}" srcOrd="0" destOrd="0" presId="urn:microsoft.com/office/officeart/2005/8/layout/hierarchy4"/>
    <dgm:cxn modelId="{DD3C75C5-AF91-41E1-93B8-7CB54CA30C65}" type="presParOf" srcId="{CAA4F9ED-D824-43EA-AE45-63E0C2FCDB0A}" destId="{F11C59DF-2C71-4D8B-8465-9D035BA41029}" srcOrd="1" destOrd="0" presId="urn:microsoft.com/office/officeart/2005/8/layout/hierarchy4"/>
    <dgm:cxn modelId="{C4858093-41BE-40B7-B3CF-3B431DF69971}" type="presParOf" srcId="{CAA4F9ED-D824-43EA-AE45-63E0C2FCDB0A}" destId="{684626D5-8765-42C1-9C04-B392CEAEDD47}" srcOrd="2" destOrd="0" presId="urn:microsoft.com/office/officeart/2005/8/layout/hierarchy4"/>
    <dgm:cxn modelId="{6F8F8756-CBCA-4387-A90F-708180561BA5}" type="presParOf" srcId="{684626D5-8765-42C1-9C04-B392CEAEDD47}" destId="{0C3B7BEB-E40D-4CD9-AFAC-C0809B8AA671}" srcOrd="0" destOrd="0" presId="urn:microsoft.com/office/officeart/2005/8/layout/hierarchy4"/>
    <dgm:cxn modelId="{839C1179-0B33-4EE0-AF3E-142B5A305B53}" type="presParOf" srcId="{0C3B7BEB-E40D-4CD9-AFAC-C0809B8AA671}" destId="{5E00778F-694A-4A4D-9F97-C4EAD9A1C898}" srcOrd="0" destOrd="0" presId="urn:microsoft.com/office/officeart/2005/8/layout/hierarchy4"/>
    <dgm:cxn modelId="{CFA1227B-2833-41D8-916B-858ED376C37C}" type="presParOf" srcId="{0C3B7BEB-E40D-4CD9-AFAC-C0809B8AA671}" destId="{67EDA905-A0E0-4702-BFE6-BDCA88A3158D}" srcOrd="1" destOrd="0" presId="urn:microsoft.com/office/officeart/2005/8/layout/hierarchy4"/>
    <dgm:cxn modelId="{FB3F974D-F538-4EBF-9AEE-9F373698035A}" type="presParOf" srcId="{0C3B7BEB-E40D-4CD9-AFAC-C0809B8AA671}" destId="{EACC26C9-DC2A-4AA2-8F1A-4E6DBAFAFCA4}" srcOrd="2" destOrd="0" presId="urn:microsoft.com/office/officeart/2005/8/layout/hierarchy4"/>
    <dgm:cxn modelId="{4AF22AE1-203B-49A3-8840-3E369C0E91F7}" type="presParOf" srcId="{EACC26C9-DC2A-4AA2-8F1A-4E6DBAFAFCA4}" destId="{0A5DDA40-9F87-4DB4-8C0C-6942D36B93D7}" srcOrd="0" destOrd="0" presId="urn:microsoft.com/office/officeart/2005/8/layout/hierarchy4"/>
    <dgm:cxn modelId="{861B9FEB-3AD5-4E1A-ABD2-11736E7F3E0B}" type="presParOf" srcId="{0A5DDA40-9F87-4DB4-8C0C-6942D36B93D7}" destId="{7E4731CF-6361-49D8-AFD3-8B827528501F}" srcOrd="0" destOrd="0" presId="urn:microsoft.com/office/officeart/2005/8/layout/hierarchy4"/>
    <dgm:cxn modelId="{C380003E-C1C6-4D01-A05A-6B4918F847AB}" type="presParOf" srcId="{0A5DDA40-9F87-4DB4-8C0C-6942D36B93D7}" destId="{1BBD6DE8-C8EE-4E2B-B04D-D6CEED844166}" srcOrd="1" destOrd="0" presId="urn:microsoft.com/office/officeart/2005/8/layout/hierarchy4"/>
    <dgm:cxn modelId="{E4B9F101-61EB-4059-9D20-97862EF52926}" type="presParOf" srcId="{684626D5-8765-42C1-9C04-B392CEAEDD47}" destId="{09559F0C-13DB-48CE-8959-F51E139051BB}" srcOrd="1" destOrd="0" presId="urn:microsoft.com/office/officeart/2005/8/layout/hierarchy4"/>
    <dgm:cxn modelId="{94E21802-E67B-4249-9B48-63694C45EB3B}" type="presParOf" srcId="{684626D5-8765-42C1-9C04-B392CEAEDD47}" destId="{CFE3AAA1-8978-4667-9776-7452C4A84C8C}" srcOrd="2" destOrd="0" presId="urn:microsoft.com/office/officeart/2005/8/layout/hierarchy4"/>
    <dgm:cxn modelId="{72BB759D-B9E3-4A97-9994-0383BC19CA9F}" type="presParOf" srcId="{CFE3AAA1-8978-4667-9776-7452C4A84C8C}" destId="{C55D6D37-24E1-4508-AC62-011637BA4893}" srcOrd="0" destOrd="0" presId="urn:microsoft.com/office/officeart/2005/8/layout/hierarchy4"/>
    <dgm:cxn modelId="{A36638EE-127C-4635-B5A4-5CF92626D5C8}" type="presParOf" srcId="{CFE3AAA1-8978-4667-9776-7452C4A84C8C}" destId="{1306E3D1-5C43-40C5-AF27-1D3F2DEF5850}" srcOrd="1" destOrd="0" presId="urn:microsoft.com/office/officeart/2005/8/layout/hierarchy4"/>
    <dgm:cxn modelId="{0080857C-35BB-456A-8A2A-B98BD218F6DF}" type="presParOf" srcId="{CFE3AAA1-8978-4667-9776-7452C4A84C8C}" destId="{549551BD-6B26-4BD2-8332-1614913B00F0}" srcOrd="2" destOrd="0" presId="urn:microsoft.com/office/officeart/2005/8/layout/hierarchy4"/>
    <dgm:cxn modelId="{30FF4A78-EFF5-4F22-9296-DE1184880AB9}" type="presParOf" srcId="{549551BD-6B26-4BD2-8332-1614913B00F0}" destId="{3842F25A-0FC1-4EF3-B0D2-D51D1C5F499A}" srcOrd="0" destOrd="0" presId="urn:microsoft.com/office/officeart/2005/8/layout/hierarchy4"/>
    <dgm:cxn modelId="{7B0D6FB7-9075-4C24-8B39-62E417726D3F}" type="presParOf" srcId="{3842F25A-0FC1-4EF3-B0D2-D51D1C5F499A}" destId="{09D485AF-C214-4ED6-B889-44EC445CAF72}" srcOrd="0" destOrd="0" presId="urn:microsoft.com/office/officeart/2005/8/layout/hierarchy4"/>
    <dgm:cxn modelId="{99B028BC-3F56-4B9A-9831-282D0B374E07}" type="presParOf" srcId="{3842F25A-0FC1-4EF3-B0D2-D51D1C5F499A}" destId="{A9F62DED-3C4E-4283-BB6E-6EBEDDDE1A96}" srcOrd="1" destOrd="0" presId="urn:microsoft.com/office/officeart/2005/8/layout/hierarchy4"/>
    <dgm:cxn modelId="{973634A7-DC4A-4A9F-B2D1-81B3C475E8FF}" type="presParOf" srcId="{684626D5-8765-42C1-9C04-B392CEAEDD47}" destId="{8A4AB14D-A261-4296-82FA-999965DAEE71}" srcOrd="3" destOrd="0" presId="urn:microsoft.com/office/officeart/2005/8/layout/hierarchy4"/>
    <dgm:cxn modelId="{2B607DFD-4B7B-4388-9FA6-C8CBD92E517D}" type="presParOf" srcId="{684626D5-8765-42C1-9C04-B392CEAEDD47}" destId="{60257D95-9AB8-4156-BB17-67966045FCE7}" srcOrd="4" destOrd="0" presId="urn:microsoft.com/office/officeart/2005/8/layout/hierarchy4"/>
    <dgm:cxn modelId="{17182042-5476-434E-A612-7C9028E68840}" type="presParOf" srcId="{60257D95-9AB8-4156-BB17-67966045FCE7}" destId="{E9A77D50-6191-4EC3-A5D0-68BAA1E806DE}" srcOrd="0" destOrd="0" presId="urn:microsoft.com/office/officeart/2005/8/layout/hierarchy4"/>
    <dgm:cxn modelId="{AE7C0850-7AF0-424E-9CDC-4FDEAC28FE9E}" type="presParOf" srcId="{60257D95-9AB8-4156-BB17-67966045FCE7}" destId="{E9F4BEE2-FDF6-47BF-B090-AD5C0596EF45}" srcOrd="1" destOrd="0" presId="urn:microsoft.com/office/officeart/2005/8/layout/hierarchy4"/>
    <dgm:cxn modelId="{661AA2B2-D7EF-4ED0-8FBB-102A333AE837}" type="presParOf" srcId="{60257D95-9AB8-4156-BB17-67966045FCE7}" destId="{1FD61294-AE26-4864-974D-994ADA4EEF85}" srcOrd="2" destOrd="0" presId="urn:microsoft.com/office/officeart/2005/8/layout/hierarchy4"/>
    <dgm:cxn modelId="{F886214E-D63F-4049-962E-2C8972A91EA7}" type="presParOf" srcId="{1FD61294-AE26-4864-974D-994ADA4EEF85}" destId="{B88B0070-0582-4EBE-8533-F7773DF7E243}" srcOrd="0" destOrd="0" presId="urn:microsoft.com/office/officeart/2005/8/layout/hierarchy4"/>
    <dgm:cxn modelId="{ED89A141-2220-41E2-9967-8C1AB321A3A2}" type="presParOf" srcId="{B88B0070-0582-4EBE-8533-F7773DF7E243}" destId="{0CD50065-2388-4E00-9283-5D9755EF02F6}" srcOrd="0" destOrd="0" presId="urn:microsoft.com/office/officeart/2005/8/layout/hierarchy4"/>
    <dgm:cxn modelId="{29B12E4C-9B84-4DD1-A055-2FE0B722F905}" type="presParOf" srcId="{B88B0070-0582-4EBE-8533-F7773DF7E243}" destId="{30A138AF-5342-48B2-8B24-F1CF53F6F290}" srcOrd="1" destOrd="0" presId="urn:microsoft.com/office/officeart/2005/8/layout/hierarchy4"/>
    <dgm:cxn modelId="{FC9B467C-F5B3-483E-AEE5-CADD2B6A686C}" type="presParOf" srcId="{684626D5-8765-42C1-9C04-B392CEAEDD47}" destId="{7DD7C5D2-AB8C-4004-A912-E2E9928864DF}" srcOrd="5" destOrd="0" presId="urn:microsoft.com/office/officeart/2005/8/layout/hierarchy4"/>
    <dgm:cxn modelId="{5F125243-39B0-4EB0-99E8-D8CDC022FB45}" type="presParOf" srcId="{684626D5-8765-42C1-9C04-B392CEAEDD47}" destId="{6D87380D-3539-4759-A689-8EB536D9EFE8}" srcOrd="6" destOrd="0" presId="urn:microsoft.com/office/officeart/2005/8/layout/hierarchy4"/>
    <dgm:cxn modelId="{E1143627-FF90-4472-81FB-C8417C5372BB}" type="presParOf" srcId="{6D87380D-3539-4759-A689-8EB536D9EFE8}" destId="{3F0DA618-1583-4396-83A3-FF85398F142B}" srcOrd="0" destOrd="0" presId="urn:microsoft.com/office/officeart/2005/8/layout/hierarchy4"/>
    <dgm:cxn modelId="{F7CDDCA1-5E0B-4987-AC47-7ED6F4150FB5}" type="presParOf" srcId="{6D87380D-3539-4759-A689-8EB536D9EFE8}" destId="{B3FDC75F-33E0-4024-8959-261538A2E7B0}" srcOrd="1" destOrd="0" presId="urn:microsoft.com/office/officeart/2005/8/layout/hierarchy4"/>
    <dgm:cxn modelId="{569067E3-5D2A-4085-92A1-DCD688BBD177}" type="presParOf" srcId="{6D87380D-3539-4759-A689-8EB536D9EFE8}" destId="{4C80B6BC-F40A-4422-B0A9-EB6DB4E1BFE1}" srcOrd="2" destOrd="0" presId="urn:microsoft.com/office/officeart/2005/8/layout/hierarchy4"/>
    <dgm:cxn modelId="{E06B8806-DDDB-4F60-B6A4-1D7E780DF1F1}" type="presParOf" srcId="{4C80B6BC-F40A-4422-B0A9-EB6DB4E1BFE1}" destId="{555A2A46-02B6-4512-908E-D585A2D7F4C0}" srcOrd="0" destOrd="0" presId="urn:microsoft.com/office/officeart/2005/8/layout/hierarchy4"/>
    <dgm:cxn modelId="{970FBEC8-B5F4-4AED-953D-96BC856394DF}" type="presParOf" srcId="{555A2A46-02B6-4512-908E-D585A2D7F4C0}" destId="{26E2753F-D2F6-46CA-B175-1B2BF3F9BB46}" srcOrd="0" destOrd="0" presId="urn:microsoft.com/office/officeart/2005/8/layout/hierarchy4"/>
    <dgm:cxn modelId="{D7D2909E-4DFD-4777-B885-348669511020}" type="presParOf" srcId="{555A2A46-02B6-4512-908E-D585A2D7F4C0}" destId="{9DC756A6-FAFF-4790-8D83-5FA37D81450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405FF4-8B61-43BB-B983-BB162BDFD2D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DCCBCF2-471B-4BB5-991D-2C1AA4D0A21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LLM selection</a:t>
          </a:r>
          <a:endParaRPr lang="en-GB" dirty="0"/>
        </a:p>
      </dgm:t>
    </dgm:pt>
    <dgm:pt modelId="{CE9BE204-A331-4A03-805D-5A1B199A4054}" type="parTrans" cxnId="{FAF3424F-2F35-405B-8E88-F0A7EC9AA506}">
      <dgm:prSet/>
      <dgm:spPr/>
      <dgm:t>
        <a:bodyPr/>
        <a:lstStyle/>
        <a:p>
          <a:endParaRPr lang="en-GB"/>
        </a:p>
      </dgm:t>
    </dgm:pt>
    <dgm:pt modelId="{81BDEA61-DAFD-4BB9-8FEB-BCD899509728}" type="sibTrans" cxnId="{FAF3424F-2F35-405B-8E88-F0A7EC9AA506}">
      <dgm:prSet/>
      <dgm:spPr/>
      <dgm:t>
        <a:bodyPr/>
        <a:lstStyle/>
        <a:p>
          <a:endParaRPr lang="en-GB"/>
        </a:p>
      </dgm:t>
    </dgm:pt>
    <dgm:pt modelId="{B589B0CA-622F-4790-9183-AA49C745FFCF}">
      <dgm:prSet phldrT="[Text]"/>
      <dgm:spPr/>
      <dgm:t>
        <a:bodyPr/>
        <a:lstStyle/>
        <a:p>
          <a:r>
            <a:rPr lang="en-US" dirty="0"/>
            <a:t>Mistral 7B</a:t>
          </a:r>
          <a:endParaRPr lang="en-GB" dirty="0"/>
        </a:p>
      </dgm:t>
    </dgm:pt>
    <dgm:pt modelId="{774EB902-EC70-4FB9-96DC-D1A033E21BDC}" type="parTrans" cxnId="{033A4964-38A4-479D-9A81-85F1383F967B}">
      <dgm:prSet/>
      <dgm:spPr/>
      <dgm:t>
        <a:bodyPr/>
        <a:lstStyle/>
        <a:p>
          <a:endParaRPr lang="en-GB"/>
        </a:p>
      </dgm:t>
    </dgm:pt>
    <dgm:pt modelId="{0F7DB875-10BE-404D-8C0F-6411E9664ECF}" type="sibTrans" cxnId="{033A4964-38A4-479D-9A81-85F1383F967B}">
      <dgm:prSet/>
      <dgm:spPr/>
      <dgm:t>
        <a:bodyPr/>
        <a:lstStyle/>
        <a:p>
          <a:endParaRPr lang="en-GB"/>
        </a:p>
      </dgm:t>
    </dgm:pt>
    <dgm:pt modelId="{67FAE00C-1D5C-43CB-BBD2-FA92E34FA662}">
      <dgm:prSet phldrT="[Text]"/>
      <dgm:spPr/>
      <dgm:t>
        <a:bodyPr/>
        <a:lstStyle/>
        <a:p>
          <a:r>
            <a:rPr lang="en-US" dirty="0"/>
            <a:t>Llama 3.1 8B</a:t>
          </a:r>
          <a:endParaRPr lang="en-GB" dirty="0"/>
        </a:p>
      </dgm:t>
    </dgm:pt>
    <dgm:pt modelId="{7967A5C1-A1A1-4BE4-8209-7C59E1AE1BA9}" type="parTrans" cxnId="{2A56BC98-10D1-4AF2-BDE1-3A2F753632A1}">
      <dgm:prSet/>
      <dgm:spPr/>
      <dgm:t>
        <a:bodyPr/>
        <a:lstStyle/>
        <a:p>
          <a:endParaRPr lang="en-GB"/>
        </a:p>
      </dgm:t>
    </dgm:pt>
    <dgm:pt modelId="{5E855997-FCF0-40E1-956A-F89B94614D33}" type="sibTrans" cxnId="{2A56BC98-10D1-4AF2-BDE1-3A2F753632A1}">
      <dgm:prSet/>
      <dgm:spPr/>
      <dgm:t>
        <a:bodyPr/>
        <a:lstStyle/>
        <a:p>
          <a:endParaRPr lang="en-GB"/>
        </a:p>
      </dgm:t>
    </dgm:pt>
    <dgm:pt modelId="{A33A15E1-15ED-43B7-ADCB-BE2C026A583F}">
      <dgm:prSet phldrT="[Text]"/>
      <dgm:spPr/>
      <dgm:t>
        <a:bodyPr/>
        <a:lstStyle/>
        <a:p>
          <a:r>
            <a:rPr lang="en-US" dirty="0"/>
            <a:t>Fin Llama 8B</a:t>
          </a:r>
          <a:endParaRPr lang="en-GB" dirty="0"/>
        </a:p>
      </dgm:t>
    </dgm:pt>
    <dgm:pt modelId="{DF022541-023B-4348-9A13-E01FC4AC1401}" type="parTrans" cxnId="{4CA4873F-09CF-4851-B17D-FF15D14F245C}">
      <dgm:prSet/>
      <dgm:spPr/>
      <dgm:t>
        <a:bodyPr/>
        <a:lstStyle/>
        <a:p>
          <a:endParaRPr lang="en-GB"/>
        </a:p>
      </dgm:t>
    </dgm:pt>
    <dgm:pt modelId="{BC51429B-B009-4221-B7E2-EC72FBCFAB83}" type="sibTrans" cxnId="{4CA4873F-09CF-4851-B17D-FF15D14F245C}">
      <dgm:prSet/>
      <dgm:spPr/>
      <dgm:t>
        <a:bodyPr/>
        <a:lstStyle/>
        <a:p>
          <a:endParaRPr lang="en-GB"/>
        </a:p>
      </dgm:t>
    </dgm:pt>
    <dgm:pt modelId="{B8F7FF34-0748-4A0A-9350-DB239436B92C}" type="pres">
      <dgm:prSet presAssocID="{1F405FF4-8B61-43BB-B983-BB162BDFD2D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7D8BE21-3B5E-491E-AA61-6DCAE1EAE1C4}" type="pres">
      <dgm:prSet presAssocID="{FDCCBCF2-471B-4BB5-991D-2C1AA4D0A216}" presName="root1" presStyleCnt="0"/>
      <dgm:spPr/>
    </dgm:pt>
    <dgm:pt modelId="{F4B2C7E0-4955-4B40-B32A-3CD1DA008C44}" type="pres">
      <dgm:prSet presAssocID="{FDCCBCF2-471B-4BB5-991D-2C1AA4D0A216}" presName="LevelOneTextNode" presStyleLbl="node0" presStyleIdx="0" presStyleCnt="1">
        <dgm:presLayoutVars>
          <dgm:chPref val="3"/>
        </dgm:presLayoutVars>
      </dgm:prSet>
      <dgm:spPr/>
    </dgm:pt>
    <dgm:pt modelId="{463B6ED6-735F-4170-B1DF-B500687EAFD6}" type="pres">
      <dgm:prSet presAssocID="{FDCCBCF2-471B-4BB5-991D-2C1AA4D0A216}" presName="level2hierChild" presStyleCnt="0"/>
      <dgm:spPr/>
    </dgm:pt>
    <dgm:pt modelId="{5F1772FF-195A-4C83-AEA9-A310FB49AA5B}" type="pres">
      <dgm:prSet presAssocID="{774EB902-EC70-4FB9-96DC-D1A033E21BDC}" presName="conn2-1" presStyleLbl="parChTrans1D2" presStyleIdx="0" presStyleCnt="3"/>
      <dgm:spPr/>
    </dgm:pt>
    <dgm:pt modelId="{85A51AFE-A2B2-485C-A12C-21F064FD1383}" type="pres">
      <dgm:prSet presAssocID="{774EB902-EC70-4FB9-96DC-D1A033E21BDC}" presName="connTx" presStyleLbl="parChTrans1D2" presStyleIdx="0" presStyleCnt="3"/>
      <dgm:spPr/>
    </dgm:pt>
    <dgm:pt modelId="{4B7992A8-7BFD-4B08-BC3A-E047F149E7D5}" type="pres">
      <dgm:prSet presAssocID="{B589B0CA-622F-4790-9183-AA49C745FFCF}" presName="root2" presStyleCnt="0"/>
      <dgm:spPr/>
    </dgm:pt>
    <dgm:pt modelId="{D0B6A0D4-A6EC-4496-8231-983D07C66933}" type="pres">
      <dgm:prSet presAssocID="{B589B0CA-622F-4790-9183-AA49C745FFCF}" presName="LevelTwoTextNode" presStyleLbl="node2" presStyleIdx="0" presStyleCnt="3">
        <dgm:presLayoutVars>
          <dgm:chPref val="3"/>
        </dgm:presLayoutVars>
      </dgm:prSet>
      <dgm:spPr/>
    </dgm:pt>
    <dgm:pt modelId="{869EDD32-547F-474A-A0A2-2477C7447634}" type="pres">
      <dgm:prSet presAssocID="{B589B0CA-622F-4790-9183-AA49C745FFCF}" presName="level3hierChild" presStyleCnt="0"/>
      <dgm:spPr/>
    </dgm:pt>
    <dgm:pt modelId="{E306034E-FA2C-4BDA-A924-68158555CE73}" type="pres">
      <dgm:prSet presAssocID="{7967A5C1-A1A1-4BE4-8209-7C59E1AE1BA9}" presName="conn2-1" presStyleLbl="parChTrans1D2" presStyleIdx="1" presStyleCnt="3"/>
      <dgm:spPr/>
    </dgm:pt>
    <dgm:pt modelId="{A9897F62-E561-4103-8F13-B79F699FEED6}" type="pres">
      <dgm:prSet presAssocID="{7967A5C1-A1A1-4BE4-8209-7C59E1AE1BA9}" presName="connTx" presStyleLbl="parChTrans1D2" presStyleIdx="1" presStyleCnt="3"/>
      <dgm:spPr/>
    </dgm:pt>
    <dgm:pt modelId="{987AD0A5-8D79-49E0-9BDF-BA81676B8A5C}" type="pres">
      <dgm:prSet presAssocID="{67FAE00C-1D5C-43CB-BBD2-FA92E34FA662}" presName="root2" presStyleCnt="0"/>
      <dgm:spPr/>
    </dgm:pt>
    <dgm:pt modelId="{10301375-930E-4A1A-8DCF-D269BA0311BF}" type="pres">
      <dgm:prSet presAssocID="{67FAE00C-1D5C-43CB-BBD2-FA92E34FA662}" presName="LevelTwoTextNode" presStyleLbl="node2" presStyleIdx="1" presStyleCnt="3">
        <dgm:presLayoutVars>
          <dgm:chPref val="3"/>
        </dgm:presLayoutVars>
      </dgm:prSet>
      <dgm:spPr/>
    </dgm:pt>
    <dgm:pt modelId="{E4CE8F15-0ECA-4AAC-9559-CF3D62767634}" type="pres">
      <dgm:prSet presAssocID="{67FAE00C-1D5C-43CB-BBD2-FA92E34FA662}" presName="level3hierChild" presStyleCnt="0"/>
      <dgm:spPr/>
    </dgm:pt>
    <dgm:pt modelId="{A42A347D-4FF6-42AF-81A1-547FE4B2EA37}" type="pres">
      <dgm:prSet presAssocID="{DF022541-023B-4348-9A13-E01FC4AC1401}" presName="conn2-1" presStyleLbl="parChTrans1D2" presStyleIdx="2" presStyleCnt="3"/>
      <dgm:spPr/>
    </dgm:pt>
    <dgm:pt modelId="{BBFAF9F7-FFC2-448E-9006-629605005E69}" type="pres">
      <dgm:prSet presAssocID="{DF022541-023B-4348-9A13-E01FC4AC1401}" presName="connTx" presStyleLbl="parChTrans1D2" presStyleIdx="2" presStyleCnt="3"/>
      <dgm:spPr/>
    </dgm:pt>
    <dgm:pt modelId="{8FB715ED-E350-42BB-A4E5-2CCF9ACDE2F8}" type="pres">
      <dgm:prSet presAssocID="{A33A15E1-15ED-43B7-ADCB-BE2C026A583F}" presName="root2" presStyleCnt="0"/>
      <dgm:spPr/>
    </dgm:pt>
    <dgm:pt modelId="{FBD9BA6F-C11A-4626-B2DE-1536CF8A5E84}" type="pres">
      <dgm:prSet presAssocID="{A33A15E1-15ED-43B7-ADCB-BE2C026A583F}" presName="LevelTwoTextNode" presStyleLbl="node2" presStyleIdx="2" presStyleCnt="3">
        <dgm:presLayoutVars>
          <dgm:chPref val="3"/>
        </dgm:presLayoutVars>
      </dgm:prSet>
      <dgm:spPr/>
    </dgm:pt>
    <dgm:pt modelId="{7FD3166C-F180-446E-83CA-1E3E738D7AB4}" type="pres">
      <dgm:prSet presAssocID="{A33A15E1-15ED-43B7-ADCB-BE2C026A583F}" presName="level3hierChild" presStyleCnt="0"/>
      <dgm:spPr/>
    </dgm:pt>
  </dgm:ptLst>
  <dgm:cxnLst>
    <dgm:cxn modelId="{1916C40C-A6DD-4298-A693-3165B4E63B47}" type="presOf" srcId="{774EB902-EC70-4FB9-96DC-D1A033E21BDC}" destId="{5F1772FF-195A-4C83-AEA9-A310FB49AA5B}" srcOrd="0" destOrd="0" presId="urn:microsoft.com/office/officeart/2008/layout/HorizontalMultiLevelHierarchy"/>
    <dgm:cxn modelId="{DC0A1C19-BFF5-4F72-BCFD-A42913C9658B}" type="presOf" srcId="{774EB902-EC70-4FB9-96DC-D1A033E21BDC}" destId="{85A51AFE-A2B2-485C-A12C-21F064FD1383}" srcOrd="1" destOrd="0" presId="urn:microsoft.com/office/officeart/2008/layout/HorizontalMultiLevelHierarchy"/>
    <dgm:cxn modelId="{EEFDEB21-11AE-4FAB-8654-8DC555DC938B}" type="presOf" srcId="{67FAE00C-1D5C-43CB-BBD2-FA92E34FA662}" destId="{10301375-930E-4A1A-8DCF-D269BA0311BF}" srcOrd="0" destOrd="0" presId="urn:microsoft.com/office/officeart/2008/layout/HorizontalMultiLevelHierarchy"/>
    <dgm:cxn modelId="{E2789934-0B4A-4256-AAC5-129EDEBDC4E4}" type="presOf" srcId="{DF022541-023B-4348-9A13-E01FC4AC1401}" destId="{BBFAF9F7-FFC2-448E-9006-629605005E69}" srcOrd="1" destOrd="0" presId="urn:microsoft.com/office/officeart/2008/layout/HorizontalMultiLevelHierarchy"/>
    <dgm:cxn modelId="{4CA4873F-09CF-4851-B17D-FF15D14F245C}" srcId="{FDCCBCF2-471B-4BB5-991D-2C1AA4D0A216}" destId="{A33A15E1-15ED-43B7-ADCB-BE2C026A583F}" srcOrd="2" destOrd="0" parTransId="{DF022541-023B-4348-9A13-E01FC4AC1401}" sibTransId="{BC51429B-B009-4221-B7E2-EC72FBCFAB83}"/>
    <dgm:cxn modelId="{033A4964-38A4-479D-9A81-85F1383F967B}" srcId="{FDCCBCF2-471B-4BB5-991D-2C1AA4D0A216}" destId="{B589B0CA-622F-4790-9183-AA49C745FFCF}" srcOrd="0" destOrd="0" parTransId="{774EB902-EC70-4FB9-96DC-D1A033E21BDC}" sibTransId="{0F7DB875-10BE-404D-8C0F-6411E9664ECF}"/>
    <dgm:cxn modelId="{2D726B6E-DE74-43F3-89BA-05F46F9109D5}" type="presOf" srcId="{DF022541-023B-4348-9A13-E01FC4AC1401}" destId="{A42A347D-4FF6-42AF-81A1-547FE4B2EA37}" srcOrd="0" destOrd="0" presId="urn:microsoft.com/office/officeart/2008/layout/HorizontalMultiLevelHierarchy"/>
    <dgm:cxn modelId="{FAF3424F-2F35-405B-8E88-F0A7EC9AA506}" srcId="{1F405FF4-8B61-43BB-B983-BB162BDFD2DD}" destId="{FDCCBCF2-471B-4BB5-991D-2C1AA4D0A216}" srcOrd="0" destOrd="0" parTransId="{CE9BE204-A331-4A03-805D-5A1B199A4054}" sibTransId="{81BDEA61-DAFD-4BB9-8FEB-BCD899509728}"/>
    <dgm:cxn modelId="{C1336C73-21A1-45B3-8F15-1B8AE9AC04A3}" type="presOf" srcId="{A33A15E1-15ED-43B7-ADCB-BE2C026A583F}" destId="{FBD9BA6F-C11A-4626-B2DE-1536CF8A5E84}" srcOrd="0" destOrd="0" presId="urn:microsoft.com/office/officeart/2008/layout/HorizontalMultiLevelHierarchy"/>
    <dgm:cxn modelId="{CFD71D83-03CC-4171-89F5-9DA0730CA606}" type="presOf" srcId="{FDCCBCF2-471B-4BB5-991D-2C1AA4D0A216}" destId="{F4B2C7E0-4955-4B40-B32A-3CD1DA008C44}" srcOrd="0" destOrd="0" presId="urn:microsoft.com/office/officeart/2008/layout/HorizontalMultiLevelHierarchy"/>
    <dgm:cxn modelId="{2A56BC98-10D1-4AF2-BDE1-3A2F753632A1}" srcId="{FDCCBCF2-471B-4BB5-991D-2C1AA4D0A216}" destId="{67FAE00C-1D5C-43CB-BBD2-FA92E34FA662}" srcOrd="1" destOrd="0" parTransId="{7967A5C1-A1A1-4BE4-8209-7C59E1AE1BA9}" sibTransId="{5E855997-FCF0-40E1-956A-F89B94614D33}"/>
    <dgm:cxn modelId="{78B063D1-7DB9-484C-A451-D127D107BBEF}" type="presOf" srcId="{B589B0CA-622F-4790-9183-AA49C745FFCF}" destId="{D0B6A0D4-A6EC-4496-8231-983D07C66933}" srcOrd="0" destOrd="0" presId="urn:microsoft.com/office/officeart/2008/layout/HorizontalMultiLevelHierarchy"/>
    <dgm:cxn modelId="{EA8E85D3-A903-4B56-9385-0638828E1AE7}" type="presOf" srcId="{7967A5C1-A1A1-4BE4-8209-7C59E1AE1BA9}" destId="{E306034E-FA2C-4BDA-A924-68158555CE73}" srcOrd="0" destOrd="0" presId="urn:microsoft.com/office/officeart/2008/layout/HorizontalMultiLevelHierarchy"/>
    <dgm:cxn modelId="{C0DBE5D8-02B0-4B3A-BAE9-B5ADF336A792}" type="presOf" srcId="{1F405FF4-8B61-43BB-B983-BB162BDFD2DD}" destId="{B8F7FF34-0748-4A0A-9350-DB239436B92C}" srcOrd="0" destOrd="0" presId="urn:microsoft.com/office/officeart/2008/layout/HorizontalMultiLevelHierarchy"/>
    <dgm:cxn modelId="{BD5ADDF7-44C0-42E1-8547-BEF7ABE86242}" type="presOf" srcId="{7967A5C1-A1A1-4BE4-8209-7C59E1AE1BA9}" destId="{A9897F62-E561-4103-8F13-B79F699FEED6}" srcOrd="1" destOrd="0" presId="urn:microsoft.com/office/officeart/2008/layout/HorizontalMultiLevelHierarchy"/>
    <dgm:cxn modelId="{624B2281-EBE0-42F5-9EC6-CDB353A82B68}" type="presParOf" srcId="{B8F7FF34-0748-4A0A-9350-DB239436B92C}" destId="{47D8BE21-3B5E-491E-AA61-6DCAE1EAE1C4}" srcOrd="0" destOrd="0" presId="urn:microsoft.com/office/officeart/2008/layout/HorizontalMultiLevelHierarchy"/>
    <dgm:cxn modelId="{EA77DDED-8DF8-441B-B465-99C4E072989D}" type="presParOf" srcId="{47D8BE21-3B5E-491E-AA61-6DCAE1EAE1C4}" destId="{F4B2C7E0-4955-4B40-B32A-3CD1DA008C44}" srcOrd="0" destOrd="0" presId="urn:microsoft.com/office/officeart/2008/layout/HorizontalMultiLevelHierarchy"/>
    <dgm:cxn modelId="{B1FCDE00-306A-4D9F-A27E-EAFD64543500}" type="presParOf" srcId="{47D8BE21-3B5E-491E-AA61-6DCAE1EAE1C4}" destId="{463B6ED6-735F-4170-B1DF-B500687EAFD6}" srcOrd="1" destOrd="0" presId="urn:microsoft.com/office/officeart/2008/layout/HorizontalMultiLevelHierarchy"/>
    <dgm:cxn modelId="{E00432B0-AD94-47EF-8163-E0AFA2A709BF}" type="presParOf" srcId="{463B6ED6-735F-4170-B1DF-B500687EAFD6}" destId="{5F1772FF-195A-4C83-AEA9-A310FB49AA5B}" srcOrd="0" destOrd="0" presId="urn:microsoft.com/office/officeart/2008/layout/HorizontalMultiLevelHierarchy"/>
    <dgm:cxn modelId="{DD8831AA-EA39-4998-827F-08F6951C214C}" type="presParOf" srcId="{5F1772FF-195A-4C83-AEA9-A310FB49AA5B}" destId="{85A51AFE-A2B2-485C-A12C-21F064FD1383}" srcOrd="0" destOrd="0" presId="urn:microsoft.com/office/officeart/2008/layout/HorizontalMultiLevelHierarchy"/>
    <dgm:cxn modelId="{6689BB4C-519D-4D38-9291-305B147E3D8C}" type="presParOf" srcId="{463B6ED6-735F-4170-B1DF-B500687EAFD6}" destId="{4B7992A8-7BFD-4B08-BC3A-E047F149E7D5}" srcOrd="1" destOrd="0" presId="urn:microsoft.com/office/officeart/2008/layout/HorizontalMultiLevelHierarchy"/>
    <dgm:cxn modelId="{6553692E-9256-48AB-BC56-457053427E2F}" type="presParOf" srcId="{4B7992A8-7BFD-4B08-BC3A-E047F149E7D5}" destId="{D0B6A0D4-A6EC-4496-8231-983D07C66933}" srcOrd="0" destOrd="0" presId="urn:microsoft.com/office/officeart/2008/layout/HorizontalMultiLevelHierarchy"/>
    <dgm:cxn modelId="{6E831628-1FD7-4A54-91F2-737B295CE541}" type="presParOf" srcId="{4B7992A8-7BFD-4B08-BC3A-E047F149E7D5}" destId="{869EDD32-547F-474A-A0A2-2477C7447634}" srcOrd="1" destOrd="0" presId="urn:microsoft.com/office/officeart/2008/layout/HorizontalMultiLevelHierarchy"/>
    <dgm:cxn modelId="{82858862-5F1E-4148-B40A-E2B72C3CB328}" type="presParOf" srcId="{463B6ED6-735F-4170-B1DF-B500687EAFD6}" destId="{E306034E-FA2C-4BDA-A924-68158555CE73}" srcOrd="2" destOrd="0" presId="urn:microsoft.com/office/officeart/2008/layout/HorizontalMultiLevelHierarchy"/>
    <dgm:cxn modelId="{DCE97CE2-F3CB-468E-9837-8EB953955132}" type="presParOf" srcId="{E306034E-FA2C-4BDA-A924-68158555CE73}" destId="{A9897F62-E561-4103-8F13-B79F699FEED6}" srcOrd="0" destOrd="0" presId="urn:microsoft.com/office/officeart/2008/layout/HorizontalMultiLevelHierarchy"/>
    <dgm:cxn modelId="{AE3F311A-A160-4295-992F-C593A6610FC7}" type="presParOf" srcId="{463B6ED6-735F-4170-B1DF-B500687EAFD6}" destId="{987AD0A5-8D79-49E0-9BDF-BA81676B8A5C}" srcOrd="3" destOrd="0" presId="urn:microsoft.com/office/officeart/2008/layout/HorizontalMultiLevelHierarchy"/>
    <dgm:cxn modelId="{3C0E9079-B6DE-4838-AD6E-2A65D0C1B0EB}" type="presParOf" srcId="{987AD0A5-8D79-49E0-9BDF-BA81676B8A5C}" destId="{10301375-930E-4A1A-8DCF-D269BA0311BF}" srcOrd="0" destOrd="0" presId="urn:microsoft.com/office/officeart/2008/layout/HorizontalMultiLevelHierarchy"/>
    <dgm:cxn modelId="{F28AC795-4FD4-4732-A070-B620CED64967}" type="presParOf" srcId="{987AD0A5-8D79-49E0-9BDF-BA81676B8A5C}" destId="{E4CE8F15-0ECA-4AAC-9559-CF3D62767634}" srcOrd="1" destOrd="0" presId="urn:microsoft.com/office/officeart/2008/layout/HorizontalMultiLevelHierarchy"/>
    <dgm:cxn modelId="{7AED5955-5C0C-45EC-B177-223D484F2768}" type="presParOf" srcId="{463B6ED6-735F-4170-B1DF-B500687EAFD6}" destId="{A42A347D-4FF6-42AF-81A1-547FE4B2EA37}" srcOrd="4" destOrd="0" presId="urn:microsoft.com/office/officeart/2008/layout/HorizontalMultiLevelHierarchy"/>
    <dgm:cxn modelId="{F3685182-548F-4248-B828-30ADA0A90178}" type="presParOf" srcId="{A42A347D-4FF6-42AF-81A1-547FE4B2EA37}" destId="{BBFAF9F7-FFC2-448E-9006-629605005E69}" srcOrd="0" destOrd="0" presId="urn:microsoft.com/office/officeart/2008/layout/HorizontalMultiLevelHierarchy"/>
    <dgm:cxn modelId="{98C258D2-D9F0-461F-AF33-80FEA9749276}" type="presParOf" srcId="{463B6ED6-735F-4170-B1DF-B500687EAFD6}" destId="{8FB715ED-E350-42BB-A4E5-2CCF9ACDE2F8}" srcOrd="5" destOrd="0" presId="urn:microsoft.com/office/officeart/2008/layout/HorizontalMultiLevelHierarchy"/>
    <dgm:cxn modelId="{70B6929B-77FF-45CF-8423-245D96291097}" type="presParOf" srcId="{8FB715ED-E350-42BB-A4E5-2CCF9ACDE2F8}" destId="{FBD9BA6F-C11A-4626-B2DE-1536CF8A5E84}" srcOrd="0" destOrd="0" presId="urn:microsoft.com/office/officeart/2008/layout/HorizontalMultiLevelHierarchy"/>
    <dgm:cxn modelId="{9CD2A3C7-BDB7-4F88-97E6-9C4B70E2B905}" type="presParOf" srcId="{8FB715ED-E350-42BB-A4E5-2CCF9ACDE2F8}" destId="{7FD3166C-F180-446E-83CA-1E3E738D7AB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405FF4-8B61-43BB-B983-BB162BDFD2D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DCCBCF2-471B-4BB5-991D-2C1AA4D0A216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/>
            <a:t>Data preparation</a:t>
          </a:r>
          <a:endParaRPr lang="en-GB" dirty="0"/>
        </a:p>
      </dgm:t>
    </dgm:pt>
    <dgm:pt modelId="{CE9BE204-A331-4A03-805D-5A1B199A4054}" type="parTrans" cxnId="{FAF3424F-2F35-405B-8E88-F0A7EC9AA506}">
      <dgm:prSet/>
      <dgm:spPr/>
      <dgm:t>
        <a:bodyPr/>
        <a:lstStyle/>
        <a:p>
          <a:endParaRPr lang="en-GB"/>
        </a:p>
      </dgm:t>
    </dgm:pt>
    <dgm:pt modelId="{81BDEA61-DAFD-4BB9-8FEB-BCD899509728}" type="sibTrans" cxnId="{FAF3424F-2F35-405B-8E88-F0A7EC9AA506}">
      <dgm:prSet/>
      <dgm:spPr/>
      <dgm:t>
        <a:bodyPr/>
        <a:lstStyle/>
        <a:p>
          <a:endParaRPr lang="en-GB"/>
        </a:p>
      </dgm:t>
    </dgm:pt>
    <dgm:pt modelId="{B589B0CA-622F-4790-9183-AA49C745FFCF}">
      <dgm:prSet phldrT="[Text]"/>
      <dgm:spPr/>
      <dgm:t>
        <a:bodyPr/>
        <a:lstStyle/>
        <a:p>
          <a:r>
            <a:rPr lang="en-US" dirty="0"/>
            <a:t>Technical indicators</a:t>
          </a:r>
          <a:endParaRPr lang="en-GB" dirty="0"/>
        </a:p>
      </dgm:t>
    </dgm:pt>
    <dgm:pt modelId="{774EB902-EC70-4FB9-96DC-D1A033E21BDC}" type="parTrans" cxnId="{033A4964-38A4-479D-9A81-85F1383F967B}">
      <dgm:prSet/>
      <dgm:spPr/>
      <dgm:t>
        <a:bodyPr/>
        <a:lstStyle/>
        <a:p>
          <a:endParaRPr lang="en-GB"/>
        </a:p>
      </dgm:t>
    </dgm:pt>
    <dgm:pt modelId="{0F7DB875-10BE-404D-8C0F-6411E9664ECF}" type="sibTrans" cxnId="{033A4964-38A4-479D-9A81-85F1383F967B}">
      <dgm:prSet/>
      <dgm:spPr/>
      <dgm:t>
        <a:bodyPr/>
        <a:lstStyle/>
        <a:p>
          <a:endParaRPr lang="en-GB"/>
        </a:p>
      </dgm:t>
    </dgm:pt>
    <dgm:pt modelId="{67FAE00C-1D5C-43CB-BBD2-FA92E34FA662}">
      <dgm:prSet phldrT="[Text]"/>
      <dgm:spPr/>
      <dgm:t>
        <a:bodyPr/>
        <a:lstStyle/>
        <a:p>
          <a:r>
            <a:rPr lang="en-US" dirty="0"/>
            <a:t>Market context</a:t>
          </a:r>
          <a:endParaRPr lang="en-GB" dirty="0"/>
        </a:p>
      </dgm:t>
    </dgm:pt>
    <dgm:pt modelId="{7967A5C1-A1A1-4BE4-8209-7C59E1AE1BA9}" type="parTrans" cxnId="{2A56BC98-10D1-4AF2-BDE1-3A2F753632A1}">
      <dgm:prSet/>
      <dgm:spPr/>
      <dgm:t>
        <a:bodyPr/>
        <a:lstStyle/>
        <a:p>
          <a:endParaRPr lang="en-GB"/>
        </a:p>
      </dgm:t>
    </dgm:pt>
    <dgm:pt modelId="{5E855997-FCF0-40E1-956A-F89B94614D33}" type="sibTrans" cxnId="{2A56BC98-10D1-4AF2-BDE1-3A2F753632A1}">
      <dgm:prSet/>
      <dgm:spPr/>
      <dgm:t>
        <a:bodyPr/>
        <a:lstStyle/>
        <a:p>
          <a:endParaRPr lang="en-GB"/>
        </a:p>
      </dgm:t>
    </dgm:pt>
    <dgm:pt modelId="{A33A15E1-15ED-43B7-ADCB-BE2C026A583F}">
      <dgm:prSet phldrT="[Text]"/>
      <dgm:spPr/>
      <dgm:t>
        <a:bodyPr/>
        <a:lstStyle/>
        <a:p>
          <a:r>
            <a:rPr lang="en-US" dirty="0"/>
            <a:t>Rolling news summaries</a:t>
          </a:r>
          <a:endParaRPr lang="en-GB" dirty="0"/>
        </a:p>
      </dgm:t>
    </dgm:pt>
    <dgm:pt modelId="{DF022541-023B-4348-9A13-E01FC4AC1401}" type="parTrans" cxnId="{4CA4873F-09CF-4851-B17D-FF15D14F245C}">
      <dgm:prSet/>
      <dgm:spPr/>
      <dgm:t>
        <a:bodyPr/>
        <a:lstStyle/>
        <a:p>
          <a:endParaRPr lang="en-GB"/>
        </a:p>
      </dgm:t>
    </dgm:pt>
    <dgm:pt modelId="{BC51429B-B009-4221-B7E2-EC72FBCFAB83}" type="sibTrans" cxnId="{4CA4873F-09CF-4851-B17D-FF15D14F245C}">
      <dgm:prSet/>
      <dgm:spPr/>
      <dgm:t>
        <a:bodyPr/>
        <a:lstStyle/>
        <a:p>
          <a:endParaRPr lang="en-GB"/>
        </a:p>
      </dgm:t>
    </dgm:pt>
    <dgm:pt modelId="{6308799D-B21A-4DD7-9971-4A8A1049122D}">
      <dgm:prSet phldrT="[Text]"/>
      <dgm:spPr/>
      <dgm:t>
        <a:bodyPr/>
        <a:lstStyle/>
        <a:p>
          <a:r>
            <a:rPr lang="en-US" dirty="0"/>
            <a:t>About 15k datapoints</a:t>
          </a:r>
          <a:endParaRPr lang="en-GB" dirty="0"/>
        </a:p>
      </dgm:t>
    </dgm:pt>
    <dgm:pt modelId="{B22B29C3-49F7-4D1A-ABFB-4486391078A5}" type="parTrans" cxnId="{5BE5C2F8-7C80-4E0E-BB48-E5C793D8142D}">
      <dgm:prSet/>
      <dgm:spPr/>
      <dgm:t>
        <a:bodyPr/>
        <a:lstStyle/>
        <a:p>
          <a:endParaRPr lang="en-GB"/>
        </a:p>
      </dgm:t>
    </dgm:pt>
    <dgm:pt modelId="{A3AC8A04-6548-444A-B3FF-330C5A3E3BF3}" type="sibTrans" cxnId="{5BE5C2F8-7C80-4E0E-BB48-E5C793D8142D}">
      <dgm:prSet/>
      <dgm:spPr/>
      <dgm:t>
        <a:bodyPr/>
        <a:lstStyle/>
        <a:p>
          <a:endParaRPr lang="en-GB"/>
        </a:p>
      </dgm:t>
    </dgm:pt>
    <dgm:pt modelId="{ED426AA9-3F74-4170-B992-BFAC2AA9A2EB}">
      <dgm:prSet phldrT="[Text]"/>
      <dgm:spPr/>
      <dgm:t>
        <a:bodyPr/>
        <a:lstStyle/>
        <a:p>
          <a:r>
            <a:rPr lang="en-US" dirty="0"/>
            <a:t>Bitcoin leading indicators</a:t>
          </a:r>
          <a:endParaRPr lang="en-GB" dirty="0"/>
        </a:p>
      </dgm:t>
    </dgm:pt>
    <dgm:pt modelId="{B6F3F541-F51A-4FA2-93A9-D3A1E64AE331}" type="parTrans" cxnId="{4BB8E5BE-EE98-4E86-9FF8-0522BAA023EF}">
      <dgm:prSet/>
      <dgm:spPr/>
      <dgm:t>
        <a:bodyPr/>
        <a:lstStyle/>
        <a:p>
          <a:endParaRPr lang="en-GB"/>
        </a:p>
      </dgm:t>
    </dgm:pt>
    <dgm:pt modelId="{B871857A-E991-4346-B663-4C47EC98C713}" type="sibTrans" cxnId="{4BB8E5BE-EE98-4E86-9FF8-0522BAA023EF}">
      <dgm:prSet/>
      <dgm:spPr/>
      <dgm:t>
        <a:bodyPr/>
        <a:lstStyle/>
        <a:p>
          <a:endParaRPr lang="en-GB"/>
        </a:p>
      </dgm:t>
    </dgm:pt>
    <dgm:pt modelId="{2288C068-1686-493C-B6C1-7F0B6C3B092C}">
      <dgm:prSet phldrT="[Text]"/>
      <dgm:spPr/>
      <dgm:t>
        <a:bodyPr/>
        <a:lstStyle/>
        <a:p>
          <a:r>
            <a:rPr lang="en-US" dirty="0"/>
            <a:t>Target: price direction</a:t>
          </a:r>
          <a:endParaRPr lang="en-GB" dirty="0"/>
        </a:p>
      </dgm:t>
    </dgm:pt>
    <dgm:pt modelId="{52FD909F-6CEF-4867-883A-11F6BE55B2A8}" type="parTrans" cxnId="{0DC91CD4-D1D9-4EF4-BB24-6D1C2A3A81A7}">
      <dgm:prSet/>
      <dgm:spPr/>
      <dgm:t>
        <a:bodyPr/>
        <a:lstStyle/>
        <a:p>
          <a:endParaRPr lang="en-GB"/>
        </a:p>
      </dgm:t>
    </dgm:pt>
    <dgm:pt modelId="{6E2D7099-2A28-4ABE-8C0E-4B9234918F00}" type="sibTrans" cxnId="{0DC91CD4-D1D9-4EF4-BB24-6D1C2A3A81A7}">
      <dgm:prSet/>
      <dgm:spPr/>
      <dgm:t>
        <a:bodyPr/>
        <a:lstStyle/>
        <a:p>
          <a:endParaRPr lang="en-GB"/>
        </a:p>
      </dgm:t>
    </dgm:pt>
    <dgm:pt modelId="{B8F7FF34-0748-4A0A-9350-DB239436B92C}" type="pres">
      <dgm:prSet presAssocID="{1F405FF4-8B61-43BB-B983-BB162BDFD2D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7D8BE21-3B5E-491E-AA61-6DCAE1EAE1C4}" type="pres">
      <dgm:prSet presAssocID="{FDCCBCF2-471B-4BB5-991D-2C1AA4D0A216}" presName="root1" presStyleCnt="0"/>
      <dgm:spPr/>
    </dgm:pt>
    <dgm:pt modelId="{F4B2C7E0-4955-4B40-B32A-3CD1DA008C44}" type="pres">
      <dgm:prSet presAssocID="{FDCCBCF2-471B-4BB5-991D-2C1AA4D0A216}" presName="LevelOneTextNode" presStyleLbl="node0" presStyleIdx="0" presStyleCnt="1">
        <dgm:presLayoutVars>
          <dgm:chPref val="3"/>
        </dgm:presLayoutVars>
      </dgm:prSet>
      <dgm:spPr/>
    </dgm:pt>
    <dgm:pt modelId="{463B6ED6-735F-4170-B1DF-B500687EAFD6}" type="pres">
      <dgm:prSet presAssocID="{FDCCBCF2-471B-4BB5-991D-2C1AA4D0A216}" presName="level2hierChild" presStyleCnt="0"/>
      <dgm:spPr/>
    </dgm:pt>
    <dgm:pt modelId="{5F1772FF-195A-4C83-AEA9-A310FB49AA5B}" type="pres">
      <dgm:prSet presAssocID="{774EB902-EC70-4FB9-96DC-D1A033E21BDC}" presName="conn2-1" presStyleLbl="parChTrans1D2" presStyleIdx="0" presStyleCnt="6"/>
      <dgm:spPr/>
    </dgm:pt>
    <dgm:pt modelId="{85A51AFE-A2B2-485C-A12C-21F064FD1383}" type="pres">
      <dgm:prSet presAssocID="{774EB902-EC70-4FB9-96DC-D1A033E21BDC}" presName="connTx" presStyleLbl="parChTrans1D2" presStyleIdx="0" presStyleCnt="6"/>
      <dgm:spPr/>
    </dgm:pt>
    <dgm:pt modelId="{4B7992A8-7BFD-4B08-BC3A-E047F149E7D5}" type="pres">
      <dgm:prSet presAssocID="{B589B0CA-622F-4790-9183-AA49C745FFCF}" presName="root2" presStyleCnt="0"/>
      <dgm:spPr/>
    </dgm:pt>
    <dgm:pt modelId="{D0B6A0D4-A6EC-4496-8231-983D07C66933}" type="pres">
      <dgm:prSet presAssocID="{B589B0CA-622F-4790-9183-AA49C745FFCF}" presName="LevelTwoTextNode" presStyleLbl="node2" presStyleIdx="0" presStyleCnt="6">
        <dgm:presLayoutVars>
          <dgm:chPref val="3"/>
        </dgm:presLayoutVars>
      </dgm:prSet>
      <dgm:spPr/>
    </dgm:pt>
    <dgm:pt modelId="{869EDD32-547F-474A-A0A2-2477C7447634}" type="pres">
      <dgm:prSet presAssocID="{B589B0CA-622F-4790-9183-AA49C745FFCF}" presName="level3hierChild" presStyleCnt="0"/>
      <dgm:spPr/>
    </dgm:pt>
    <dgm:pt modelId="{E306034E-FA2C-4BDA-A924-68158555CE73}" type="pres">
      <dgm:prSet presAssocID="{7967A5C1-A1A1-4BE4-8209-7C59E1AE1BA9}" presName="conn2-1" presStyleLbl="parChTrans1D2" presStyleIdx="1" presStyleCnt="6"/>
      <dgm:spPr/>
    </dgm:pt>
    <dgm:pt modelId="{A9897F62-E561-4103-8F13-B79F699FEED6}" type="pres">
      <dgm:prSet presAssocID="{7967A5C1-A1A1-4BE4-8209-7C59E1AE1BA9}" presName="connTx" presStyleLbl="parChTrans1D2" presStyleIdx="1" presStyleCnt="6"/>
      <dgm:spPr/>
    </dgm:pt>
    <dgm:pt modelId="{987AD0A5-8D79-49E0-9BDF-BA81676B8A5C}" type="pres">
      <dgm:prSet presAssocID="{67FAE00C-1D5C-43CB-BBD2-FA92E34FA662}" presName="root2" presStyleCnt="0"/>
      <dgm:spPr/>
    </dgm:pt>
    <dgm:pt modelId="{10301375-930E-4A1A-8DCF-D269BA0311BF}" type="pres">
      <dgm:prSet presAssocID="{67FAE00C-1D5C-43CB-BBD2-FA92E34FA662}" presName="LevelTwoTextNode" presStyleLbl="node2" presStyleIdx="1" presStyleCnt="6">
        <dgm:presLayoutVars>
          <dgm:chPref val="3"/>
        </dgm:presLayoutVars>
      </dgm:prSet>
      <dgm:spPr/>
    </dgm:pt>
    <dgm:pt modelId="{E4CE8F15-0ECA-4AAC-9559-CF3D62767634}" type="pres">
      <dgm:prSet presAssocID="{67FAE00C-1D5C-43CB-BBD2-FA92E34FA662}" presName="level3hierChild" presStyleCnt="0"/>
      <dgm:spPr/>
    </dgm:pt>
    <dgm:pt modelId="{61CFDDDD-ACED-4213-8CD5-91533BCA10F1}" type="pres">
      <dgm:prSet presAssocID="{B6F3F541-F51A-4FA2-93A9-D3A1E64AE331}" presName="conn2-1" presStyleLbl="parChTrans1D2" presStyleIdx="2" presStyleCnt="6"/>
      <dgm:spPr/>
    </dgm:pt>
    <dgm:pt modelId="{5CA8B168-D5CA-4988-810E-F2F91F338FF2}" type="pres">
      <dgm:prSet presAssocID="{B6F3F541-F51A-4FA2-93A9-D3A1E64AE331}" presName="connTx" presStyleLbl="parChTrans1D2" presStyleIdx="2" presStyleCnt="6"/>
      <dgm:spPr/>
    </dgm:pt>
    <dgm:pt modelId="{79F41C83-8CDE-43F9-A106-5F95657145A4}" type="pres">
      <dgm:prSet presAssocID="{ED426AA9-3F74-4170-B992-BFAC2AA9A2EB}" presName="root2" presStyleCnt="0"/>
      <dgm:spPr/>
    </dgm:pt>
    <dgm:pt modelId="{608C0ADB-6D32-4EE1-871A-4C143009C215}" type="pres">
      <dgm:prSet presAssocID="{ED426AA9-3F74-4170-B992-BFAC2AA9A2EB}" presName="LevelTwoTextNode" presStyleLbl="node2" presStyleIdx="2" presStyleCnt="6">
        <dgm:presLayoutVars>
          <dgm:chPref val="3"/>
        </dgm:presLayoutVars>
      </dgm:prSet>
      <dgm:spPr/>
    </dgm:pt>
    <dgm:pt modelId="{CA6A0B08-FB24-4449-8A1B-044F55FD8FE8}" type="pres">
      <dgm:prSet presAssocID="{ED426AA9-3F74-4170-B992-BFAC2AA9A2EB}" presName="level3hierChild" presStyleCnt="0"/>
      <dgm:spPr/>
    </dgm:pt>
    <dgm:pt modelId="{A42A347D-4FF6-42AF-81A1-547FE4B2EA37}" type="pres">
      <dgm:prSet presAssocID="{DF022541-023B-4348-9A13-E01FC4AC1401}" presName="conn2-1" presStyleLbl="parChTrans1D2" presStyleIdx="3" presStyleCnt="6"/>
      <dgm:spPr/>
    </dgm:pt>
    <dgm:pt modelId="{BBFAF9F7-FFC2-448E-9006-629605005E69}" type="pres">
      <dgm:prSet presAssocID="{DF022541-023B-4348-9A13-E01FC4AC1401}" presName="connTx" presStyleLbl="parChTrans1D2" presStyleIdx="3" presStyleCnt="6"/>
      <dgm:spPr/>
    </dgm:pt>
    <dgm:pt modelId="{8FB715ED-E350-42BB-A4E5-2CCF9ACDE2F8}" type="pres">
      <dgm:prSet presAssocID="{A33A15E1-15ED-43B7-ADCB-BE2C026A583F}" presName="root2" presStyleCnt="0"/>
      <dgm:spPr/>
    </dgm:pt>
    <dgm:pt modelId="{FBD9BA6F-C11A-4626-B2DE-1536CF8A5E84}" type="pres">
      <dgm:prSet presAssocID="{A33A15E1-15ED-43B7-ADCB-BE2C026A583F}" presName="LevelTwoTextNode" presStyleLbl="node2" presStyleIdx="3" presStyleCnt="6">
        <dgm:presLayoutVars>
          <dgm:chPref val="3"/>
        </dgm:presLayoutVars>
      </dgm:prSet>
      <dgm:spPr/>
    </dgm:pt>
    <dgm:pt modelId="{7FD3166C-F180-446E-83CA-1E3E738D7AB4}" type="pres">
      <dgm:prSet presAssocID="{A33A15E1-15ED-43B7-ADCB-BE2C026A583F}" presName="level3hierChild" presStyleCnt="0"/>
      <dgm:spPr/>
    </dgm:pt>
    <dgm:pt modelId="{BFF048F0-DC2A-4BA2-AE7B-400DB56849C9}" type="pres">
      <dgm:prSet presAssocID="{B22B29C3-49F7-4D1A-ABFB-4486391078A5}" presName="conn2-1" presStyleLbl="parChTrans1D2" presStyleIdx="4" presStyleCnt="6"/>
      <dgm:spPr/>
    </dgm:pt>
    <dgm:pt modelId="{F3DFA838-E449-450B-8592-B6C3A8BB4242}" type="pres">
      <dgm:prSet presAssocID="{B22B29C3-49F7-4D1A-ABFB-4486391078A5}" presName="connTx" presStyleLbl="parChTrans1D2" presStyleIdx="4" presStyleCnt="6"/>
      <dgm:spPr/>
    </dgm:pt>
    <dgm:pt modelId="{BAEAA304-C43E-4E2E-8106-CE871EC3043F}" type="pres">
      <dgm:prSet presAssocID="{6308799D-B21A-4DD7-9971-4A8A1049122D}" presName="root2" presStyleCnt="0"/>
      <dgm:spPr/>
    </dgm:pt>
    <dgm:pt modelId="{C5F0A3C1-B360-49CC-98D1-559DE735E4DD}" type="pres">
      <dgm:prSet presAssocID="{6308799D-B21A-4DD7-9971-4A8A1049122D}" presName="LevelTwoTextNode" presStyleLbl="node2" presStyleIdx="4" presStyleCnt="6">
        <dgm:presLayoutVars>
          <dgm:chPref val="3"/>
        </dgm:presLayoutVars>
      </dgm:prSet>
      <dgm:spPr/>
    </dgm:pt>
    <dgm:pt modelId="{6B37583D-0725-49A5-9664-BA08231BD8D9}" type="pres">
      <dgm:prSet presAssocID="{6308799D-B21A-4DD7-9971-4A8A1049122D}" presName="level3hierChild" presStyleCnt="0"/>
      <dgm:spPr/>
    </dgm:pt>
    <dgm:pt modelId="{D67EEC83-CFAD-4C57-A047-18B8DBEF70E2}" type="pres">
      <dgm:prSet presAssocID="{52FD909F-6CEF-4867-883A-11F6BE55B2A8}" presName="conn2-1" presStyleLbl="parChTrans1D2" presStyleIdx="5" presStyleCnt="6"/>
      <dgm:spPr/>
    </dgm:pt>
    <dgm:pt modelId="{C9DB66B2-C8FE-4B8E-9E72-E9A43B9EF7E8}" type="pres">
      <dgm:prSet presAssocID="{52FD909F-6CEF-4867-883A-11F6BE55B2A8}" presName="connTx" presStyleLbl="parChTrans1D2" presStyleIdx="5" presStyleCnt="6"/>
      <dgm:spPr/>
    </dgm:pt>
    <dgm:pt modelId="{BD89ED9F-A2D3-4748-82BF-EDE64005A9B8}" type="pres">
      <dgm:prSet presAssocID="{2288C068-1686-493C-B6C1-7F0B6C3B092C}" presName="root2" presStyleCnt="0"/>
      <dgm:spPr/>
    </dgm:pt>
    <dgm:pt modelId="{55263F68-6118-4CB7-A006-608843F0A0BB}" type="pres">
      <dgm:prSet presAssocID="{2288C068-1686-493C-B6C1-7F0B6C3B092C}" presName="LevelTwoTextNode" presStyleLbl="node2" presStyleIdx="5" presStyleCnt="6">
        <dgm:presLayoutVars>
          <dgm:chPref val="3"/>
        </dgm:presLayoutVars>
      </dgm:prSet>
      <dgm:spPr/>
    </dgm:pt>
    <dgm:pt modelId="{428B36DB-715A-4166-8F28-ADD132B3FCF1}" type="pres">
      <dgm:prSet presAssocID="{2288C068-1686-493C-B6C1-7F0B6C3B092C}" presName="level3hierChild" presStyleCnt="0"/>
      <dgm:spPr/>
    </dgm:pt>
  </dgm:ptLst>
  <dgm:cxnLst>
    <dgm:cxn modelId="{0D47B606-A205-492F-A7C8-1C7B8ABE4EEA}" type="presOf" srcId="{B22B29C3-49F7-4D1A-ABFB-4486391078A5}" destId="{BFF048F0-DC2A-4BA2-AE7B-400DB56849C9}" srcOrd="0" destOrd="0" presId="urn:microsoft.com/office/officeart/2008/layout/HorizontalMultiLevelHierarchy"/>
    <dgm:cxn modelId="{1916C40C-A6DD-4298-A693-3165B4E63B47}" type="presOf" srcId="{774EB902-EC70-4FB9-96DC-D1A033E21BDC}" destId="{5F1772FF-195A-4C83-AEA9-A310FB49AA5B}" srcOrd="0" destOrd="0" presId="urn:microsoft.com/office/officeart/2008/layout/HorizontalMultiLevelHierarchy"/>
    <dgm:cxn modelId="{F1F72D11-DB40-4755-8264-B7FD36BDF401}" type="presOf" srcId="{52FD909F-6CEF-4867-883A-11F6BE55B2A8}" destId="{D67EEC83-CFAD-4C57-A047-18B8DBEF70E2}" srcOrd="0" destOrd="0" presId="urn:microsoft.com/office/officeart/2008/layout/HorizontalMultiLevelHierarchy"/>
    <dgm:cxn modelId="{DC0A1C19-BFF5-4F72-BCFD-A42913C9658B}" type="presOf" srcId="{774EB902-EC70-4FB9-96DC-D1A033E21BDC}" destId="{85A51AFE-A2B2-485C-A12C-21F064FD1383}" srcOrd="1" destOrd="0" presId="urn:microsoft.com/office/officeart/2008/layout/HorizontalMultiLevelHierarchy"/>
    <dgm:cxn modelId="{401E371D-4250-42A2-98F9-10D7BFCF031C}" type="presOf" srcId="{B6F3F541-F51A-4FA2-93A9-D3A1E64AE331}" destId="{61CFDDDD-ACED-4213-8CD5-91533BCA10F1}" srcOrd="0" destOrd="0" presId="urn:microsoft.com/office/officeart/2008/layout/HorizontalMultiLevelHierarchy"/>
    <dgm:cxn modelId="{EEFDEB21-11AE-4FAB-8654-8DC555DC938B}" type="presOf" srcId="{67FAE00C-1D5C-43CB-BBD2-FA92E34FA662}" destId="{10301375-930E-4A1A-8DCF-D269BA0311BF}" srcOrd="0" destOrd="0" presId="urn:microsoft.com/office/officeart/2008/layout/HorizontalMultiLevelHierarchy"/>
    <dgm:cxn modelId="{E2789934-0B4A-4256-AAC5-129EDEBDC4E4}" type="presOf" srcId="{DF022541-023B-4348-9A13-E01FC4AC1401}" destId="{BBFAF9F7-FFC2-448E-9006-629605005E69}" srcOrd="1" destOrd="0" presId="urn:microsoft.com/office/officeart/2008/layout/HorizontalMultiLevelHierarchy"/>
    <dgm:cxn modelId="{4CA4873F-09CF-4851-B17D-FF15D14F245C}" srcId="{FDCCBCF2-471B-4BB5-991D-2C1AA4D0A216}" destId="{A33A15E1-15ED-43B7-ADCB-BE2C026A583F}" srcOrd="3" destOrd="0" parTransId="{DF022541-023B-4348-9A13-E01FC4AC1401}" sibTransId="{BC51429B-B009-4221-B7E2-EC72FBCFAB83}"/>
    <dgm:cxn modelId="{033A4964-38A4-479D-9A81-85F1383F967B}" srcId="{FDCCBCF2-471B-4BB5-991D-2C1AA4D0A216}" destId="{B589B0CA-622F-4790-9183-AA49C745FFCF}" srcOrd="0" destOrd="0" parTransId="{774EB902-EC70-4FB9-96DC-D1A033E21BDC}" sibTransId="{0F7DB875-10BE-404D-8C0F-6411E9664ECF}"/>
    <dgm:cxn modelId="{4902D049-FFC8-4882-85F6-D7F8B6E509FD}" type="presOf" srcId="{52FD909F-6CEF-4867-883A-11F6BE55B2A8}" destId="{C9DB66B2-C8FE-4B8E-9E72-E9A43B9EF7E8}" srcOrd="1" destOrd="0" presId="urn:microsoft.com/office/officeart/2008/layout/HorizontalMultiLevelHierarchy"/>
    <dgm:cxn modelId="{AB7E954A-CBE4-425E-8762-5E08AF498D27}" type="presOf" srcId="{ED426AA9-3F74-4170-B992-BFAC2AA9A2EB}" destId="{608C0ADB-6D32-4EE1-871A-4C143009C215}" srcOrd="0" destOrd="0" presId="urn:microsoft.com/office/officeart/2008/layout/HorizontalMultiLevelHierarchy"/>
    <dgm:cxn modelId="{323D404D-32B7-4DDE-851C-2F4A1F6BBEEF}" type="presOf" srcId="{6308799D-B21A-4DD7-9971-4A8A1049122D}" destId="{C5F0A3C1-B360-49CC-98D1-559DE735E4DD}" srcOrd="0" destOrd="0" presId="urn:microsoft.com/office/officeart/2008/layout/HorizontalMultiLevelHierarchy"/>
    <dgm:cxn modelId="{2D726B6E-DE74-43F3-89BA-05F46F9109D5}" type="presOf" srcId="{DF022541-023B-4348-9A13-E01FC4AC1401}" destId="{A42A347D-4FF6-42AF-81A1-547FE4B2EA37}" srcOrd="0" destOrd="0" presId="urn:microsoft.com/office/officeart/2008/layout/HorizontalMultiLevelHierarchy"/>
    <dgm:cxn modelId="{FAF3424F-2F35-405B-8E88-F0A7EC9AA506}" srcId="{1F405FF4-8B61-43BB-B983-BB162BDFD2DD}" destId="{FDCCBCF2-471B-4BB5-991D-2C1AA4D0A216}" srcOrd="0" destOrd="0" parTransId="{CE9BE204-A331-4A03-805D-5A1B199A4054}" sibTransId="{81BDEA61-DAFD-4BB9-8FEB-BCD899509728}"/>
    <dgm:cxn modelId="{C1336C73-21A1-45B3-8F15-1B8AE9AC04A3}" type="presOf" srcId="{A33A15E1-15ED-43B7-ADCB-BE2C026A583F}" destId="{FBD9BA6F-C11A-4626-B2DE-1536CF8A5E84}" srcOrd="0" destOrd="0" presId="urn:microsoft.com/office/officeart/2008/layout/HorizontalMultiLevelHierarchy"/>
    <dgm:cxn modelId="{CFD71D83-03CC-4171-89F5-9DA0730CA606}" type="presOf" srcId="{FDCCBCF2-471B-4BB5-991D-2C1AA4D0A216}" destId="{F4B2C7E0-4955-4B40-B32A-3CD1DA008C44}" srcOrd="0" destOrd="0" presId="urn:microsoft.com/office/officeart/2008/layout/HorizontalMultiLevelHierarchy"/>
    <dgm:cxn modelId="{D45A828F-DB10-42A4-A1D4-80FC7F6AE534}" type="presOf" srcId="{B22B29C3-49F7-4D1A-ABFB-4486391078A5}" destId="{F3DFA838-E449-450B-8592-B6C3A8BB4242}" srcOrd="1" destOrd="0" presId="urn:microsoft.com/office/officeart/2008/layout/HorizontalMultiLevelHierarchy"/>
    <dgm:cxn modelId="{2A56BC98-10D1-4AF2-BDE1-3A2F753632A1}" srcId="{FDCCBCF2-471B-4BB5-991D-2C1AA4D0A216}" destId="{67FAE00C-1D5C-43CB-BBD2-FA92E34FA662}" srcOrd="1" destOrd="0" parTransId="{7967A5C1-A1A1-4BE4-8209-7C59E1AE1BA9}" sibTransId="{5E855997-FCF0-40E1-956A-F89B94614D33}"/>
    <dgm:cxn modelId="{76C008A7-D56F-42B5-B162-771737AD5F9E}" type="presOf" srcId="{B6F3F541-F51A-4FA2-93A9-D3A1E64AE331}" destId="{5CA8B168-D5CA-4988-810E-F2F91F338FF2}" srcOrd="1" destOrd="0" presId="urn:microsoft.com/office/officeart/2008/layout/HorizontalMultiLevelHierarchy"/>
    <dgm:cxn modelId="{4BB8E5BE-EE98-4E86-9FF8-0522BAA023EF}" srcId="{FDCCBCF2-471B-4BB5-991D-2C1AA4D0A216}" destId="{ED426AA9-3F74-4170-B992-BFAC2AA9A2EB}" srcOrd="2" destOrd="0" parTransId="{B6F3F541-F51A-4FA2-93A9-D3A1E64AE331}" sibTransId="{B871857A-E991-4346-B663-4C47EC98C713}"/>
    <dgm:cxn modelId="{78B063D1-7DB9-484C-A451-D127D107BBEF}" type="presOf" srcId="{B589B0CA-622F-4790-9183-AA49C745FFCF}" destId="{D0B6A0D4-A6EC-4496-8231-983D07C66933}" srcOrd="0" destOrd="0" presId="urn:microsoft.com/office/officeart/2008/layout/HorizontalMultiLevelHierarchy"/>
    <dgm:cxn modelId="{EA8E85D3-A903-4B56-9385-0638828E1AE7}" type="presOf" srcId="{7967A5C1-A1A1-4BE4-8209-7C59E1AE1BA9}" destId="{E306034E-FA2C-4BDA-A924-68158555CE73}" srcOrd="0" destOrd="0" presId="urn:microsoft.com/office/officeart/2008/layout/HorizontalMultiLevelHierarchy"/>
    <dgm:cxn modelId="{0DC91CD4-D1D9-4EF4-BB24-6D1C2A3A81A7}" srcId="{FDCCBCF2-471B-4BB5-991D-2C1AA4D0A216}" destId="{2288C068-1686-493C-B6C1-7F0B6C3B092C}" srcOrd="5" destOrd="0" parTransId="{52FD909F-6CEF-4867-883A-11F6BE55B2A8}" sibTransId="{6E2D7099-2A28-4ABE-8C0E-4B9234918F00}"/>
    <dgm:cxn modelId="{C0DBE5D8-02B0-4B3A-BAE9-B5ADF336A792}" type="presOf" srcId="{1F405FF4-8B61-43BB-B983-BB162BDFD2DD}" destId="{B8F7FF34-0748-4A0A-9350-DB239436B92C}" srcOrd="0" destOrd="0" presId="urn:microsoft.com/office/officeart/2008/layout/HorizontalMultiLevelHierarchy"/>
    <dgm:cxn modelId="{E5D9DCDB-E251-4FA3-BCAA-9D9B8F00EC53}" type="presOf" srcId="{2288C068-1686-493C-B6C1-7F0B6C3B092C}" destId="{55263F68-6118-4CB7-A006-608843F0A0BB}" srcOrd="0" destOrd="0" presId="urn:microsoft.com/office/officeart/2008/layout/HorizontalMultiLevelHierarchy"/>
    <dgm:cxn modelId="{BD5ADDF7-44C0-42E1-8547-BEF7ABE86242}" type="presOf" srcId="{7967A5C1-A1A1-4BE4-8209-7C59E1AE1BA9}" destId="{A9897F62-E561-4103-8F13-B79F699FEED6}" srcOrd="1" destOrd="0" presId="urn:microsoft.com/office/officeart/2008/layout/HorizontalMultiLevelHierarchy"/>
    <dgm:cxn modelId="{5BE5C2F8-7C80-4E0E-BB48-E5C793D8142D}" srcId="{FDCCBCF2-471B-4BB5-991D-2C1AA4D0A216}" destId="{6308799D-B21A-4DD7-9971-4A8A1049122D}" srcOrd="4" destOrd="0" parTransId="{B22B29C3-49F7-4D1A-ABFB-4486391078A5}" sibTransId="{A3AC8A04-6548-444A-B3FF-330C5A3E3BF3}"/>
    <dgm:cxn modelId="{624B2281-EBE0-42F5-9EC6-CDB353A82B68}" type="presParOf" srcId="{B8F7FF34-0748-4A0A-9350-DB239436B92C}" destId="{47D8BE21-3B5E-491E-AA61-6DCAE1EAE1C4}" srcOrd="0" destOrd="0" presId="urn:microsoft.com/office/officeart/2008/layout/HorizontalMultiLevelHierarchy"/>
    <dgm:cxn modelId="{EA77DDED-8DF8-441B-B465-99C4E072989D}" type="presParOf" srcId="{47D8BE21-3B5E-491E-AA61-6DCAE1EAE1C4}" destId="{F4B2C7E0-4955-4B40-B32A-3CD1DA008C44}" srcOrd="0" destOrd="0" presId="urn:microsoft.com/office/officeart/2008/layout/HorizontalMultiLevelHierarchy"/>
    <dgm:cxn modelId="{B1FCDE00-306A-4D9F-A27E-EAFD64543500}" type="presParOf" srcId="{47D8BE21-3B5E-491E-AA61-6DCAE1EAE1C4}" destId="{463B6ED6-735F-4170-B1DF-B500687EAFD6}" srcOrd="1" destOrd="0" presId="urn:microsoft.com/office/officeart/2008/layout/HorizontalMultiLevelHierarchy"/>
    <dgm:cxn modelId="{E00432B0-AD94-47EF-8163-E0AFA2A709BF}" type="presParOf" srcId="{463B6ED6-735F-4170-B1DF-B500687EAFD6}" destId="{5F1772FF-195A-4C83-AEA9-A310FB49AA5B}" srcOrd="0" destOrd="0" presId="urn:microsoft.com/office/officeart/2008/layout/HorizontalMultiLevelHierarchy"/>
    <dgm:cxn modelId="{DD8831AA-EA39-4998-827F-08F6951C214C}" type="presParOf" srcId="{5F1772FF-195A-4C83-AEA9-A310FB49AA5B}" destId="{85A51AFE-A2B2-485C-A12C-21F064FD1383}" srcOrd="0" destOrd="0" presId="urn:microsoft.com/office/officeart/2008/layout/HorizontalMultiLevelHierarchy"/>
    <dgm:cxn modelId="{6689BB4C-519D-4D38-9291-305B147E3D8C}" type="presParOf" srcId="{463B6ED6-735F-4170-B1DF-B500687EAFD6}" destId="{4B7992A8-7BFD-4B08-BC3A-E047F149E7D5}" srcOrd="1" destOrd="0" presId="urn:microsoft.com/office/officeart/2008/layout/HorizontalMultiLevelHierarchy"/>
    <dgm:cxn modelId="{6553692E-9256-48AB-BC56-457053427E2F}" type="presParOf" srcId="{4B7992A8-7BFD-4B08-BC3A-E047F149E7D5}" destId="{D0B6A0D4-A6EC-4496-8231-983D07C66933}" srcOrd="0" destOrd="0" presId="urn:microsoft.com/office/officeart/2008/layout/HorizontalMultiLevelHierarchy"/>
    <dgm:cxn modelId="{6E831628-1FD7-4A54-91F2-737B295CE541}" type="presParOf" srcId="{4B7992A8-7BFD-4B08-BC3A-E047F149E7D5}" destId="{869EDD32-547F-474A-A0A2-2477C7447634}" srcOrd="1" destOrd="0" presId="urn:microsoft.com/office/officeart/2008/layout/HorizontalMultiLevelHierarchy"/>
    <dgm:cxn modelId="{82858862-5F1E-4148-B40A-E2B72C3CB328}" type="presParOf" srcId="{463B6ED6-735F-4170-B1DF-B500687EAFD6}" destId="{E306034E-FA2C-4BDA-A924-68158555CE73}" srcOrd="2" destOrd="0" presId="urn:microsoft.com/office/officeart/2008/layout/HorizontalMultiLevelHierarchy"/>
    <dgm:cxn modelId="{DCE97CE2-F3CB-468E-9837-8EB953955132}" type="presParOf" srcId="{E306034E-FA2C-4BDA-A924-68158555CE73}" destId="{A9897F62-E561-4103-8F13-B79F699FEED6}" srcOrd="0" destOrd="0" presId="urn:microsoft.com/office/officeart/2008/layout/HorizontalMultiLevelHierarchy"/>
    <dgm:cxn modelId="{AE3F311A-A160-4295-992F-C593A6610FC7}" type="presParOf" srcId="{463B6ED6-735F-4170-B1DF-B500687EAFD6}" destId="{987AD0A5-8D79-49E0-9BDF-BA81676B8A5C}" srcOrd="3" destOrd="0" presId="urn:microsoft.com/office/officeart/2008/layout/HorizontalMultiLevelHierarchy"/>
    <dgm:cxn modelId="{3C0E9079-B6DE-4838-AD6E-2A65D0C1B0EB}" type="presParOf" srcId="{987AD0A5-8D79-49E0-9BDF-BA81676B8A5C}" destId="{10301375-930E-4A1A-8DCF-D269BA0311BF}" srcOrd="0" destOrd="0" presId="urn:microsoft.com/office/officeart/2008/layout/HorizontalMultiLevelHierarchy"/>
    <dgm:cxn modelId="{F28AC795-4FD4-4732-A070-B620CED64967}" type="presParOf" srcId="{987AD0A5-8D79-49E0-9BDF-BA81676B8A5C}" destId="{E4CE8F15-0ECA-4AAC-9559-CF3D62767634}" srcOrd="1" destOrd="0" presId="urn:microsoft.com/office/officeart/2008/layout/HorizontalMultiLevelHierarchy"/>
    <dgm:cxn modelId="{E0876F72-E9D1-4360-8368-313925F58584}" type="presParOf" srcId="{463B6ED6-735F-4170-B1DF-B500687EAFD6}" destId="{61CFDDDD-ACED-4213-8CD5-91533BCA10F1}" srcOrd="4" destOrd="0" presId="urn:microsoft.com/office/officeart/2008/layout/HorizontalMultiLevelHierarchy"/>
    <dgm:cxn modelId="{D62867DE-2858-41B5-8F77-186164988621}" type="presParOf" srcId="{61CFDDDD-ACED-4213-8CD5-91533BCA10F1}" destId="{5CA8B168-D5CA-4988-810E-F2F91F338FF2}" srcOrd="0" destOrd="0" presId="urn:microsoft.com/office/officeart/2008/layout/HorizontalMultiLevelHierarchy"/>
    <dgm:cxn modelId="{F54C085D-5612-41D1-B5DB-B8D45687F83A}" type="presParOf" srcId="{463B6ED6-735F-4170-B1DF-B500687EAFD6}" destId="{79F41C83-8CDE-43F9-A106-5F95657145A4}" srcOrd="5" destOrd="0" presId="urn:microsoft.com/office/officeart/2008/layout/HorizontalMultiLevelHierarchy"/>
    <dgm:cxn modelId="{BAC45B63-1B95-44B1-AA7D-717FC28D32F6}" type="presParOf" srcId="{79F41C83-8CDE-43F9-A106-5F95657145A4}" destId="{608C0ADB-6D32-4EE1-871A-4C143009C215}" srcOrd="0" destOrd="0" presId="urn:microsoft.com/office/officeart/2008/layout/HorizontalMultiLevelHierarchy"/>
    <dgm:cxn modelId="{592DF9AB-3867-47E1-B95F-A006B45A736B}" type="presParOf" srcId="{79F41C83-8CDE-43F9-A106-5F95657145A4}" destId="{CA6A0B08-FB24-4449-8A1B-044F55FD8FE8}" srcOrd="1" destOrd="0" presId="urn:microsoft.com/office/officeart/2008/layout/HorizontalMultiLevelHierarchy"/>
    <dgm:cxn modelId="{7AED5955-5C0C-45EC-B177-223D484F2768}" type="presParOf" srcId="{463B6ED6-735F-4170-B1DF-B500687EAFD6}" destId="{A42A347D-4FF6-42AF-81A1-547FE4B2EA37}" srcOrd="6" destOrd="0" presId="urn:microsoft.com/office/officeart/2008/layout/HorizontalMultiLevelHierarchy"/>
    <dgm:cxn modelId="{F3685182-548F-4248-B828-30ADA0A90178}" type="presParOf" srcId="{A42A347D-4FF6-42AF-81A1-547FE4B2EA37}" destId="{BBFAF9F7-FFC2-448E-9006-629605005E69}" srcOrd="0" destOrd="0" presId="urn:microsoft.com/office/officeart/2008/layout/HorizontalMultiLevelHierarchy"/>
    <dgm:cxn modelId="{98C258D2-D9F0-461F-AF33-80FEA9749276}" type="presParOf" srcId="{463B6ED6-735F-4170-B1DF-B500687EAFD6}" destId="{8FB715ED-E350-42BB-A4E5-2CCF9ACDE2F8}" srcOrd="7" destOrd="0" presId="urn:microsoft.com/office/officeart/2008/layout/HorizontalMultiLevelHierarchy"/>
    <dgm:cxn modelId="{70B6929B-77FF-45CF-8423-245D96291097}" type="presParOf" srcId="{8FB715ED-E350-42BB-A4E5-2CCF9ACDE2F8}" destId="{FBD9BA6F-C11A-4626-B2DE-1536CF8A5E84}" srcOrd="0" destOrd="0" presId="urn:microsoft.com/office/officeart/2008/layout/HorizontalMultiLevelHierarchy"/>
    <dgm:cxn modelId="{9CD2A3C7-BDB7-4F88-97E6-9C4B70E2B905}" type="presParOf" srcId="{8FB715ED-E350-42BB-A4E5-2CCF9ACDE2F8}" destId="{7FD3166C-F180-446E-83CA-1E3E738D7AB4}" srcOrd="1" destOrd="0" presId="urn:microsoft.com/office/officeart/2008/layout/HorizontalMultiLevelHierarchy"/>
    <dgm:cxn modelId="{A27D5642-E317-49C5-84B2-EB0AFA9B661B}" type="presParOf" srcId="{463B6ED6-735F-4170-B1DF-B500687EAFD6}" destId="{BFF048F0-DC2A-4BA2-AE7B-400DB56849C9}" srcOrd="8" destOrd="0" presId="urn:microsoft.com/office/officeart/2008/layout/HorizontalMultiLevelHierarchy"/>
    <dgm:cxn modelId="{3327B163-95CD-4B5D-B835-5B2458A19B45}" type="presParOf" srcId="{BFF048F0-DC2A-4BA2-AE7B-400DB56849C9}" destId="{F3DFA838-E449-450B-8592-B6C3A8BB4242}" srcOrd="0" destOrd="0" presId="urn:microsoft.com/office/officeart/2008/layout/HorizontalMultiLevelHierarchy"/>
    <dgm:cxn modelId="{2DD891B2-8A16-4E7A-98B3-907A363924D0}" type="presParOf" srcId="{463B6ED6-735F-4170-B1DF-B500687EAFD6}" destId="{BAEAA304-C43E-4E2E-8106-CE871EC3043F}" srcOrd="9" destOrd="0" presId="urn:microsoft.com/office/officeart/2008/layout/HorizontalMultiLevelHierarchy"/>
    <dgm:cxn modelId="{133981CF-BD02-47A6-BCFD-E334EC69886C}" type="presParOf" srcId="{BAEAA304-C43E-4E2E-8106-CE871EC3043F}" destId="{C5F0A3C1-B360-49CC-98D1-559DE735E4DD}" srcOrd="0" destOrd="0" presId="urn:microsoft.com/office/officeart/2008/layout/HorizontalMultiLevelHierarchy"/>
    <dgm:cxn modelId="{1F2A8556-0BD3-458B-96DD-D6DEEF2B1470}" type="presParOf" srcId="{BAEAA304-C43E-4E2E-8106-CE871EC3043F}" destId="{6B37583D-0725-49A5-9664-BA08231BD8D9}" srcOrd="1" destOrd="0" presId="urn:microsoft.com/office/officeart/2008/layout/HorizontalMultiLevelHierarchy"/>
    <dgm:cxn modelId="{97B73E1D-E898-4D20-9335-C60EFA70F8D1}" type="presParOf" srcId="{463B6ED6-735F-4170-B1DF-B500687EAFD6}" destId="{D67EEC83-CFAD-4C57-A047-18B8DBEF70E2}" srcOrd="10" destOrd="0" presId="urn:microsoft.com/office/officeart/2008/layout/HorizontalMultiLevelHierarchy"/>
    <dgm:cxn modelId="{13100615-B479-404C-A076-81C041EF3BEC}" type="presParOf" srcId="{D67EEC83-CFAD-4C57-A047-18B8DBEF70E2}" destId="{C9DB66B2-C8FE-4B8E-9E72-E9A43B9EF7E8}" srcOrd="0" destOrd="0" presId="urn:microsoft.com/office/officeart/2008/layout/HorizontalMultiLevelHierarchy"/>
    <dgm:cxn modelId="{31BE81AB-9AA6-4296-BA6B-3D88A02894BD}" type="presParOf" srcId="{463B6ED6-735F-4170-B1DF-B500687EAFD6}" destId="{BD89ED9F-A2D3-4748-82BF-EDE64005A9B8}" srcOrd="11" destOrd="0" presId="urn:microsoft.com/office/officeart/2008/layout/HorizontalMultiLevelHierarchy"/>
    <dgm:cxn modelId="{CAB7F4CB-123D-42FC-B4BF-DC5674AC9CCC}" type="presParOf" srcId="{BD89ED9F-A2D3-4748-82BF-EDE64005A9B8}" destId="{55263F68-6118-4CB7-A006-608843F0A0BB}" srcOrd="0" destOrd="0" presId="urn:microsoft.com/office/officeart/2008/layout/HorizontalMultiLevelHierarchy"/>
    <dgm:cxn modelId="{F69263DB-EBF6-4C0E-B972-AB9357BD0458}" type="presParOf" srcId="{BD89ED9F-A2D3-4748-82BF-EDE64005A9B8}" destId="{428B36DB-715A-4166-8F28-ADD132B3FCF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405FF4-8B61-43BB-B983-BB162BDFD2D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DCCBCF2-471B-4BB5-991D-2C1AA4D0A216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Asset class selection</a:t>
          </a:r>
          <a:endParaRPr lang="en-GB" dirty="0"/>
        </a:p>
      </dgm:t>
    </dgm:pt>
    <dgm:pt modelId="{CE9BE204-A331-4A03-805D-5A1B199A4054}" type="parTrans" cxnId="{FAF3424F-2F35-405B-8E88-F0A7EC9AA506}">
      <dgm:prSet/>
      <dgm:spPr/>
      <dgm:t>
        <a:bodyPr/>
        <a:lstStyle/>
        <a:p>
          <a:endParaRPr lang="en-GB"/>
        </a:p>
      </dgm:t>
    </dgm:pt>
    <dgm:pt modelId="{81BDEA61-DAFD-4BB9-8FEB-BCD899509728}" type="sibTrans" cxnId="{FAF3424F-2F35-405B-8E88-F0A7EC9AA506}">
      <dgm:prSet/>
      <dgm:spPr/>
      <dgm:t>
        <a:bodyPr/>
        <a:lstStyle/>
        <a:p>
          <a:endParaRPr lang="en-GB"/>
        </a:p>
      </dgm:t>
    </dgm:pt>
    <dgm:pt modelId="{B589B0CA-622F-4790-9183-AA49C745FFCF}">
      <dgm:prSet phldrT="[Text]"/>
      <dgm:spPr/>
      <dgm:t>
        <a:bodyPr/>
        <a:lstStyle/>
        <a:p>
          <a:r>
            <a:rPr lang="en-US" dirty="0"/>
            <a:t>Crypto</a:t>
          </a:r>
          <a:endParaRPr lang="en-GB" dirty="0"/>
        </a:p>
      </dgm:t>
    </dgm:pt>
    <dgm:pt modelId="{774EB902-EC70-4FB9-96DC-D1A033E21BDC}" type="parTrans" cxnId="{033A4964-38A4-479D-9A81-85F1383F967B}">
      <dgm:prSet/>
      <dgm:spPr/>
      <dgm:t>
        <a:bodyPr/>
        <a:lstStyle/>
        <a:p>
          <a:endParaRPr lang="en-GB"/>
        </a:p>
      </dgm:t>
    </dgm:pt>
    <dgm:pt modelId="{0F7DB875-10BE-404D-8C0F-6411E9664ECF}" type="sibTrans" cxnId="{033A4964-38A4-479D-9A81-85F1383F967B}">
      <dgm:prSet/>
      <dgm:spPr/>
      <dgm:t>
        <a:bodyPr/>
        <a:lstStyle/>
        <a:p>
          <a:endParaRPr lang="en-GB"/>
        </a:p>
      </dgm:t>
    </dgm:pt>
    <dgm:pt modelId="{67FAE00C-1D5C-43CB-BBD2-FA92E34FA662}">
      <dgm:prSet phldrT="[Text]"/>
      <dgm:spPr/>
      <dgm:t>
        <a:bodyPr/>
        <a:lstStyle/>
        <a:p>
          <a:r>
            <a:rPr lang="en-US" dirty="0"/>
            <a:t>Market inefficiencies to exploit</a:t>
          </a:r>
          <a:endParaRPr lang="en-GB" dirty="0"/>
        </a:p>
      </dgm:t>
    </dgm:pt>
    <dgm:pt modelId="{7967A5C1-A1A1-4BE4-8209-7C59E1AE1BA9}" type="parTrans" cxnId="{2A56BC98-10D1-4AF2-BDE1-3A2F753632A1}">
      <dgm:prSet/>
      <dgm:spPr/>
      <dgm:t>
        <a:bodyPr/>
        <a:lstStyle/>
        <a:p>
          <a:endParaRPr lang="en-GB"/>
        </a:p>
      </dgm:t>
    </dgm:pt>
    <dgm:pt modelId="{5E855997-FCF0-40E1-956A-F89B94614D33}" type="sibTrans" cxnId="{2A56BC98-10D1-4AF2-BDE1-3A2F753632A1}">
      <dgm:prSet/>
      <dgm:spPr/>
      <dgm:t>
        <a:bodyPr/>
        <a:lstStyle/>
        <a:p>
          <a:endParaRPr lang="en-GB"/>
        </a:p>
      </dgm:t>
    </dgm:pt>
    <dgm:pt modelId="{A33A15E1-15ED-43B7-ADCB-BE2C026A583F}">
      <dgm:prSet phldrT="[Text]"/>
      <dgm:spPr/>
      <dgm:t>
        <a:bodyPr/>
        <a:lstStyle/>
        <a:p>
          <a:r>
            <a:rPr lang="en-US" dirty="0"/>
            <a:t>Relatively clear drivers</a:t>
          </a:r>
          <a:endParaRPr lang="en-GB" dirty="0"/>
        </a:p>
      </dgm:t>
    </dgm:pt>
    <dgm:pt modelId="{DF022541-023B-4348-9A13-E01FC4AC1401}" type="parTrans" cxnId="{4CA4873F-09CF-4851-B17D-FF15D14F245C}">
      <dgm:prSet/>
      <dgm:spPr/>
      <dgm:t>
        <a:bodyPr/>
        <a:lstStyle/>
        <a:p>
          <a:endParaRPr lang="en-GB"/>
        </a:p>
      </dgm:t>
    </dgm:pt>
    <dgm:pt modelId="{BC51429B-B009-4221-B7E2-EC72FBCFAB83}" type="sibTrans" cxnId="{4CA4873F-09CF-4851-B17D-FF15D14F245C}">
      <dgm:prSet/>
      <dgm:spPr/>
      <dgm:t>
        <a:bodyPr/>
        <a:lstStyle/>
        <a:p>
          <a:endParaRPr lang="en-GB"/>
        </a:p>
      </dgm:t>
    </dgm:pt>
    <dgm:pt modelId="{23E4B485-8B95-4453-A7FF-BBA9C0448AB2}">
      <dgm:prSet phldrT="[Text]"/>
      <dgm:spPr/>
      <dgm:t>
        <a:bodyPr/>
        <a:lstStyle/>
        <a:p>
          <a:r>
            <a:rPr lang="en-US" dirty="0"/>
            <a:t>Downsides: non-stationarity and short data history</a:t>
          </a:r>
          <a:endParaRPr lang="en-GB" dirty="0"/>
        </a:p>
      </dgm:t>
    </dgm:pt>
    <dgm:pt modelId="{42FB963F-FFC3-43D4-9C8B-66B661369C9D}" type="parTrans" cxnId="{D6EF890C-A62E-42D5-9DA0-F1EE3013D409}">
      <dgm:prSet/>
      <dgm:spPr/>
      <dgm:t>
        <a:bodyPr/>
        <a:lstStyle/>
        <a:p>
          <a:endParaRPr lang="en-GB"/>
        </a:p>
      </dgm:t>
    </dgm:pt>
    <dgm:pt modelId="{79645B6E-5DB1-4E0B-94FB-5EF76E6F9858}" type="sibTrans" cxnId="{D6EF890C-A62E-42D5-9DA0-F1EE3013D409}">
      <dgm:prSet/>
      <dgm:spPr/>
      <dgm:t>
        <a:bodyPr/>
        <a:lstStyle/>
        <a:p>
          <a:endParaRPr lang="en-GB"/>
        </a:p>
      </dgm:t>
    </dgm:pt>
    <dgm:pt modelId="{B8F7FF34-0748-4A0A-9350-DB239436B92C}" type="pres">
      <dgm:prSet presAssocID="{1F405FF4-8B61-43BB-B983-BB162BDFD2D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7D8BE21-3B5E-491E-AA61-6DCAE1EAE1C4}" type="pres">
      <dgm:prSet presAssocID="{FDCCBCF2-471B-4BB5-991D-2C1AA4D0A216}" presName="root1" presStyleCnt="0"/>
      <dgm:spPr/>
    </dgm:pt>
    <dgm:pt modelId="{F4B2C7E0-4955-4B40-B32A-3CD1DA008C44}" type="pres">
      <dgm:prSet presAssocID="{FDCCBCF2-471B-4BB5-991D-2C1AA4D0A216}" presName="LevelOneTextNode" presStyleLbl="node0" presStyleIdx="0" presStyleCnt="1">
        <dgm:presLayoutVars>
          <dgm:chPref val="3"/>
        </dgm:presLayoutVars>
      </dgm:prSet>
      <dgm:spPr/>
    </dgm:pt>
    <dgm:pt modelId="{463B6ED6-735F-4170-B1DF-B500687EAFD6}" type="pres">
      <dgm:prSet presAssocID="{FDCCBCF2-471B-4BB5-991D-2C1AA4D0A216}" presName="level2hierChild" presStyleCnt="0"/>
      <dgm:spPr/>
    </dgm:pt>
    <dgm:pt modelId="{5F1772FF-195A-4C83-AEA9-A310FB49AA5B}" type="pres">
      <dgm:prSet presAssocID="{774EB902-EC70-4FB9-96DC-D1A033E21BDC}" presName="conn2-1" presStyleLbl="parChTrans1D2" presStyleIdx="0" presStyleCnt="4"/>
      <dgm:spPr/>
    </dgm:pt>
    <dgm:pt modelId="{85A51AFE-A2B2-485C-A12C-21F064FD1383}" type="pres">
      <dgm:prSet presAssocID="{774EB902-EC70-4FB9-96DC-D1A033E21BDC}" presName="connTx" presStyleLbl="parChTrans1D2" presStyleIdx="0" presStyleCnt="4"/>
      <dgm:spPr/>
    </dgm:pt>
    <dgm:pt modelId="{4B7992A8-7BFD-4B08-BC3A-E047F149E7D5}" type="pres">
      <dgm:prSet presAssocID="{B589B0CA-622F-4790-9183-AA49C745FFCF}" presName="root2" presStyleCnt="0"/>
      <dgm:spPr/>
    </dgm:pt>
    <dgm:pt modelId="{D0B6A0D4-A6EC-4496-8231-983D07C66933}" type="pres">
      <dgm:prSet presAssocID="{B589B0CA-622F-4790-9183-AA49C745FFCF}" presName="LevelTwoTextNode" presStyleLbl="node2" presStyleIdx="0" presStyleCnt="4">
        <dgm:presLayoutVars>
          <dgm:chPref val="3"/>
        </dgm:presLayoutVars>
      </dgm:prSet>
      <dgm:spPr/>
    </dgm:pt>
    <dgm:pt modelId="{869EDD32-547F-474A-A0A2-2477C7447634}" type="pres">
      <dgm:prSet presAssocID="{B589B0CA-622F-4790-9183-AA49C745FFCF}" presName="level3hierChild" presStyleCnt="0"/>
      <dgm:spPr/>
    </dgm:pt>
    <dgm:pt modelId="{E306034E-FA2C-4BDA-A924-68158555CE73}" type="pres">
      <dgm:prSet presAssocID="{7967A5C1-A1A1-4BE4-8209-7C59E1AE1BA9}" presName="conn2-1" presStyleLbl="parChTrans1D2" presStyleIdx="1" presStyleCnt="4"/>
      <dgm:spPr/>
    </dgm:pt>
    <dgm:pt modelId="{A9897F62-E561-4103-8F13-B79F699FEED6}" type="pres">
      <dgm:prSet presAssocID="{7967A5C1-A1A1-4BE4-8209-7C59E1AE1BA9}" presName="connTx" presStyleLbl="parChTrans1D2" presStyleIdx="1" presStyleCnt="4"/>
      <dgm:spPr/>
    </dgm:pt>
    <dgm:pt modelId="{987AD0A5-8D79-49E0-9BDF-BA81676B8A5C}" type="pres">
      <dgm:prSet presAssocID="{67FAE00C-1D5C-43CB-BBD2-FA92E34FA662}" presName="root2" presStyleCnt="0"/>
      <dgm:spPr/>
    </dgm:pt>
    <dgm:pt modelId="{10301375-930E-4A1A-8DCF-D269BA0311BF}" type="pres">
      <dgm:prSet presAssocID="{67FAE00C-1D5C-43CB-BBD2-FA92E34FA662}" presName="LevelTwoTextNode" presStyleLbl="node2" presStyleIdx="1" presStyleCnt="4">
        <dgm:presLayoutVars>
          <dgm:chPref val="3"/>
        </dgm:presLayoutVars>
      </dgm:prSet>
      <dgm:spPr/>
    </dgm:pt>
    <dgm:pt modelId="{E4CE8F15-0ECA-4AAC-9559-CF3D62767634}" type="pres">
      <dgm:prSet presAssocID="{67FAE00C-1D5C-43CB-BBD2-FA92E34FA662}" presName="level3hierChild" presStyleCnt="0"/>
      <dgm:spPr/>
    </dgm:pt>
    <dgm:pt modelId="{A42A347D-4FF6-42AF-81A1-547FE4B2EA37}" type="pres">
      <dgm:prSet presAssocID="{DF022541-023B-4348-9A13-E01FC4AC1401}" presName="conn2-1" presStyleLbl="parChTrans1D2" presStyleIdx="2" presStyleCnt="4"/>
      <dgm:spPr/>
    </dgm:pt>
    <dgm:pt modelId="{BBFAF9F7-FFC2-448E-9006-629605005E69}" type="pres">
      <dgm:prSet presAssocID="{DF022541-023B-4348-9A13-E01FC4AC1401}" presName="connTx" presStyleLbl="parChTrans1D2" presStyleIdx="2" presStyleCnt="4"/>
      <dgm:spPr/>
    </dgm:pt>
    <dgm:pt modelId="{8FB715ED-E350-42BB-A4E5-2CCF9ACDE2F8}" type="pres">
      <dgm:prSet presAssocID="{A33A15E1-15ED-43B7-ADCB-BE2C026A583F}" presName="root2" presStyleCnt="0"/>
      <dgm:spPr/>
    </dgm:pt>
    <dgm:pt modelId="{FBD9BA6F-C11A-4626-B2DE-1536CF8A5E84}" type="pres">
      <dgm:prSet presAssocID="{A33A15E1-15ED-43B7-ADCB-BE2C026A583F}" presName="LevelTwoTextNode" presStyleLbl="node2" presStyleIdx="2" presStyleCnt="4">
        <dgm:presLayoutVars>
          <dgm:chPref val="3"/>
        </dgm:presLayoutVars>
      </dgm:prSet>
      <dgm:spPr/>
    </dgm:pt>
    <dgm:pt modelId="{7FD3166C-F180-446E-83CA-1E3E738D7AB4}" type="pres">
      <dgm:prSet presAssocID="{A33A15E1-15ED-43B7-ADCB-BE2C026A583F}" presName="level3hierChild" presStyleCnt="0"/>
      <dgm:spPr/>
    </dgm:pt>
    <dgm:pt modelId="{80AC35F9-82D4-444C-91D3-9DC5B6E62E2F}" type="pres">
      <dgm:prSet presAssocID="{42FB963F-FFC3-43D4-9C8B-66B661369C9D}" presName="conn2-1" presStyleLbl="parChTrans1D2" presStyleIdx="3" presStyleCnt="4"/>
      <dgm:spPr/>
    </dgm:pt>
    <dgm:pt modelId="{61AACF17-5EE5-43C2-88A9-88979542DB60}" type="pres">
      <dgm:prSet presAssocID="{42FB963F-FFC3-43D4-9C8B-66B661369C9D}" presName="connTx" presStyleLbl="parChTrans1D2" presStyleIdx="3" presStyleCnt="4"/>
      <dgm:spPr/>
    </dgm:pt>
    <dgm:pt modelId="{8BCE8A3C-19EC-4FAB-9DBE-6D5D22D7969C}" type="pres">
      <dgm:prSet presAssocID="{23E4B485-8B95-4453-A7FF-BBA9C0448AB2}" presName="root2" presStyleCnt="0"/>
      <dgm:spPr/>
    </dgm:pt>
    <dgm:pt modelId="{9CCC48E3-14B7-4EEE-B8A1-CE61B3E452EB}" type="pres">
      <dgm:prSet presAssocID="{23E4B485-8B95-4453-A7FF-BBA9C0448AB2}" presName="LevelTwoTextNode" presStyleLbl="node2" presStyleIdx="3" presStyleCnt="4">
        <dgm:presLayoutVars>
          <dgm:chPref val="3"/>
        </dgm:presLayoutVars>
      </dgm:prSet>
      <dgm:spPr/>
    </dgm:pt>
    <dgm:pt modelId="{F509C25A-A63A-4FC5-91AF-16F753374F43}" type="pres">
      <dgm:prSet presAssocID="{23E4B485-8B95-4453-A7FF-BBA9C0448AB2}" presName="level3hierChild" presStyleCnt="0"/>
      <dgm:spPr/>
    </dgm:pt>
  </dgm:ptLst>
  <dgm:cxnLst>
    <dgm:cxn modelId="{D6EF890C-A62E-42D5-9DA0-F1EE3013D409}" srcId="{FDCCBCF2-471B-4BB5-991D-2C1AA4D0A216}" destId="{23E4B485-8B95-4453-A7FF-BBA9C0448AB2}" srcOrd="3" destOrd="0" parTransId="{42FB963F-FFC3-43D4-9C8B-66B661369C9D}" sibTransId="{79645B6E-5DB1-4E0B-94FB-5EF76E6F9858}"/>
    <dgm:cxn modelId="{1916C40C-A6DD-4298-A693-3165B4E63B47}" type="presOf" srcId="{774EB902-EC70-4FB9-96DC-D1A033E21BDC}" destId="{5F1772FF-195A-4C83-AEA9-A310FB49AA5B}" srcOrd="0" destOrd="0" presId="urn:microsoft.com/office/officeart/2008/layout/HorizontalMultiLevelHierarchy"/>
    <dgm:cxn modelId="{DC0A1C19-BFF5-4F72-BCFD-A42913C9658B}" type="presOf" srcId="{774EB902-EC70-4FB9-96DC-D1A033E21BDC}" destId="{85A51AFE-A2B2-485C-A12C-21F064FD1383}" srcOrd="1" destOrd="0" presId="urn:microsoft.com/office/officeart/2008/layout/HorizontalMultiLevelHierarchy"/>
    <dgm:cxn modelId="{EEFDEB21-11AE-4FAB-8654-8DC555DC938B}" type="presOf" srcId="{67FAE00C-1D5C-43CB-BBD2-FA92E34FA662}" destId="{10301375-930E-4A1A-8DCF-D269BA0311BF}" srcOrd="0" destOrd="0" presId="urn:microsoft.com/office/officeart/2008/layout/HorizontalMultiLevelHierarchy"/>
    <dgm:cxn modelId="{E2789934-0B4A-4256-AAC5-129EDEBDC4E4}" type="presOf" srcId="{DF022541-023B-4348-9A13-E01FC4AC1401}" destId="{BBFAF9F7-FFC2-448E-9006-629605005E69}" srcOrd="1" destOrd="0" presId="urn:microsoft.com/office/officeart/2008/layout/HorizontalMultiLevelHierarchy"/>
    <dgm:cxn modelId="{2C245E36-52F9-425F-B87F-940B5CA29F12}" type="presOf" srcId="{42FB963F-FFC3-43D4-9C8B-66B661369C9D}" destId="{61AACF17-5EE5-43C2-88A9-88979542DB60}" srcOrd="1" destOrd="0" presId="urn:microsoft.com/office/officeart/2008/layout/HorizontalMultiLevelHierarchy"/>
    <dgm:cxn modelId="{4CA4873F-09CF-4851-B17D-FF15D14F245C}" srcId="{FDCCBCF2-471B-4BB5-991D-2C1AA4D0A216}" destId="{A33A15E1-15ED-43B7-ADCB-BE2C026A583F}" srcOrd="2" destOrd="0" parTransId="{DF022541-023B-4348-9A13-E01FC4AC1401}" sibTransId="{BC51429B-B009-4221-B7E2-EC72FBCFAB83}"/>
    <dgm:cxn modelId="{0126F160-92F6-4F1D-A467-61973EE221DA}" type="presOf" srcId="{42FB963F-FFC3-43D4-9C8B-66B661369C9D}" destId="{80AC35F9-82D4-444C-91D3-9DC5B6E62E2F}" srcOrd="0" destOrd="0" presId="urn:microsoft.com/office/officeart/2008/layout/HorizontalMultiLevelHierarchy"/>
    <dgm:cxn modelId="{033A4964-38A4-479D-9A81-85F1383F967B}" srcId="{FDCCBCF2-471B-4BB5-991D-2C1AA4D0A216}" destId="{B589B0CA-622F-4790-9183-AA49C745FFCF}" srcOrd="0" destOrd="0" parTransId="{774EB902-EC70-4FB9-96DC-D1A033E21BDC}" sibTransId="{0F7DB875-10BE-404D-8C0F-6411E9664ECF}"/>
    <dgm:cxn modelId="{2D726B6E-DE74-43F3-89BA-05F46F9109D5}" type="presOf" srcId="{DF022541-023B-4348-9A13-E01FC4AC1401}" destId="{A42A347D-4FF6-42AF-81A1-547FE4B2EA37}" srcOrd="0" destOrd="0" presId="urn:microsoft.com/office/officeart/2008/layout/HorizontalMultiLevelHierarchy"/>
    <dgm:cxn modelId="{FAF3424F-2F35-405B-8E88-F0A7EC9AA506}" srcId="{1F405FF4-8B61-43BB-B983-BB162BDFD2DD}" destId="{FDCCBCF2-471B-4BB5-991D-2C1AA4D0A216}" srcOrd="0" destOrd="0" parTransId="{CE9BE204-A331-4A03-805D-5A1B199A4054}" sibTransId="{81BDEA61-DAFD-4BB9-8FEB-BCD899509728}"/>
    <dgm:cxn modelId="{C1336C73-21A1-45B3-8F15-1B8AE9AC04A3}" type="presOf" srcId="{A33A15E1-15ED-43B7-ADCB-BE2C026A583F}" destId="{FBD9BA6F-C11A-4626-B2DE-1536CF8A5E84}" srcOrd="0" destOrd="0" presId="urn:microsoft.com/office/officeart/2008/layout/HorizontalMultiLevelHierarchy"/>
    <dgm:cxn modelId="{CFD71D83-03CC-4171-89F5-9DA0730CA606}" type="presOf" srcId="{FDCCBCF2-471B-4BB5-991D-2C1AA4D0A216}" destId="{F4B2C7E0-4955-4B40-B32A-3CD1DA008C44}" srcOrd="0" destOrd="0" presId="urn:microsoft.com/office/officeart/2008/layout/HorizontalMultiLevelHierarchy"/>
    <dgm:cxn modelId="{2A56BC98-10D1-4AF2-BDE1-3A2F753632A1}" srcId="{FDCCBCF2-471B-4BB5-991D-2C1AA4D0A216}" destId="{67FAE00C-1D5C-43CB-BBD2-FA92E34FA662}" srcOrd="1" destOrd="0" parTransId="{7967A5C1-A1A1-4BE4-8209-7C59E1AE1BA9}" sibTransId="{5E855997-FCF0-40E1-956A-F89B94614D33}"/>
    <dgm:cxn modelId="{4226EAC6-17FB-4024-A457-EEA46B175E21}" type="presOf" srcId="{23E4B485-8B95-4453-A7FF-BBA9C0448AB2}" destId="{9CCC48E3-14B7-4EEE-B8A1-CE61B3E452EB}" srcOrd="0" destOrd="0" presId="urn:microsoft.com/office/officeart/2008/layout/HorizontalMultiLevelHierarchy"/>
    <dgm:cxn modelId="{78B063D1-7DB9-484C-A451-D127D107BBEF}" type="presOf" srcId="{B589B0CA-622F-4790-9183-AA49C745FFCF}" destId="{D0B6A0D4-A6EC-4496-8231-983D07C66933}" srcOrd="0" destOrd="0" presId="urn:microsoft.com/office/officeart/2008/layout/HorizontalMultiLevelHierarchy"/>
    <dgm:cxn modelId="{EA8E85D3-A903-4B56-9385-0638828E1AE7}" type="presOf" srcId="{7967A5C1-A1A1-4BE4-8209-7C59E1AE1BA9}" destId="{E306034E-FA2C-4BDA-A924-68158555CE73}" srcOrd="0" destOrd="0" presId="urn:microsoft.com/office/officeart/2008/layout/HorizontalMultiLevelHierarchy"/>
    <dgm:cxn modelId="{C0DBE5D8-02B0-4B3A-BAE9-B5ADF336A792}" type="presOf" srcId="{1F405FF4-8B61-43BB-B983-BB162BDFD2DD}" destId="{B8F7FF34-0748-4A0A-9350-DB239436B92C}" srcOrd="0" destOrd="0" presId="urn:microsoft.com/office/officeart/2008/layout/HorizontalMultiLevelHierarchy"/>
    <dgm:cxn modelId="{BD5ADDF7-44C0-42E1-8547-BEF7ABE86242}" type="presOf" srcId="{7967A5C1-A1A1-4BE4-8209-7C59E1AE1BA9}" destId="{A9897F62-E561-4103-8F13-B79F699FEED6}" srcOrd="1" destOrd="0" presId="urn:microsoft.com/office/officeart/2008/layout/HorizontalMultiLevelHierarchy"/>
    <dgm:cxn modelId="{624B2281-EBE0-42F5-9EC6-CDB353A82B68}" type="presParOf" srcId="{B8F7FF34-0748-4A0A-9350-DB239436B92C}" destId="{47D8BE21-3B5E-491E-AA61-6DCAE1EAE1C4}" srcOrd="0" destOrd="0" presId="urn:microsoft.com/office/officeart/2008/layout/HorizontalMultiLevelHierarchy"/>
    <dgm:cxn modelId="{EA77DDED-8DF8-441B-B465-99C4E072989D}" type="presParOf" srcId="{47D8BE21-3B5E-491E-AA61-6DCAE1EAE1C4}" destId="{F4B2C7E0-4955-4B40-B32A-3CD1DA008C44}" srcOrd="0" destOrd="0" presId="urn:microsoft.com/office/officeart/2008/layout/HorizontalMultiLevelHierarchy"/>
    <dgm:cxn modelId="{B1FCDE00-306A-4D9F-A27E-EAFD64543500}" type="presParOf" srcId="{47D8BE21-3B5E-491E-AA61-6DCAE1EAE1C4}" destId="{463B6ED6-735F-4170-B1DF-B500687EAFD6}" srcOrd="1" destOrd="0" presId="urn:microsoft.com/office/officeart/2008/layout/HorizontalMultiLevelHierarchy"/>
    <dgm:cxn modelId="{E00432B0-AD94-47EF-8163-E0AFA2A709BF}" type="presParOf" srcId="{463B6ED6-735F-4170-B1DF-B500687EAFD6}" destId="{5F1772FF-195A-4C83-AEA9-A310FB49AA5B}" srcOrd="0" destOrd="0" presId="urn:microsoft.com/office/officeart/2008/layout/HorizontalMultiLevelHierarchy"/>
    <dgm:cxn modelId="{DD8831AA-EA39-4998-827F-08F6951C214C}" type="presParOf" srcId="{5F1772FF-195A-4C83-AEA9-A310FB49AA5B}" destId="{85A51AFE-A2B2-485C-A12C-21F064FD1383}" srcOrd="0" destOrd="0" presId="urn:microsoft.com/office/officeart/2008/layout/HorizontalMultiLevelHierarchy"/>
    <dgm:cxn modelId="{6689BB4C-519D-4D38-9291-305B147E3D8C}" type="presParOf" srcId="{463B6ED6-735F-4170-B1DF-B500687EAFD6}" destId="{4B7992A8-7BFD-4B08-BC3A-E047F149E7D5}" srcOrd="1" destOrd="0" presId="urn:microsoft.com/office/officeart/2008/layout/HorizontalMultiLevelHierarchy"/>
    <dgm:cxn modelId="{6553692E-9256-48AB-BC56-457053427E2F}" type="presParOf" srcId="{4B7992A8-7BFD-4B08-BC3A-E047F149E7D5}" destId="{D0B6A0D4-A6EC-4496-8231-983D07C66933}" srcOrd="0" destOrd="0" presId="urn:microsoft.com/office/officeart/2008/layout/HorizontalMultiLevelHierarchy"/>
    <dgm:cxn modelId="{6E831628-1FD7-4A54-91F2-737B295CE541}" type="presParOf" srcId="{4B7992A8-7BFD-4B08-BC3A-E047F149E7D5}" destId="{869EDD32-547F-474A-A0A2-2477C7447634}" srcOrd="1" destOrd="0" presId="urn:microsoft.com/office/officeart/2008/layout/HorizontalMultiLevelHierarchy"/>
    <dgm:cxn modelId="{82858862-5F1E-4148-B40A-E2B72C3CB328}" type="presParOf" srcId="{463B6ED6-735F-4170-B1DF-B500687EAFD6}" destId="{E306034E-FA2C-4BDA-A924-68158555CE73}" srcOrd="2" destOrd="0" presId="urn:microsoft.com/office/officeart/2008/layout/HorizontalMultiLevelHierarchy"/>
    <dgm:cxn modelId="{DCE97CE2-F3CB-468E-9837-8EB953955132}" type="presParOf" srcId="{E306034E-FA2C-4BDA-A924-68158555CE73}" destId="{A9897F62-E561-4103-8F13-B79F699FEED6}" srcOrd="0" destOrd="0" presId="urn:microsoft.com/office/officeart/2008/layout/HorizontalMultiLevelHierarchy"/>
    <dgm:cxn modelId="{AE3F311A-A160-4295-992F-C593A6610FC7}" type="presParOf" srcId="{463B6ED6-735F-4170-B1DF-B500687EAFD6}" destId="{987AD0A5-8D79-49E0-9BDF-BA81676B8A5C}" srcOrd="3" destOrd="0" presId="urn:microsoft.com/office/officeart/2008/layout/HorizontalMultiLevelHierarchy"/>
    <dgm:cxn modelId="{3C0E9079-B6DE-4838-AD6E-2A65D0C1B0EB}" type="presParOf" srcId="{987AD0A5-8D79-49E0-9BDF-BA81676B8A5C}" destId="{10301375-930E-4A1A-8DCF-D269BA0311BF}" srcOrd="0" destOrd="0" presId="urn:microsoft.com/office/officeart/2008/layout/HorizontalMultiLevelHierarchy"/>
    <dgm:cxn modelId="{F28AC795-4FD4-4732-A070-B620CED64967}" type="presParOf" srcId="{987AD0A5-8D79-49E0-9BDF-BA81676B8A5C}" destId="{E4CE8F15-0ECA-4AAC-9559-CF3D62767634}" srcOrd="1" destOrd="0" presId="urn:microsoft.com/office/officeart/2008/layout/HorizontalMultiLevelHierarchy"/>
    <dgm:cxn modelId="{7AED5955-5C0C-45EC-B177-223D484F2768}" type="presParOf" srcId="{463B6ED6-735F-4170-B1DF-B500687EAFD6}" destId="{A42A347D-4FF6-42AF-81A1-547FE4B2EA37}" srcOrd="4" destOrd="0" presId="urn:microsoft.com/office/officeart/2008/layout/HorizontalMultiLevelHierarchy"/>
    <dgm:cxn modelId="{F3685182-548F-4248-B828-30ADA0A90178}" type="presParOf" srcId="{A42A347D-4FF6-42AF-81A1-547FE4B2EA37}" destId="{BBFAF9F7-FFC2-448E-9006-629605005E69}" srcOrd="0" destOrd="0" presId="urn:microsoft.com/office/officeart/2008/layout/HorizontalMultiLevelHierarchy"/>
    <dgm:cxn modelId="{98C258D2-D9F0-461F-AF33-80FEA9749276}" type="presParOf" srcId="{463B6ED6-735F-4170-B1DF-B500687EAFD6}" destId="{8FB715ED-E350-42BB-A4E5-2CCF9ACDE2F8}" srcOrd="5" destOrd="0" presId="urn:microsoft.com/office/officeart/2008/layout/HorizontalMultiLevelHierarchy"/>
    <dgm:cxn modelId="{70B6929B-77FF-45CF-8423-245D96291097}" type="presParOf" srcId="{8FB715ED-E350-42BB-A4E5-2CCF9ACDE2F8}" destId="{FBD9BA6F-C11A-4626-B2DE-1536CF8A5E84}" srcOrd="0" destOrd="0" presId="urn:microsoft.com/office/officeart/2008/layout/HorizontalMultiLevelHierarchy"/>
    <dgm:cxn modelId="{9CD2A3C7-BDB7-4F88-97E6-9C4B70E2B905}" type="presParOf" srcId="{8FB715ED-E350-42BB-A4E5-2CCF9ACDE2F8}" destId="{7FD3166C-F180-446E-83CA-1E3E738D7AB4}" srcOrd="1" destOrd="0" presId="urn:microsoft.com/office/officeart/2008/layout/HorizontalMultiLevelHierarchy"/>
    <dgm:cxn modelId="{9BDAAB99-2FD5-47ED-93FF-5E44B1E7639D}" type="presParOf" srcId="{463B6ED6-735F-4170-B1DF-B500687EAFD6}" destId="{80AC35F9-82D4-444C-91D3-9DC5B6E62E2F}" srcOrd="6" destOrd="0" presId="urn:microsoft.com/office/officeart/2008/layout/HorizontalMultiLevelHierarchy"/>
    <dgm:cxn modelId="{DB9783FA-E19D-44EA-914D-B61C85D2DAD4}" type="presParOf" srcId="{80AC35F9-82D4-444C-91D3-9DC5B6E62E2F}" destId="{61AACF17-5EE5-43C2-88A9-88979542DB60}" srcOrd="0" destOrd="0" presId="urn:microsoft.com/office/officeart/2008/layout/HorizontalMultiLevelHierarchy"/>
    <dgm:cxn modelId="{0D222A47-8C2D-45CC-8DE5-2838EE6D3CC6}" type="presParOf" srcId="{463B6ED6-735F-4170-B1DF-B500687EAFD6}" destId="{8BCE8A3C-19EC-4FAB-9DBE-6D5D22D7969C}" srcOrd="7" destOrd="0" presId="urn:microsoft.com/office/officeart/2008/layout/HorizontalMultiLevelHierarchy"/>
    <dgm:cxn modelId="{AB65CB8D-7D72-4D32-ADD7-32BFCB00F2A6}" type="presParOf" srcId="{8BCE8A3C-19EC-4FAB-9DBE-6D5D22D7969C}" destId="{9CCC48E3-14B7-4EEE-B8A1-CE61B3E452EB}" srcOrd="0" destOrd="0" presId="urn:microsoft.com/office/officeart/2008/layout/HorizontalMultiLevelHierarchy"/>
    <dgm:cxn modelId="{64344CD0-C01A-43F2-A395-57052C9CBBDE}" type="presParOf" srcId="{8BCE8A3C-19EC-4FAB-9DBE-6D5D22D7969C}" destId="{F509C25A-A63A-4FC5-91AF-16F753374F4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05FF4-8B61-43BB-B983-BB162BDFD2D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DCCBCF2-471B-4BB5-991D-2C1AA4D0A216}">
      <dgm:prSet phldrT="[Text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dirty="0"/>
            <a:t>Fine-tuning</a:t>
          </a:r>
          <a:endParaRPr lang="en-GB" dirty="0"/>
        </a:p>
      </dgm:t>
    </dgm:pt>
    <dgm:pt modelId="{CE9BE204-A331-4A03-805D-5A1B199A4054}" type="parTrans" cxnId="{FAF3424F-2F35-405B-8E88-F0A7EC9AA506}">
      <dgm:prSet/>
      <dgm:spPr/>
      <dgm:t>
        <a:bodyPr/>
        <a:lstStyle/>
        <a:p>
          <a:endParaRPr lang="en-GB"/>
        </a:p>
      </dgm:t>
    </dgm:pt>
    <dgm:pt modelId="{81BDEA61-DAFD-4BB9-8FEB-BCD899509728}" type="sibTrans" cxnId="{FAF3424F-2F35-405B-8E88-F0A7EC9AA506}">
      <dgm:prSet/>
      <dgm:spPr/>
      <dgm:t>
        <a:bodyPr/>
        <a:lstStyle/>
        <a:p>
          <a:endParaRPr lang="en-GB"/>
        </a:p>
      </dgm:t>
    </dgm:pt>
    <dgm:pt modelId="{B589B0CA-622F-4790-9183-AA49C745FFCF}">
      <dgm:prSet phldrT="[Text]"/>
      <dgm:spPr/>
      <dgm:t>
        <a:bodyPr/>
        <a:lstStyle/>
        <a:p>
          <a:r>
            <a:rPr lang="en-US" dirty="0"/>
            <a:t>Google </a:t>
          </a:r>
          <a:r>
            <a:rPr lang="en-US" dirty="0" err="1"/>
            <a:t>Colab</a:t>
          </a:r>
          <a:endParaRPr lang="en-GB" dirty="0"/>
        </a:p>
      </dgm:t>
    </dgm:pt>
    <dgm:pt modelId="{774EB902-EC70-4FB9-96DC-D1A033E21BDC}" type="parTrans" cxnId="{033A4964-38A4-479D-9A81-85F1383F967B}">
      <dgm:prSet/>
      <dgm:spPr/>
      <dgm:t>
        <a:bodyPr/>
        <a:lstStyle/>
        <a:p>
          <a:endParaRPr lang="en-GB"/>
        </a:p>
      </dgm:t>
    </dgm:pt>
    <dgm:pt modelId="{0F7DB875-10BE-404D-8C0F-6411E9664ECF}" type="sibTrans" cxnId="{033A4964-38A4-479D-9A81-85F1383F967B}">
      <dgm:prSet/>
      <dgm:spPr/>
      <dgm:t>
        <a:bodyPr/>
        <a:lstStyle/>
        <a:p>
          <a:endParaRPr lang="en-GB"/>
        </a:p>
      </dgm:t>
    </dgm:pt>
    <dgm:pt modelId="{67FAE00C-1D5C-43CB-BBD2-FA92E34FA662}">
      <dgm:prSet phldrT="[Text]"/>
      <dgm:spPr/>
      <dgm:t>
        <a:bodyPr/>
        <a:lstStyle/>
        <a:p>
          <a:r>
            <a:rPr lang="en-US" dirty="0"/>
            <a:t>PEFT - QLORA</a:t>
          </a:r>
          <a:endParaRPr lang="en-GB" dirty="0"/>
        </a:p>
      </dgm:t>
    </dgm:pt>
    <dgm:pt modelId="{7967A5C1-A1A1-4BE4-8209-7C59E1AE1BA9}" type="parTrans" cxnId="{2A56BC98-10D1-4AF2-BDE1-3A2F753632A1}">
      <dgm:prSet/>
      <dgm:spPr/>
      <dgm:t>
        <a:bodyPr/>
        <a:lstStyle/>
        <a:p>
          <a:endParaRPr lang="en-GB"/>
        </a:p>
      </dgm:t>
    </dgm:pt>
    <dgm:pt modelId="{5E855997-FCF0-40E1-956A-F89B94614D33}" type="sibTrans" cxnId="{2A56BC98-10D1-4AF2-BDE1-3A2F753632A1}">
      <dgm:prSet/>
      <dgm:spPr/>
      <dgm:t>
        <a:bodyPr/>
        <a:lstStyle/>
        <a:p>
          <a:endParaRPr lang="en-GB"/>
        </a:p>
      </dgm:t>
    </dgm:pt>
    <dgm:pt modelId="{23E4B485-8B95-4453-A7FF-BBA9C0448AB2}">
      <dgm:prSet phldrT="[Text]"/>
      <dgm:spPr/>
      <dgm:t>
        <a:bodyPr/>
        <a:lstStyle/>
        <a:p>
          <a:r>
            <a:rPr lang="en-US" dirty="0"/>
            <a:t>Cross-validation</a:t>
          </a:r>
          <a:endParaRPr lang="en-GB" dirty="0"/>
        </a:p>
      </dgm:t>
    </dgm:pt>
    <dgm:pt modelId="{42FB963F-FFC3-43D4-9C8B-66B661369C9D}" type="parTrans" cxnId="{D6EF890C-A62E-42D5-9DA0-F1EE3013D409}">
      <dgm:prSet/>
      <dgm:spPr/>
      <dgm:t>
        <a:bodyPr/>
        <a:lstStyle/>
        <a:p>
          <a:endParaRPr lang="en-GB"/>
        </a:p>
      </dgm:t>
    </dgm:pt>
    <dgm:pt modelId="{79645B6E-5DB1-4E0B-94FB-5EF76E6F9858}" type="sibTrans" cxnId="{D6EF890C-A62E-42D5-9DA0-F1EE3013D409}">
      <dgm:prSet/>
      <dgm:spPr/>
      <dgm:t>
        <a:bodyPr/>
        <a:lstStyle/>
        <a:p>
          <a:endParaRPr lang="en-GB"/>
        </a:p>
      </dgm:t>
    </dgm:pt>
    <dgm:pt modelId="{405BDE4E-9845-4943-A16F-319840B066B7}">
      <dgm:prSet phldrT="[Text]"/>
      <dgm:spPr/>
      <dgm:t>
        <a:bodyPr/>
        <a:lstStyle/>
        <a:p>
          <a:r>
            <a:rPr lang="en-US" dirty="0"/>
            <a:t>F1: ~ 56%</a:t>
          </a:r>
          <a:endParaRPr lang="en-GB" dirty="0"/>
        </a:p>
      </dgm:t>
    </dgm:pt>
    <dgm:pt modelId="{A273815F-C95A-4CF4-9EAC-F368E9F4BEAE}" type="parTrans" cxnId="{78B8A8E7-EE32-461C-85DC-34B0AEF8786E}">
      <dgm:prSet/>
      <dgm:spPr/>
      <dgm:t>
        <a:bodyPr/>
        <a:lstStyle/>
        <a:p>
          <a:endParaRPr lang="en-GB"/>
        </a:p>
      </dgm:t>
    </dgm:pt>
    <dgm:pt modelId="{3C046A23-569A-4D4A-B720-5ED24D6720C3}" type="sibTrans" cxnId="{78B8A8E7-EE32-461C-85DC-34B0AEF8786E}">
      <dgm:prSet/>
      <dgm:spPr/>
      <dgm:t>
        <a:bodyPr/>
        <a:lstStyle/>
        <a:p>
          <a:endParaRPr lang="en-GB"/>
        </a:p>
      </dgm:t>
    </dgm:pt>
    <dgm:pt modelId="{404E02AC-E8EF-4AA2-8EEC-CF14567BCDDC}">
      <dgm:prSet phldrT="[Text]"/>
      <dgm:spPr/>
      <dgm:t>
        <a:bodyPr/>
        <a:lstStyle/>
        <a:p>
          <a:r>
            <a:rPr lang="en-US" dirty="0"/>
            <a:t>Likely underfitted</a:t>
          </a:r>
          <a:endParaRPr lang="en-GB" dirty="0"/>
        </a:p>
      </dgm:t>
    </dgm:pt>
    <dgm:pt modelId="{8EAE16D9-C0AA-4FE5-B8F5-09247242E299}" type="parTrans" cxnId="{AC295E0E-5D9A-47CB-98BD-DC1846B22A72}">
      <dgm:prSet/>
      <dgm:spPr/>
      <dgm:t>
        <a:bodyPr/>
        <a:lstStyle/>
        <a:p>
          <a:endParaRPr lang="en-GB"/>
        </a:p>
      </dgm:t>
    </dgm:pt>
    <dgm:pt modelId="{4012BD76-6738-4123-B801-346CDE6F8A43}" type="sibTrans" cxnId="{AC295E0E-5D9A-47CB-98BD-DC1846B22A72}">
      <dgm:prSet/>
      <dgm:spPr/>
      <dgm:t>
        <a:bodyPr/>
        <a:lstStyle/>
        <a:p>
          <a:endParaRPr lang="en-GB"/>
        </a:p>
      </dgm:t>
    </dgm:pt>
    <dgm:pt modelId="{E53EF962-A91F-4BCC-B735-464838CB560F}">
      <dgm:prSet phldrT="[Text]"/>
      <dgm:spPr/>
      <dgm:t>
        <a:bodyPr/>
        <a:lstStyle/>
        <a:p>
          <a:r>
            <a:rPr lang="en-US" dirty="0"/>
            <a:t>Class weighting</a:t>
          </a:r>
          <a:endParaRPr lang="en-GB" dirty="0"/>
        </a:p>
      </dgm:t>
    </dgm:pt>
    <dgm:pt modelId="{1CDA5DB0-153C-4D18-9F45-4C166B1005A4}" type="parTrans" cxnId="{9740A932-2CC4-4F86-B150-A910001246BC}">
      <dgm:prSet/>
      <dgm:spPr/>
      <dgm:t>
        <a:bodyPr/>
        <a:lstStyle/>
        <a:p>
          <a:endParaRPr lang="en-GB"/>
        </a:p>
      </dgm:t>
    </dgm:pt>
    <dgm:pt modelId="{6281AD58-EAD6-404E-A89E-1E10B4F61E62}" type="sibTrans" cxnId="{9740A932-2CC4-4F86-B150-A910001246BC}">
      <dgm:prSet/>
      <dgm:spPr/>
      <dgm:t>
        <a:bodyPr/>
        <a:lstStyle/>
        <a:p>
          <a:endParaRPr lang="en-GB"/>
        </a:p>
      </dgm:t>
    </dgm:pt>
    <dgm:pt modelId="{B8F7FF34-0748-4A0A-9350-DB239436B92C}" type="pres">
      <dgm:prSet presAssocID="{1F405FF4-8B61-43BB-B983-BB162BDFD2D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7D8BE21-3B5E-491E-AA61-6DCAE1EAE1C4}" type="pres">
      <dgm:prSet presAssocID="{FDCCBCF2-471B-4BB5-991D-2C1AA4D0A216}" presName="root1" presStyleCnt="0"/>
      <dgm:spPr/>
    </dgm:pt>
    <dgm:pt modelId="{F4B2C7E0-4955-4B40-B32A-3CD1DA008C44}" type="pres">
      <dgm:prSet presAssocID="{FDCCBCF2-471B-4BB5-991D-2C1AA4D0A216}" presName="LevelOneTextNode" presStyleLbl="node0" presStyleIdx="0" presStyleCnt="1">
        <dgm:presLayoutVars>
          <dgm:chPref val="3"/>
        </dgm:presLayoutVars>
      </dgm:prSet>
      <dgm:spPr/>
    </dgm:pt>
    <dgm:pt modelId="{463B6ED6-735F-4170-B1DF-B500687EAFD6}" type="pres">
      <dgm:prSet presAssocID="{FDCCBCF2-471B-4BB5-991D-2C1AA4D0A216}" presName="level2hierChild" presStyleCnt="0"/>
      <dgm:spPr/>
    </dgm:pt>
    <dgm:pt modelId="{5F1772FF-195A-4C83-AEA9-A310FB49AA5B}" type="pres">
      <dgm:prSet presAssocID="{774EB902-EC70-4FB9-96DC-D1A033E21BDC}" presName="conn2-1" presStyleLbl="parChTrans1D2" presStyleIdx="0" presStyleCnt="6"/>
      <dgm:spPr/>
    </dgm:pt>
    <dgm:pt modelId="{85A51AFE-A2B2-485C-A12C-21F064FD1383}" type="pres">
      <dgm:prSet presAssocID="{774EB902-EC70-4FB9-96DC-D1A033E21BDC}" presName="connTx" presStyleLbl="parChTrans1D2" presStyleIdx="0" presStyleCnt="6"/>
      <dgm:spPr/>
    </dgm:pt>
    <dgm:pt modelId="{4B7992A8-7BFD-4B08-BC3A-E047F149E7D5}" type="pres">
      <dgm:prSet presAssocID="{B589B0CA-622F-4790-9183-AA49C745FFCF}" presName="root2" presStyleCnt="0"/>
      <dgm:spPr/>
    </dgm:pt>
    <dgm:pt modelId="{D0B6A0D4-A6EC-4496-8231-983D07C66933}" type="pres">
      <dgm:prSet presAssocID="{B589B0CA-622F-4790-9183-AA49C745FFCF}" presName="LevelTwoTextNode" presStyleLbl="node2" presStyleIdx="0" presStyleCnt="6">
        <dgm:presLayoutVars>
          <dgm:chPref val="3"/>
        </dgm:presLayoutVars>
      </dgm:prSet>
      <dgm:spPr/>
    </dgm:pt>
    <dgm:pt modelId="{869EDD32-547F-474A-A0A2-2477C7447634}" type="pres">
      <dgm:prSet presAssocID="{B589B0CA-622F-4790-9183-AA49C745FFCF}" presName="level3hierChild" presStyleCnt="0"/>
      <dgm:spPr/>
    </dgm:pt>
    <dgm:pt modelId="{E306034E-FA2C-4BDA-A924-68158555CE73}" type="pres">
      <dgm:prSet presAssocID="{7967A5C1-A1A1-4BE4-8209-7C59E1AE1BA9}" presName="conn2-1" presStyleLbl="parChTrans1D2" presStyleIdx="1" presStyleCnt="6"/>
      <dgm:spPr/>
    </dgm:pt>
    <dgm:pt modelId="{A9897F62-E561-4103-8F13-B79F699FEED6}" type="pres">
      <dgm:prSet presAssocID="{7967A5C1-A1A1-4BE4-8209-7C59E1AE1BA9}" presName="connTx" presStyleLbl="parChTrans1D2" presStyleIdx="1" presStyleCnt="6"/>
      <dgm:spPr/>
    </dgm:pt>
    <dgm:pt modelId="{987AD0A5-8D79-49E0-9BDF-BA81676B8A5C}" type="pres">
      <dgm:prSet presAssocID="{67FAE00C-1D5C-43CB-BBD2-FA92E34FA662}" presName="root2" presStyleCnt="0"/>
      <dgm:spPr/>
    </dgm:pt>
    <dgm:pt modelId="{10301375-930E-4A1A-8DCF-D269BA0311BF}" type="pres">
      <dgm:prSet presAssocID="{67FAE00C-1D5C-43CB-BBD2-FA92E34FA662}" presName="LevelTwoTextNode" presStyleLbl="node2" presStyleIdx="1" presStyleCnt="6">
        <dgm:presLayoutVars>
          <dgm:chPref val="3"/>
        </dgm:presLayoutVars>
      </dgm:prSet>
      <dgm:spPr/>
    </dgm:pt>
    <dgm:pt modelId="{E4CE8F15-0ECA-4AAC-9559-CF3D62767634}" type="pres">
      <dgm:prSet presAssocID="{67FAE00C-1D5C-43CB-BBD2-FA92E34FA662}" presName="level3hierChild" presStyleCnt="0"/>
      <dgm:spPr/>
    </dgm:pt>
    <dgm:pt modelId="{80AC35F9-82D4-444C-91D3-9DC5B6E62E2F}" type="pres">
      <dgm:prSet presAssocID="{42FB963F-FFC3-43D4-9C8B-66B661369C9D}" presName="conn2-1" presStyleLbl="parChTrans1D2" presStyleIdx="2" presStyleCnt="6"/>
      <dgm:spPr/>
    </dgm:pt>
    <dgm:pt modelId="{61AACF17-5EE5-43C2-88A9-88979542DB60}" type="pres">
      <dgm:prSet presAssocID="{42FB963F-FFC3-43D4-9C8B-66B661369C9D}" presName="connTx" presStyleLbl="parChTrans1D2" presStyleIdx="2" presStyleCnt="6"/>
      <dgm:spPr/>
    </dgm:pt>
    <dgm:pt modelId="{8BCE8A3C-19EC-4FAB-9DBE-6D5D22D7969C}" type="pres">
      <dgm:prSet presAssocID="{23E4B485-8B95-4453-A7FF-BBA9C0448AB2}" presName="root2" presStyleCnt="0"/>
      <dgm:spPr/>
    </dgm:pt>
    <dgm:pt modelId="{9CCC48E3-14B7-4EEE-B8A1-CE61B3E452EB}" type="pres">
      <dgm:prSet presAssocID="{23E4B485-8B95-4453-A7FF-BBA9C0448AB2}" presName="LevelTwoTextNode" presStyleLbl="node2" presStyleIdx="2" presStyleCnt="6">
        <dgm:presLayoutVars>
          <dgm:chPref val="3"/>
        </dgm:presLayoutVars>
      </dgm:prSet>
      <dgm:spPr/>
    </dgm:pt>
    <dgm:pt modelId="{F509C25A-A63A-4FC5-91AF-16F753374F43}" type="pres">
      <dgm:prSet presAssocID="{23E4B485-8B95-4453-A7FF-BBA9C0448AB2}" presName="level3hierChild" presStyleCnt="0"/>
      <dgm:spPr/>
    </dgm:pt>
    <dgm:pt modelId="{408D9A20-7C1B-4732-815B-C5B9C41FF292}" type="pres">
      <dgm:prSet presAssocID="{1CDA5DB0-153C-4D18-9F45-4C166B1005A4}" presName="conn2-1" presStyleLbl="parChTrans1D2" presStyleIdx="3" presStyleCnt="6"/>
      <dgm:spPr/>
    </dgm:pt>
    <dgm:pt modelId="{0C7ACA93-2794-4B07-B8E9-5329193EDF88}" type="pres">
      <dgm:prSet presAssocID="{1CDA5DB0-153C-4D18-9F45-4C166B1005A4}" presName="connTx" presStyleLbl="parChTrans1D2" presStyleIdx="3" presStyleCnt="6"/>
      <dgm:spPr/>
    </dgm:pt>
    <dgm:pt modelId="{3BD9717A-410D-4463-B248-CB6FC27E5CE3}" type="pres">
      <dgm:prSet presAssocID="{E53EF962-A91F-4BCC-B735-464838CB560F}" presName="root2" presStyleCnt="0"/>
      <dgm:spPr/>
    </dgm:pt>
    <dgm:pt modelId="{BC8B98B9-F305-42B8-BAE1-F1975C71DF66}" type="pres">
      <dgm:prSet presAssocID="{E53EF962-A91F-4BCC-B735-464838CB560F}" presName="LevelTwoTextNode" presStyleLbl="node2" presStyleIdx="3" presStyleCnt="6">
        <dgm:presLayoutVars>
          <dgm:chPref val="3"/>
        </dgm:presLayoutVars>
      </dgm:prSet>
      <dgm:spPr/>
    </dgm:pt>
    <dgm:pt modelId="{4670ADC6-04F6-4286-9D9B-DD0211B72DFE}" type="pres">
      <dgm:prSet presAssocID="{E53EF962-A91F-4BCC-B735-464838CB560F}" presName="level3hierChild" presStyleCnt="0"/>
      <dgm:spPr/>
    </dgm:pt>
    <dgm:pt modelId="{CA9E63E8-12A5-4FB1-80B8-FAE27F265B68}" type="pres">
      <dgm:prSet presAssocID="{A273815F-C95A-4CF4-9EAC-F368E9F4BEAE}" presName="conn2-1" presStyleLbl="parChTrans1D2" presStyleIdx="4" presStyleCnt="6"/>
      <dgm:spPr/>
    </dgm:pt>
    <dgm:pt modelId="{FCB09207-5611-4195-9951-5EE56AED9F1C}" type="pres">
      <dgm:prSet presAssocID="{A273815F-C95A-4CF4-9EAC-F368E9F4BEAE}" presName="connTx" presStyleLbl="parChTrans1D2" presStyleIdx="4" presStyleCnt="6"/>
      <dgm:spPr/>
    </dgm:pt>
    <dgm:pt modelId="{2E64D97F-3E95-49EB-87C5-F72A789F5ABC}" type="pres">
      <dgm:prSet presAssocID="{405BDE4E-9845-4943-A16F-319840B066B7}" presName="root2" presStyleCnt="0"/>
      <dgm:spPr/>
    </dgm:pt>
    <dgm:pt modelId="{63AE2F05-4B17-440B-B285-BB362B62AC72}" type="pres">
      <dgm:prSet presAssocID="{405BDE4E-9845-4943-A16F-319840B066B7}" presName="LevelTwoTextNode" presStyleLbl="node2" presStyleIdx="4" presStyleCnt="6">
        <dgm:presLayoutVars>
          <dgm:chPref val="3"/>
        </dgm:presLayoutVars>
      </dgm:prSet>
      <dgm:spPr/>
    </dgm:pt>
    <dgm:pt modelId="{44659A0B-93C8-4C3D-A503-56AB7EC4718B}" type="pres">
      <dgm:prSet presAssocID="{405BDE4E-9845-4943-A16F-319840B066B7}" presName="level3hierChild" presStyleCnt="0"/>
      <dgm:spPr/>
    </dgm:pt>
    <dgm:pt modelId="{261BF55A-25AF-49A1-A67A-40441C4EE51F}" type="pres">
      <dgm:prSet presAssocID="{8EAE16D9-C0AA-4FE5-B8F5-09247242E299}" presName="conn2-1" presStyleLbl="parChTrans1D2" presStyleIdx="5" presStyleCnt="6"/>
      <dgm:spPr/>
    </dgm:pt>
    <dgm:pt modelId="{FA7BE02A-1B03-435E-864E-D4F49CB2EA26}" type="pres">
      <dgm:prSet presAssocID="{8EAE16D9-C0AA-4FE5-B8F5-09247242E299}" presName="connTx" presStyleLbl="parChTrans1D2" presStyleIdx="5" presStyleCnt="6"/>
      <dgm:spPr/>
    </dgm:pt>
    <dgm:pt modelId="{C93C0195-10A1-4395-B5B4-E7925A4771DF}" type="pres">
      <dgm:prSet presAssocID="{404E02AC-E8EF-4AA2-8EEC-CF14567BCDDC}" presName="root2" presStyleCnt="0"/>
      <dgm:spPr/>
    </dgm:pt>
    <dgm:pt modelId="{5374CBA6-F20A-4F36-8813-C41C96FE3F96}" type="pres">
      <dgm:prSet presAssocID="{404E02AC-E8EF-4AA2-8EEC-CF14567BCDDC}" presName="LevelTwoTextNode" presStyleLbl="node2" presStyleIdx="5" presStyleCnt="6">
        <dgm:presLayoutVars>
          <dgm:chPref val="3"/>
        </dgm:presLayoutVars>
      </dgm:prSet>
      <dgm:spPr/>
    </dgm:pt>
    <dgm:pt modelId="{3290C80B-FD5B-4FB9-B0C0-7E6189C0F13D}" type="pres">
      <dgm:prSet presAssocID="{404E02AC-E8EF-4AA2-8EEC-CF14567BCDDC}" presName="level3hierChild" presStyleCnt="0"/>
      <dgm:spPr/>
    </dgm:pt>
  </dgm:ptLst>
  <dgm:cxnLst>
    <dgm:cxn modelId="{D6EF890C-A62E-42D5-9DA0-F1EE3013D409}" srcId="{FDCCBCF2-471B-4BB5-991D-2C1AA4D0A216}" destId="{23E4B485-8B95-4453-A7FF-BBA9C0448AB2}" srcOrd="2" destOrd="0" parTransId="{42FB963F-FFC3-43D4-9C8B-66B661369C9D}" sibTransId="{79645B6E-5DB1-4E0B-94FB-5EF76E6F9858}"/>
    <dgm:cxn modelId="{1916C40C-A6DD-4298-A693-3165B4E63B47}" type="presOf" srcId="{774EB902-EC70-4FB9-96DC-D1A033E21BDC}" destId="{5F1772FF-195A-4C83-AEA9-A310FB49AA5B}" srcOrd="0" destOrd="0" presId="urn:microsoft.com/office/officeart/2008/layout/HorizontalMultiLevelHierarchy"/>
    <dgm:cxn modelId="{AC295E0E-5D9A-47CB-98BD-DC1846B22A72}" srcId="{FDCCBCF2-471B-4BB5-991D-2C1AA4D0A216}" destId="{404E02AC-E8EF-4AA2-8EEC-CF14567BCDDC}" srcOrd="5" destOrd="0" parTransId="{8EAE16D9-C0AA-4FE5-B8F5-09247242E299}" sibTransId="{4012BD76-6738-4123-B801-346CDE6F8A43}"/>
    <dgm:cxn modelId="{DC0A1C19-BFF5-4F72-BCFD-A42913C9658B}" type="presOf" srcId="{774EB902-EC70-4FB9-96DC-D1A033E21BDC}" destId="{85A51AFE-A2B2-485C-A12C-21F064FD1383}" srcOrd="1" destOrd="0" presId="urn:microsoft.com/office/officeart/2008/layout/HorizontalMultiLevelHierarchy"/>
    <dgm:cxn modelId="{39AA481F-6F31-4E23-98AC-F3D92C3A0997}" type="presOf" srcId="{8EAE16D9-C0AA-4FE5-B8F5-09247242E299}" destId="{FA7BE02A-1B03-435E-864E-D4F49CB2EA26}" srcOrd="1" destOrd="0" presId="urn:microsoft.com/office/officeart/2008/layout/HorizontalMultiLevelHierarchy"/>
    <dgm:cxn modelId="{EEFDEB21-11AE-4FAB-8654-8DC555DC938B}" type="presOf" srcId="{67FAE00C-1D5C-43CB-BBD2-FA92E34FA662}" destId="{10301375-930E-4A1A-8DCF-D269BA0311BF}" srcOrd="0" destOrd="0" presId="urn:microsoft.com/office/officeart/2008/layout/HorizontalMultiLevelHierarchy"/>
    <dgm:cxn modelId="{EBAAD523-F396-4F47-A69A-CA4E7D8DB1DD}" type="presOf" srcId="{404E02AC-E8EF-4AA2-8EEC-CF14567BCDDC}" destId="{5374CBA6-F20A-4F36-8813-C41C96FE3F96}" srcOrd="0" destOrd="0" presId="urn:microsoft.com/office/officeart/2008/layout/HorizontalMultiLevelHierarchy"/>
    <dgm:cxn modelId="{8A875C2D-3734-4319-B9A7-887B4065C377}" type="presOf" srcId="{1CDA5DB0-153C-4D18-9F45-4C166B1005A4}" destId="{408D9A20-7C1B-4732-815B-C5B9C41FF292}" srcOrd="0" destOrd="0" presId="urn:microsoft.com/office/officeart/2008/layout/HorizontalMultiLevelHierarchy"/>
    <dgm:cxn modelId="{9740A932-2CC4-4F86-B150-A910001246BC}" srcId="{FDCCBCF2-471B-4BB5-991D-2C1AA4D0A216}" destId="{E53EF962-A91F-4BCC-B735-464838CB560F}" srcOrd="3" destOrd="0" parTransId="{1CDA5DB0-153C-4D18-9F45-4C166B1005A4}" sibTransId="{6281AD58-EAD6-404E-A89E-1E10B4F61E62}"/>
    <dgm:cxn modelId="{2C245E36-52F9-425F-B87F-940B5CA29F12}" type="presOf" srcId="{42FB963F-FFC3-43D4-9C8B-66B661369C9D}" destId="{61AACF17-5EE5-43C2-88A9-88979542DB60}" srcOrd="1" destOrd="0" presId="urn:microsoft.com/office/officeart/2008/layout/HorizontalMultiLevelHierarchy"/>
    <dgm:cxn modelId="{4DEF185B-EECE-4165-9BE4-8BC1FD75E972}" type="presOf" srcId="{8EAE16D9-C0AA-4FE5-B8F5-09247242E299}" destId="{261BF55A-25AF-49A1-A67A-40441C4EE51F}" srcOrd="0" destOrd="0" presId="urn:microsoft.com/office/officeart/2008/layout/HorizontalMultiLevelHierarchy"/>
    <dgm:cxn modelId="{0126F160-92F6-4F1D-A467-61973EE221DA}" type="presOf" srcId="{42FB963F-FFC3-43D4-9C8B-66B661369C9D}" destId="{80AC35F9-82D4-444C-91D3-9DC5B6E62E2F}" srcOrd="0" destOrd="0" presId="urn:microsoft.com/office/officeart/2008/layout/HorizontalMultiLevelHierarchy"/>
    <dgm:cxn modelId="{033A4964-38A4-479D-9A81-85F1383F967B}" srcId="{FDCCBCF2-471B-4BB5-991D-2C1AA4D0A216}" destId="{B589B0CA-622F-4790-9183-AA49C745FFCF}" srcOrd="0" destOrd="0" parTransId="{774EB902-EC70-4FB9-96DC-D1A033E21BDC}" sibTransId="{0F7DB875-10BE-404D-8C0F-6411E9664ECF}"/>
    <dgm:cxn modelId="{E8A5B94D-F870-4567-B86B-E81E29BB4493}" type="presOf" srcId="{A273815F-C95A-4CF4-9EAC-F368E9F4BEAE}" destId="{CA9E63E8-12A5-4FB1-80B8-FAE27F265B68}" srcOrd="0" destOrd="0" presId="urn:microsoft.com/office/officeart/2008/layout/HorizontalMultiLevelHierarchy"/>
    <dgm:cxn modelId="{FAF3424F-2F35-405B-8E88-F0A7EC9AA506}" srcId="{1F405FF4-8B61-43BB-B983-BB162BDFD2DD}" destId="{FDCCBCF2-471B-4BB5-991D-2C1AA4D0A216}" srcOrd="0" destOrd="0" parTransId="{CE9BE204-A331-4A03-805D-5A1B199A4054}" sibTransId="{81BDEA61-DAFD-4BB9-8FEB-BCD899509728}"/>
    <dgm:cxn modelId="{055B8180-1A3F-48EB-B687-CD58385FDA7B}" type="presOf" srcId="{1CDA5DB0-153C-4D18-9F45-4C166B1005A4}" destId="{0C7ACA93-2794-4B07-B8E9-5329193EDF88}" srcOrd="1" destOrd="0" presId="urn:microsoft.com/office/officeart/2008/layout/HorizontalMultiLevelHierarchy"/>
    <dgm:cxn modelId="{CFD71D83-03CC-4171-89F5-9DA0730CA606}" type="presOf" srcId="{FDCCBCF2-471B-4BB5-991D-2C1AA4D0A216}" destId="{F4B2C7E0-4955-4B40-B32A-3CD1DA008C44}" srcOrd="0" destOrd="0" presId="urn:microsoft.com/office/officeart/2008/layout/HorizontalMultiLevelHierarchy"/>
    <dgm:cxn modelId="{2A56BC98-10D1-4AF2-BDE1-3A2F753632A1}" srcId="{FDCCBCF2-471B-4BB5-991D-2C1AA4D0A216}" destId="{67FAE00C-1D5C-43CB-BBD2-FA92E34FA662}" srcOrd="1" destOrd="0" parTransId="{7967A5C1-A1A1-4BE4-8209-7C59E1AE1BA9}" sibTransId="{5E855997-FCF0-40E1-956A-F89B94614D33}"/>
    <dgm:cxn modelId="{31F775AF-4614-476F-946B-A86CE9B4AF00}" type="presOf" srcId="{E53EF962-A91F-4BCC-B735-464838CB560F}" destId="{BC8B98B9-F305-42B8-BAE1-F1975C71DF66}" srcOrd="0" destOrd="0" presId="urn:microsoft.com/office/officeart/2008/layout/HorizontalMultiLevelHierarchy"/>
    <dgm:cxn modelId="{AEF021BD-610F-4B8B-AD17-FE3990F13215}" type="presOf" srcId="{405BDE4E-9845-4943-A16F-319840B066B7}" destId="{63AE2F05-4B17-440B-B285-BB362B62AC72}" srcOrd="0" destOrd="0" presId="urn:microsoft.com/office/officeart/2008/layout/HorizontalMultiLevelHierarchy"/>
    <dgm:cxn modelId="{4226EAC6-17FB-4024-A457-EEA46B175E21}" type="presOf" srcId="{23E4B485-8B95-4453-A7FF-BBA9C0448AB2}" destId="{9CCC48E3-14B7-4EEE-B8A1-CE61B3E452EB}" srcOrd="0" destOrd="0" presId="urn:microsoft.com/office/officeart/2008/layout/HorizontalMultiLevelHierarchy"/>
    <dgm:cxn modelId="{78B063D1-7DB9-484C-A451-D127D107BBEF}" type="presOf" srcId="{B589B0CA-622F-4790-9183-AA49C745FFCF}" destId="{D0B6A0D4-A6EC-4496-8231-983D07C66933}" srcOrd="0" destOrd="0" presId="urn:microsoft.com/office/officeart/2008/layout/HorizontalMultiLevelHierarchy"/>
    <dgm:cxn modelId="{EA8E85D3-A903-4B56-9385-0638828E1AE7}" type="presOf" srcId="{7967A5C1-A1A1-4BE4-8209-7C59E1AE1BA9}" destId="{E306034E-FA2C-4BDA-A924-68158555CE73}" srcOrd="0" destOrd="0" presId="urn:microsoft.com/office/officeart/2008/layout/HorizontalMultiLevelHierarchy"/>
    <dgm:cxn modelId="{C0DBE5D8-02B0-4B3A-BAE9-B5ADF336A792}" type="presOf" srcId="{1F405FF4-8B61-43BB-B983-BB162BDFD2DD}" destId="{B8F7FF34-0748-4A0A-9350-DB239436B92C}" srcOrd="0" destOrd="0" presId="urn:microsoft.com/office/officeart/2008/layout/HorizontalMultiLevelHierarchy"/>
    <dgm:cxn modelId="{5C5B00DD-E01B-4012-BF35-8CAB77D37853}" type="presOf" srcId="{A273815F-C95A-4CF4-9EAC-F368E9F4BEAE}" destId="{FCB09207-5611-4195-9951-5EE56AED9F1C}" srcOrd="1" destOrd="0" presId="urn:microsoft.com/office/officeart/2008/layout/HorizontalMultiLevelHierarchy"/>
    <dgm:cxn modelId="{78B8A8E7-EE32-461C-85DC-34B0AEF8786E}" srcId="{FDCCBCF2-471B-4BB5-991D-2C1AA4D0A216}" destId="{405BDE4E-9845-4943-A16F-319840B066B7}" srcOrd="4" destOrd="0" parTransId="{A273815F-C95A-4CF4-9EAC-F368E9F4BEAE}" sibTransId="{3C046A23-569A-4D4A-B720-5ED24D6720C3}"/>
    <dgm:cxn modelId="{BD5ADDF7-44C0-42E1-8547-BEF7ABE86242}" type="presOf" srcId="{7967A5C1-A1A1-4BE4-8209-7C59E1AE1BA9}" destId="{A9897F62-E561-4103-8F13-B79F699FEED6}" srcOrd="1" destOrd="0" presId="urn:microsoft.com/office/officeart/2008/layout/HorizontalMultiLevelHierarchy"/>
    <dgm:cxn modelId="{624B2281-EBE0-42F5-9EC6-CDB353A82B68}" type="presParOf" srcId="{B8F7FF34-0748-4A0A-9350-DB239436B92C}" destId="{47D8BE21-3B5E-491E-AA61-6DCAE1EAE1C4}" srcOrd="0" destOrd="0" presId="urn:microsoft.com/office/officeart/2008/layout/HorizontalMultiLevelHierarchy"/>
    <dgm:cxn modelId="{EA77DDED-8DF8-441B-B465-99C4E072989D}" type="presParOf" srcId="{47D8BE21-3B5E-491E-AA61-6DCAE1EAE1C4}" destId="{F4B2C7E0-4955-4B40-B32A-3CD1DA008C44}" srcOrd="0" destOrd="0" presId="urn:microsoft.com/office/officeart/2008/layout/HorizontalMultiLevelHierarchy"/>
    <dgm:cxn modelId="{B1FCDE00-306A-4D9F-A27E-EAFD64543500}" type="presParOf" srcId="{47D8BE21-3B5E-491E-AA61-6DCAE1EAE1C4}" destId="{463B6ED6-735F-4170-B1DF-B500687EAFD6}" srcOrd="1" destOrd="0" presId="urn:microsoft.com/office/officeart/2008/layout/HorizontalMultiLevelHierarchy"/>
    <dgm:cxn modelId="{E00432B0-AD94-47EF-8163-E0AFA2A709BF}" type="presParOf" srcId="{463B6ED6-735F-4170-B1DF-B500687EAFD6}" destId="{5F1772FF-195A-4C83-AEA9-A310FB49AA5B}" srcOrd="0" destOrd="0" presId="urn:microsoft.com/office/officeart/2008/layout/HorizontalMultiLevelHierarchy"/>
    <dgm:cxn modelId="{DD8831AA-EA39-4998-827F-08F6951C214C}" type="presParOf" srcId="{5F1772FF-195A-4C83-AEA9-A310FB49AA5B}" destId="{85A51AFE-A2B2-485C-A12C-21F064FD1383}" srcOrd="0" destOrd="0" presId="urn:microsoft.com/office/officeart/2008/layout/HorizontalMultiLevelHierarchy"/>
    <dgm:cxn modelId="{6689BB4C-519D-4D38-9291-305B147E3D8C}" type="presParOf" srcId="{463B6ED6-735F-4170-B1DF-B500687EAFD6}" destId="{4B7992A8-7BFD-4B08-BC3A-E047F149E7D5}" srcOrd="1" destOrd="0" presId="urn:microsoft.com/office/officeart/2008/layout/HorizontalMultiLevelHierarchy"/>
    <dgm:cxn modelId="{6553692E-9256-48AB-BC56-457053427E2F}" type="presParOf" srcId="{4B7992A8-7BFD-4B08-BC3A-E047F149E7D5}" destId="{D0B6A0D4-A6EC-4496-8231-983D07C66933}" srcOrd="0" destOrd="0" presId="urn:microsoft.com/office/officeart/2008/layout/HorizontalMultiLevelHierarchy"/>
    <dgm:cxn modelId="{6E831628-1FD7-4A54-91F2-737B295CE541}" type="presParOf" srcId="{4B7992A8-7BFD-4B08-BC3A-E047F149E7D5}" destId="{869EDD32-547F-474A-A0A2-2477C7447634}" srcOrd="1" destOrd="0" presId="urn:microsoft.com/office/officeart/2008/layout/HorizontalMultiLevelHierarchy"/>
    <dgm:cxn modelId="{82858862-5F1E-4148-B40A-E2B72C3CB328}" type="presParOf" srcId="{463B6ED6-735F-4170-B1DF-B500687EAFD6}" destId="{E306034E-FA2C-4BDA-A924-68158555CE73}" srcOrd="2" destOrd="0" presId="urn:microsoft.com/office/officeart/2008/layout/HorizontalMultiLevelHierarchy"/>
    <dgm:cxn modelId="{DCE97CE2-F3CB-468E-9837-8EB953955132}" type="presParOf" srcId="{E306034E-FA2C-4BDA-A924-68158555CE73}" destId="{A9897F62-E561-4103-8F13-B79F699FEED6}" srcOrd="0" destOrd="0" presId="urn:microsoft.com/office/officeart/2008/layout/HorizontalMultiLevelHierarchy"/>
    <dgm:cxn modelId="{AE3F311A-A160-4295-992F-C593A6610FC7}" type="presParOf" srcId="{463B6ED6-735F-4170-B1DF-B500687EAFD6}" destId="{987AD0A5-8D79-49E0-9BDF-BA81676B8A5C}" srcOrd="3" destOrd="0" presId="urn:microsoft.com/office/officeart/2008/layout/HorizontalMultiLevelHierarchy"/>
    <dgm:cxn modelId="{3C0E9079-B6DE-4838-AD6E-2A65D0C1B0EB}" type="presParOf" srcId="{987AD0A5-8D79-49E0-9BDF-BA81676B8A5C}" destId="{10301375-930E-4A1A-8DCF-D269BA0311BF}" srcOrd="0" destOrd="0" presId="urn:microsoft.com/office/officeart/2008/layout/HorizontalMultiLevelHierarchy"/>
    <dgm:cxn modelId="{F28AC795-4FD4-4732-A070-B620CED64967}" type="presParOf" srcId="{987AD0A5-8D79-49E0-9BDF-BA81676B8A5C}" destId="{E4CE8F15-0ECA-4AAC-9559-CF3D62767634}" srcOrd="1" destOrd="0" presId="urn:microsoft.com/office/officeart/2008/layout/HorizontalMultiLevelHierarchy"/>
    <dgm:cxn modelId="{9BDAAB99-2FD5-47ED-93FF-5E44B1E7639D}" type="presParOf" srcId="{463B6ED6-735F-4170-B1DF-B500687EAFD6}" destId="{80AC35F9-82D4-444C-91D3-9DC5B6E62E2F}" srcOrd="4" destOrd="0" presId="urn:microsoft.com/office/officeart/2008/layout/HorizontalMultiLevelHierarchy"/>
    <dgm:cxn modelId="{DB9783FA-E19D-44EA-914D-B61C85D2DAD4}" type="presParOf" srcId="{80AC35F9-82D4-444C-91D3-9DC5B6E62E2F}" destId="{61AACF17-5EE5-43C2-88A9-88979542DB60}" srcOrd="0" destOrd="0" presId="urn:microsoft.com/office/officeart/2008/layout/HorizontalMultiLevelHierarchy"/>
    <dgm:cxn modelId="{0D222A47-8C2D-45CC-8DE5-2838EE6D3CC6}" type="presParOf" srcId="{463B6ED6-735F-4170-B1DF-B500687EAFD6}" destId="{8BCE8A3C-19EC-4FAB-9DBE-6D5D22D7969C}" srcOrd="5" destOrd="0" presId="urn:microsoft.com/office/officeart/2008/layout/HorizontalMultiLevelHierarchy"/>
    <dgm:cxn modelId="{AB65CB8D-7D72-4D32-ADD7-32BFCB00F2A6}" type="presParOf" srcId="{8BCE8A3C-19EC-4FAB-9DBE-6D5D22D7969C}" destId="{9CCC48E3-14B7-4EEE-B8A1-CE61B3E452EB}" srcOrd="0" destOrd="0" presId="urn:microsoft.com/office/officeart/2008/layout/HorizontalMultiLevelHierarchy"/>
    <dgm:cxn modelId="{64344CD0-C01A-43F2-A395-57052C9CBBDE}" type="presParOf" srcId="{8BCE8A3C-19EC-4FAB-9DBE-6D5D22D7969C}" destId="{F509C25A-A63A-4FC5-91AF-16F753374F43}" srcOrd="1" destOrd="0" presId="urn:microsoft.com/office/officeart/2008/layout/HorizontalMultiLevelHierarchy"/>
    <dgm:cxn modelId="{56BCD1EF-5D56-4BFA-91C1-BC4290AFF9BE}" type="presParOf" srcId="{463B6ED6-735F-4170-B1DF-B500687EAFD6}" destId="{408D9A20-7C1B-4732-815B-C5B9C41FF292}" srcOrd="6" destOrd="0" presId="urn:microsoft.com/office/officeart/2008/layout/HorizontalMultiLevelHierarchy"/>
    <dgm:cxn modelId="{DDF741DD-77CB-4DC9-B2CC-B29C0441F7DD}" type="presParOf" srcId="{408D9A20-7C1B-4732-815B-C5B9C41FF292}" destId="{0C7ACA93-2794-4B07-B8E9-5329193EDF88}" srcOrd="0" destOrd="0" presId="urn:microsoft.com/office/officeart/2008/layout/HorizontalMultiLevelHierarchy"/>
    <dgm:cxn modelId="{0C688CC5-9DC1-4C34-80CD-BB29AECE3AB5}" type="presParOf" srcId="{463B6ED6-735F-4170-B1DF-B500687EAFD6}" destId="{3BD9717A-410D-4463-B248-CB6FC27E5CE3}" srcOrd="7" destOrd="0" presId="urn:microsoft.com/office/officeart/2008/layout/HorizontalMultiLevelHierarchy"/>
    <dgm:cxn modelId="{82A286D8-4A84-4E32-BD79-A56E8F9C469F}" type="presParOf" srcId="{3BD9717A-410D-4463-B248-CB6FC27E5CE3}" destId="{BC8B98B9-F305-42B8-BAE1-F1975C71DF66}" srcOrd="0" destOrd="0" presId="urn:microsoft.com/office/officeart/2008/layout/HorizontalMultiLevelHierarchy"/>
    <dgm:cxn modelId="{7D8A1536-3C54-403C-84D3-69E428019167}" type="presParOf" srcId="{3BD9717A-410D-4463-B248-CB6FC27E5CE3}" destId="{4670ADC6-04F6-4286-9D9B-DD0211B72DFE}" srcOrd="1" destOrd="0" presId="urn:microsoft.com/office/officeart/2008/layout/HorizontalMultiLevelHierarchy"/>
    <dgm:cxn modelId="{B6110F75-4C82-4271-A01D-53D547E39199}" type="presParOf" srcId="{463B6ED6-735F-4170-B1DF-B500687EAFD6}" destId="{CA9E63E8-12A5-4FB1-80B8-FAE27F265B68}" srcOrd="8" destOrd="0" presId="urn:microsoft.com/office/officeart/2008/layout/HorizontalMultiLevelHierarchy"/>
    <dgm:cxn modelId="{FA6ACE58-8F40-4C5F-92A5-10F597EF1BF7}" type="presParOf" srcId="{CA9E63E8-12A5-4FB1-80B8-FAE27F265B68}" destId="{FCB09207-5611-4195-9951-5EE56AED9F1C}" srcOrd="0" destOrd="0" presId="urn:microsoft.com/office/officeart/2008/layout/HorizontalMultiLevelHierarchy"/>
    <dgm:cxn modelId="{A80BDFD3-F8C9-4335-92FA-307CE7628027}" type="presParOf" srcId="{463B6ED6-735F-4170-B1DF-B500687EAFD6}" destId="{2E64D97F-3E95-49EB-87C5-F72A789F5ABC}" srcOrd="9" destOrd="0" presId="urn:microsoft.com/office/officeart/2008/layout/HorizontalMultiLevelHierarchy"/>
    <dgm:cxn modelId="{B067A815-C945-4AB7-9ED7-02AACF2072D9}" type="presParOf" srcId="{2E64D97F-3E95-49EB-87C5-F72A789F5ABC}" destId="{63AE2F05-4B17-440B-B285-BB362B62AC72}" srcOrd="0" destOrd="0" presId="urn:microsoft.com/office/officeart/2008/layout/HorizontalMultiLevelHierarchy"/>
    <dgm:cxn modelId="{139EE107-3C0D-4E00-952D-A686B31A3C1F}" type="presParOf" srcId="{2E64D97F-3E95-49EB-87C5-F72A789F5ABC}" destId="{44659A0B-93C8-4C3D-A503-56AB7EC4718B}" srcOrd="1" destOrd="0" presId="urn:microsoft.com/office/officeart/2008/layout/HorizontalMultiLevelHierarchy"/>
    <dgm:cxn modelId="{A394BB81-CC5E-4E48-875B-1FBA7F77724F}" type="presParOf" srcId="{463B6ED6-735F-4170-B1DF-B500687EAFD6}" destId="{261BF55A-25AF-49A1-A67A-40441C4EE51F}" srcOrd="10" destOrd="0" presId="urn:microsoft.com/office/officeart/2008/layout/HorizontalMultiLevelHierarchy"/>
    <dgm:cxn modelId="{0521824B-8DE6-4BB4-8DD1-4928B835DE35}" type="presParOf" srcId="{261BF55A-25AF-49A1-A67A-40441C4EE51F}" destId="{FA7BE02A-1B03-435E-864E-D4F49CB2EA26}" srcOrd="0" destOrd="0" presId="urn:microsoft.com/office/officeart/2008/layout/HorizontalMultiLevelHierarchy"/>
    <dgm:cxn modelId="{4983FC32-7EE6-4342-9DA2-75BEBA5B27B9}" type="presParOf" srcId="{463B6ED6-735F-4170-B1DF-B500687EAFD6}" destId="{C93C0195-10A1-4395-B5B4-E7925A4771DF}" srcOrd="11" destOrd="0" presId="urn:microsoft.com/office/officeart/2008/layout/HorizontalMultiLevelHierarchy"/>
    <dgm:cxn modelId="{7A791C0D-A221-4537-8990-CB6A337DCB9E}" type="presParOf" srcId="{C93C0195-10A1-4395-B5B4-E7925A4771DF}" destId="{5374CBA6-F20A-4F36-8813-C41C96FE3F96}" srcOrd="0" destOrd="0" presId="urn:microsoft.com/office/officeart/2008/layout/HorizontalMultiLevelHierarchy"/>
    <dgm:cxn modelId="{FF30E50B-3AA7-4D87-A6DE-6C5754A63502}" type="presParOf" srcId="{C93C0195-10A1-4395-B5B4-E7925A4771DF}" destId="{3290C80B-FD5B-4FB9-B0C0-7E6189C0F13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405FF4-8B61-43BB-B983-BB162BDFD2D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DCCBCF2-471B-4BB5-991D-2C1AA4D0A216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Testing</a:t>
          </a:r>
          <a:endParaRPr lang="en-GB" dirty="0"/>
        </a:p>
      </dgm:t>
    </dgm:pt>
    <dgm:pt modelId="{CE9BE204-A331-4A03-805D-5A1B199A4054}" type="parTrans" cxnId="{FAF3424F-2F35-405B-8E88-F0A7EC9AA506}">
      <dgm:prSet/>
      <dgm:spPr/>
      <dgm:t>
        <a:bodyPr/>
        <a:lstStyle/>
        <a:p>
          <a:endParaRPr lang="en-GB"/>
        </a:p>
      </dgm:t>
    </dgm:pt>
    <dgm:pt modelId="{81BDEA61-DAFD-4BB9-8FEB-BCD899509728}" type="sibTrans" cxnId="{FAF3424F-2F35-405B-8E88-F0A7EC9AA506}">
      <dgm:prSet/>
      <dgm:spPr/>
      <dgm:t>
        <a:bodyPr/>
        <a:lstStyle/>
        <a:p>
          <a:endParaRPr lang="en-GB"/>
        </a:p>
      </dgm:t>
    </dgm:pt>
    <dgm:pt modelId="{A33A15E1-15ED-43B7-ADCB-BE2C026A583F}">
      <dgm:prSet phldrT="[Text]"/>
      <dgm:spPr/>
      <dgm:t>
        <a:bodyPr/>
        <a:lstStyle/>
        <a:p>
          <a:r>
            <a:rPr lang="en-US" dirty="0"/>
            <a:t>Insufficient performance </a:t>
          </a:r>
          <a:endParaRPr lang="en-GB" dirty="0"/>
        </a:p>
      </dgm:t>
    </dgm:pt>
    <dgm:pt modelId="{DF022541-023B-4348-9A13-E01FC4AC1401}" type="parTrans" cxnId="{4CA4873F-09CF-4851-B17D-FF15D14F245C}">
      <dgm:prSet/>
      <dgm:spPr/>
      <dgm:t>
        <a:bodyPr/>
        <a:lstStyle/>
        <a:p>
          <a:endParaRPr lang="en-GB"/>
        </a:p>
      </dgm:t>
    </dgm:pt>
    <dgm:pt modelId="{BC51429B-B009-4221-B7E2-EC72FBCFAB83}" type="sibTrans" cxnId="{4CA4873F-09CF-4851-B17D-FF15D14F245C}">
      <dgm:prSet/>
      <dgm:spPr/>
      <dgm:t>
        <a:bodyPr/>
        <a:lstStyle/>
        <a:p>
          <a:endParaRPr lang="en-GB"/>
        </a:p>
      </dgm:t>
    </dgm:pt>
    <dgm:pt modelId="{23E4B485-8B95-4453-A7FF-BBA9C0448AB2}">
      <dgm:prSet phldrT="[Text]"/>
      <dgm:spPr/>
      <dgm:t>
        <a:bodyPr/>
        <a:lstStyle/>
        <a:p>
          <a:r>
            <a:rPr lang="en-US" dirty="0"/>
            <a:t>Regime recognition challenges</a:t>
          </a:r>
          <a:endParaRPr lang="en-GB" dirty="0"/>
        </a:p>
      </dgm:t>
    </dgm:pt>
    <dgm:pt modelId="{42FB963F-FFC3-43D4-9C8B-66B661369C9D}" type="parTrans" cxnId="{D6EF890C-A62E-42D5-9DA0-F1EE3013D409}">
      <dgm:prSet/>
      <dgm:spPr/>
      <dgm:t>
        <a:bodyPr/>
        <a:lstStyle/>
        <a:p>
          <a:endParaRPr lang="en-GB"/>
        </a:p>
      </dgm:t>
    </dgm:pt>
    <dgm:pt modelId="{79645B6E-5DB1-4E0B-94FB-5EF76E6F9858}" type="sibTrans" cxnId="{D6EF890C-A62E-42D5-9DA0-F1EE3013D409}">
      <dgm:prSet/>
      <dgm:spPr/>
      <dgm:t>
        <a:bodyPr/>
        <a:lstStyle/>
        <a:p>
          <a:endParaRPr lang="en-GB"/>
        </a:p>
      </dgm:t>
    </dgm:pt>
    <dgm:pt modelId="{82C33763-FF44-4127-B6D5-137B28B59720}">
      <dgm:prSet phldrT="[Text]"/>
      <dgm:spPr/>
      <dgm:t>
        <a:bodyPr/>
        <a:lstStyle/>
        <a:p>
          <a:r>
            <a:rPr lang="en-US" dirty="0"/>
            <a:t>Instruction following issues</a:t>
          </a:r>
          <a:endParaRPr lang="en-GB" dirty="0"/>
        </a:p>
      </dgm:t>
    </dgm:pt>
    <dgm:pt modelId="{8D64AF04-AD69-4219-A1C7-9D2CD2CC8205}" type="parTrans" cxnId="{C3598F68-176F-4C21-80A9-53C3E9E7AD86}">
      <dgm:prSet/>
      <dgm:spPr/>
      <dgm:t>
        <a:bodyPr/>
        <a:lstStyle/>
        <a:p>
          <a:endParaRPr lang="en-GB"/>
        </a:p>
      </dgm:t>
    </dgm:pt>
    <dgm:pt modelId="{763E1A31-130B-4AFA-A4FD-DC6184F5F03B}" type="sibTrans" cxnId="{C3598F68-176F-4C21-80A9-53C3E9E7AD86}">
      <dgm:prSet/>
      <dgm:spPr/>
      <dgm:t>
        <a:bodyPr/>
        <a:lstStyle/>
        <a:p>
          <a:endParaRPr lang="en-GB"/>
        </a:p>
      </dgm:t>
    </dgm:pt>
    <dgm:pt modelId="{CA2375D2-C858-40C7-A2C6-20B0D9530064}">
      <dgm:prSet phldrT="[Text]"/>
      <dgm:spPr/>
      <dgm:t>
        <a:bodyPr/>
        <a:lstStyle/>
        <a:p>
          <a:r>
            <a:rPr lang="en-US"/>
            <a:t>Output parsing issues</a:t>
          </a:r>
          <a:endParaRPr lang="en-GB" dirty="0"/>
        </a:p>
      </dgm:t>
    </dgm:pt>
    <dgm:pt modelId="{FA5BBB9E-FF68-4103-8DCD-6954DC66579B}" type="parTrans" cxnId="{CAB4674B-6441-4C6D-A8A1-E0C4B98C9F6E}">
      <dgm:prSet/>
      <dgm:spPr/>
      <dgm:t>
        <a:bodyPr/>
        <a:lstStyle/>
        <a:p>
          <a:endParaRPr lang="en-GB"/>
        </a:p>
      </dgm:t>
    </dgm:pt>
    <dgm:pt modelId="{7C8CCF36-8F0F-4660-8E67-99F4187D3C80}" type="sibTrans" cxnId="{CAB4674B-6441-4C6D-A8A1-E0C4B98C9F6E}">
      <dgm:prSet/>
      <dgm:spPr/>
      <dgm:t>
        <a:bodyPr/>
        <a:lstStyle/>
        <a:p>
          <a:endParaRPr lang="en-GB"/>
        </a:p>
      </dgm:t>
    </dgm:pt>
    <dgm:pt modelId="{B8F7FF34-0748-4A0A-9350-DB239436B92C}" type="pres">
      <dgm:prSet presAssocID="{1F405FF4-8B61-43BB-B983-BB162BDFD2D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7D8BE21-3B5E-491E-AA61-6DCAE1EAE1C4}" type="pres">
      <dgm:prSet presAssocID="{FDCCBCF2-471B-4BB5-991D-2C1AA4D0A216}" presName="root1" presStyleCnt="0"/>
      <dgm:spPr/>
    </dgm:pt>
    <dgm:pt modelId="{F4B2C7E0-4955-4B40-B32A-3CD1DA008C44}" type="pres">
      <dgm:prSet presAssocID="{FDCCBCF2-471B-4BB5-991D-2C1AA4D0A216}" presName="LevelOneTextNode" presStyleLbl="node0" presStyleIdx="0" presStyleCnt="1">
        <dgm:presLayoutVars>
          <dgm:chPref val="3"/>
        </dgm:presLayoutVars>
      </dgm:prSet>
      <dgm:spPr/>
    </dgm:pt>
    <dgm:pt modelId="{463B6ED6-735F-4170-B1DF-B500687EAFD6}" type="pres">
      <dgm:prSet presAssocID="{FDCCBCF2-471B-4BB5-991D-2C1AA4D0A216}" presName="level2hierChild" presStyleCnt="0"/>
      <dgm:spPr/>
    </dgm:pt>
    <dgm:pt modelId="{18D86F8E-45AD-4D53-AF7C-A2AF211CE8A7}" type="pres">
      <dgm:prSet presAssocID="{8D64AF04-AD69-4219-A1C7-9D2CD2CC8205}" presName="conn2-1" presStyleLbl="parChTrans1D2" presStyleIdx="0" presStyleCnt="4"/>
      <dgm:spPr/>
    </dgm:pt>
    <dgm:pt modelId="{BD5DBF5D-6808-4ECD-B1FC-8D28632F2487}" type="pres">
      <dgm:prSet presAssocID="{8D64AF04-AD69-4219-A1C7-9D2CD2CC8205}" presName="connTx" presStyleLbl="parChTrans1D2" presStyleIdx="0" presStyleCnt="4"/>
      <dgm:spPr/>
    </dgm:pt>
    <dgm:pt modelId="{59673C14-F4F7-47B4-BB07-54DCFAE110E4}" type="pres">
      <dgm:prSet presAssocID="{82C33763-FF44-4127-B6D5-137B28B59720}" presName="root2" presStyleCnt="0"/>
      <dgm:spPr/>
    </dgm:pt>
    <dgm:pt modelId="{AFB6169F-1ED4-4CBA-9AA2-2EEC588E38F4}" type="pres">
      <dgm:prSet presAssocID="{82C33763-FF44-4127-B6D5-137B28B59720}" presName="LevelTwoTextNode" presStyleLbl="node2" presStyleIdx="0" presStyleCnt="4">
        <dgm:presLayoutVars>
          <dgm:chPref val="3"/>
        </dgm:presLayoutVars>
      </dgm:prSet>
      <dgm:spPr/>
    </dgm:pt>
    <dgm:pt modelId="{87A9033C-163B-4C0C-93E7-A07694E8EC67}" type="pres">
      <dgm:prSet presAssocID="{82C33763-FF44-4127-B6D5-137B28B59720}" presName="level3hierChild" presStyleCnt="0"/>
      <dgm:spPr/>
    </dgm:pt>
    <dgm:pt modelId="{C52BAE29-61AA-4CB1-A26C-F093046521A0}" type="pres">
      <dgm:prSet presAssocID="{FA5BBB9E-FF68-4103-8DCD-6954DC66579B}" presName="conn2-1" presStyleLbl="parChTrans1D2" presStyleIdx="1" presStyleCnt="4"/>
      <dgm:spPr/>
    </dgm:pt>
    <dgm:pt modelId="{920EFAB8-C1B5-45C4-9ADB-06647591EE19}" type="pres">
      <dgm:prSet presAssocID="{FA5BBB9E-FF68-4103-8DCD-6954DC66579B}" presName="connTx" presStyleLbl="parChTrans1D2" presStyleIdx="1" presStyleCnt="4"/>
      <dgm:spPr/>
    </dgm:pt>
    <dgm:pt modelId="{E9680EB7-3F2D-462E-9860-6F9AA2FF2D03}" type="pres">
      <dgm:prSet presAssocID="{CA2375D2-C858-40C7-A2C6-20B0D9530064}" presName="root2" presStyleCnt="0"/>
      <dgm:spPr/>
    </dgm:pt>
    <dgm:pt modelId="{5A6A77D7-030F-49CF-9669-2E4589150C5B}" type="pres">
      <dgm:prSet presAssocID="{CA2375D2-C858-40C7-A2C6-20B0D9530064}" presName="LevelTwoTextNode" presStyleLbl="node2" presStyleIdx="1" presStyleCnt="4">
        <dgm:presLayoutVars>
          <dgm:chPref val="3"/>
        </dgm:presLayoutVars>
      </dgm:prSet>
      <dgm:spPr/>
    </dgm:pt>
    <dgm:pt modelId="{DE0E254D-E15D-4E1E-9495-244246E99EC4}" type="pres">
      <dgm:prSet presAssocID="{CA2375D2-C858-40C7-A2C6-20B0D9530064}" presName="level3hierChild" presStyleCnt="0"/>
      <dgm:spPr/>
    </dgm:pt>
    <dgm:pt modelId="{A42A347D-4FF6-42AF-81A1-547FE4B2EA37}" type="pres">
      <dgm:prSet presAssocID="{DF022541-023B-4348-9A13-E01FC4AC1401}" presName="conn2-1" presStyleLbl="parChTrans1D2" presStyleIdx="2" presStyleCnt="4"/>
      <dgm:spPr/>
    </dgm:pt>
    <dgm:pt modelId="{BBFAF9F7-FFC2-448E-9006-629605005E69}" type="pres">
      <dgm:prSet presAssocID="{DF022541-023B-4348-9A13-E01FC4AC1401}" presName="connTx" presStyleLbl="parChTrans1D2" presStyleIdx="2" presStyleCnt="4"/>
      <dgm:spPr/>
    </dgm:pt>
    <dgm:pt modelId="{8FB715ED-E350-42BB-A4E5-2CCF9ACDE2F8}" type="pres">
      <dgm:prSet presAssocID="{A33A15E1-15ED-43B7-ADCB-BE2C026A583F}" presName="root2" presStyleCnt="0"/>
      <dgm:spPr/>
    </dgm:pt>
    <dgm:pt modelId="{FBD9BA6F-C11A-4626-B2DE-1536CF8A5E84}" type="pres">
      <dgm:prSet presAssocID="{A33A15E1-15ED-43B7-ADCB-BE2C026A583F}" presName="LevelTwoTextNode" presStyleLbl="node2" presStyleIdx="2" presStyleCnt="4">
        <dgm:presLayoutVars>
          <dgm:chPref val="3"/>
        </dgm:presLayoutVars>
      </dgm:prSet>
      <dgm:spPr/>
    </dgm:pt>
    <dgm:pt modelId="{7FD3166C-F180-446E-83CA-1E3E738D7AB4}" type="pres">
      <dgm:prSet presAssocID="{A33A15E1-15ED-43B7-ADCB-BE2C026A583F}" presName="level3hierChild" presStyleCnt="0"/>
      <dgm:spPr/>
    </dgm:pt>
    <dgm:pt modelId="{80AC35F9-82D4-444C-91D3-9DC5B6E62E2F}" type="pres">
      <dgm:prSet presAssocID="{42FB963F-FFC3-43D4-9C8B-66B661369C9D}" presName="conn2-1" presStyleLbl="parChTrans1D2" presStyleIdx="3" presStyleCnt="4"/>
      <dgm:spPr/>
    </dgm:pt>
    <dgm:pt modelId="{61AACF17-5EE5-43C2-88A9-88979542DB60}" type="pres">
      <dgm:prSet presAssocID="{42FB963F-FFC3-43D4-9C8B-66B661369C9D}" presName="connTx" presStyleLbl="parChTrans1D2" presStyleIdx="3" presStyleCnt="4"/>
      <dgm:spPr/>
    </dgm:pt>
    <dgm:pt modelId="{8BCE8A3C-19EC-4FAB-9DBE-6D5D22D7969C}" type="pres">
      <dgm:prSet presAssocID="{23E4B485-8B95-4453-A7FF-BBA9C0448AB2}" presName="root2" presStyleCnt="0"/>
      <dgm:spPr/>
    </dgm:pt>
    <dgm:pt modelId="{9CCC48E3-14B7-4EEE-B8A1-CE61B3E452EB}" type="pres">
      <dgm:prSet presAssocID="{23E4B485-8B95-4453-A7FF-BBA9C0448AB2}" presName="LevelTwoTextNode" presStyleLbl="node2" presStyleIdx="3" presStyleCnt="4">
        <dgm:presLayoutVars>
          <dgm:chPref val="3"/>
        </dgm:presLayoutVars>
      </dgm:prSet>
      <dgm:spPr/>
    </dgm:pt>
    <dgm:pt modelId="{F509C25A-A63A-4FC5-91AF-16F753374F43}" type="pres">
      <dgm:prSet presAssocID="{23E4B485-8B95-4453-A7FF-BBA9C0448AB2}" presName="level3hierChild" presStyleCnt="0"/>
      <dgm:spPr/>
    </dgm:pt>
  </dgm:ptLst>
  <dgm:cxnLst>
    <dgm:cxn modelId="{D6EF890C-A62E-42D5-9DA0-F1EE3013D409}" srcId="{FDCCBCF2-471B-4BB5-991D-2C1AA4D0A216}" destId="{23E4B485-8B95-4453-A7FF-BBA9C0448AB2}" srcOrd="3" destOrd="0" parTransId="{42FB963F-FFC3-43D4-9C8B-66B661369C9D}" sibTransId="{79645B6E-5DB1-4E0B-94FB-5EF76E6F9858}"/>
    <dgm:cxn modelId="{36D8820F-2C7E-42CE-BD67-601DC5C5CE01}" type="presOf" srcId="{82C33763-FF44-4127-B6D5-137B28B59720}" destId="{AFB6169F-1ED4-4CBA-9AA2-2EEC588E38F4}" srcOrd="0" destOrd="0" presId="urn:microsoft.com/office/officeart/2008/layout/HorizontalMultiLevelHierarchy"/>
    <dgm:cxn modelId="{C2D3B623-823D-4E61-B666-117D3FDE8913}" type="presOf" srcId="{8D64AF04-AD69-4219-A1C7-9D2CD2CC8205}" destId="{18D86F8E-45AD-4D53-AF7C-A2AF211CE8A7}" srcOrd="0" destOrd="0" presId="urn:microsoft.com/office/officeart/2008/layout/HorizontalMultiLevelHierarchy"/>
    <dgm:cxn modelId="{E2789934-0B4A-4256-AAC5-129EDEBDC4E4}" type="presOf" srcId="{DF022541-023B-4348-9A13-E01FC4AC1401}" destId="{BBFAF9F7-FFC2-448E-9006-629605005E69}" srcOrd="1" destOrd="0" presId="urn:microsoft.com/office/officeart/2008/layout/HorizontalMultiLevelHierarchy"/>
    <dgm:cxn modelId="{2C245E36-52F9-425F-B87F-940B5CA29F12}" type="presOf" srcId="{42FB963F-FFC3-43D4-9C8B-66B661369C9D}" destId="{61AACF17-5EE5-43C2-88A9-88979542DB60}" srcOrd="1" destOrd="0" presId="urn:microsoft.com/office/officeart/2008/layout/HorizontalMultiLevelHierarchy"/>
    <dgm:cxn modelId="{4CA4873F-09CF-4851-B17D-FF15D14F245C}" srcId="{FDCCBCF2-471B-4BB5-991D-2C1AA4D0A216}" destId="{A33A15E1-15ED-43B7-ADCB-BE2C026A583F}" srcOrd="2" destOrd="0" parTransId="{DF022541-023B-4348-9A13-E01FC4AC1401}" sibTransId="{BC51429B-B009-4221-B7E2-EC72FBCFAB83}"/>
    <dgm:cxn modelId="{F406255D-1BEB-4211-A6BF-DA5B1756D89F}" type="presOf" srcId="{CA2375D2-C858-40C7-A2C6-20B0D9530064}" destId="{5A6A77D7-030F-49CF-9669-2E4589150C5B}" srcOrd="0" destOrd="0" presId="urn:microsoft.com/office/officeart/2008/layout/HorizontalMultiLevelHierarchy"/>
    <dgm:cxn modelId="{0126F160-92F6-4F1D-A467-61973EE221DA}" type="presOf" srcId="{42FB963F-FFC3-43D4-9C8B-66B661369C9D}" destId="{80AC35F9-82D4-444C-91D3-9DC5B6E62E2F}" srcOrd="0" destOrd="0" presId="urn:microsoft.com/office/officeart/2008/layout/HorizontalMultiLevelHierarchy"/>
    <dgm:cxn modelId="{C3598F68-176F-4C21-80A9-53C3E9E7AD86}" srcId="{FDCCBCF2-471B-4BB5-991D-2C1AA4D0A216}" destId="{82C33763-FF44-4127-B6D5-137B28B59720}" srcOrd="0" destOrd="0" parTransId="{8D64AF04-AD69-4219-A1C7-9D2CD2CC8205}" sibTransId="{763E1A31-130B-4AFA-A4FD-DC6184F5F03B}"/>
    <dgm:cxn modelId="{CAB4674B-6441-4C6D-A8A1-E0C4B98C9F6E}" srcId="{FDCCBCF2-471B-4BB5-991D-2C1AA4D0A216}" destId="{CA2375D2-C858-40C7-A2C6-20B0D9530064}" srcOrd="1" destOrd="0" parTransId="{FA5BBB9E-FF68-4103-8DCD-6954DC66579B}" sibTransId="{7C8CCF36-8F0F-4660-8E67-99F4187D3C80}"/>
    <dgm:cxn modelId="{2D726B6E-DE74-43F3-89BA-05F46F9109D5}" type="presOf" srcId="{DF022541-023B-4348-9A13-E01FC4AC1401}" destId="{A42A347D-4FF6-42AF-81A1-547FE4B2EA37}" srcOrd="0" destOrd="0" presId="urn:microsoft.com/office/officeart/2008/layout/HorizontalMultiLevelHierarchy"/>
    <dgm:cxn modelId="{FAF3424F-2F35-405B-8E88-F0A7EC9AA506}" srcId="{1F405FF4-8B61-43BB-B983-BB162BDFD2DD}" destId="{FDCCBCF2-471B-4BB5-991D-2C1AA4D0A216}" srcOrd="0" destOrd="0" parTransId="{CE9BE204-A331-4A03-805D-5A1B199A4054}" sibTransId="{81BDEA61-DAFD-4BB9-8FEB-BCD899509728}"/>
    <dgm:cxn modelId="{C1336C73-21A1-45B3-8F15-1B8AE9AC04A3}" type="presOf" srcId="{A33A15E1-15ED-43B7-ADCB-BE2C026A583F}" destId="{FBD9BA6F-C11A-4626-B2DE-1536CF8A5E84}" srcOrd="0" destOrd="0" presId="urn:microsoft.com/office/officeart/2008/layout/HorizontalMultiLevelHierarchy"/>
    <dgm:cxn modelId="{ACCFF873-A439-49AE-A33E-DD731BA3CAA1}" type="presOf" srcId="{FA5BBB9E-FF68-4103-8DCD-6954DC66579B}" destId="{920EFAB8-C1B5-45C4-9ADB-06647591EE19}" srcOrd="1" destOrd="0" presId="urn:microsoft.com/office/officeart/2008/layout/HorizontalMultiLevelHierarchy"/>
    <dgm:cxn modelId="{CFD71D83-03CC-4171-89F5-9DA0730CA606}" type="presOf" srcId="{FDCCBCF2-471B-4BB5-991D-2C1AA4D0A216}" destId="{F4B2C7E0-4955-4B40-B32A-3CD1DA008C44}" srcOrd="0" destOrd="0" presId="urn:microsoft.com/office/officeart/2008/layout/HorizontalMultiLevelHierarchy"/>
    <dgm:cxn modelId="{1A45F0A4-64A1-4D97-8721-BCC7B0BFAD9A}" type="presOf" srcId="{8D64AF04-AD69-4219-A1C7-9D2CD2CC8205}" destId="{BD5DBF5D-6808-4ECD-B1FC-8D28632F2487}" srcOrd="1" destOrd="0" presId="urn:microsoft.com/office/officeart/2008/layout/HorizontalMultiLevelHierarchy"/>
    <dgm:cxn modelId="{AE52E9AC-CECB-4001-94FB-EECA3B59FDBB}" type="presOf" srcId="{FA5BBB9E-FF68-4103-8DCD-6954DC66579B}" destId="{C52BAE29-61AA-4CB1-A26C-F093046521A0}" srcOrd="0" destOrd="0" presId="urn:microsoft.com/office/officeart/2008/layout/HorizontalMultiLevelHierarchy"/>
    <dgm:cxn modelId="{4226EAC6-17FB-4024-A457-EEA46B175E21}" type="presOf" srcId="{23E4B485-8B95-4453-A7FF-BBA9C0448AB2}" destId="{9CCC48E3-14B7-4EEE-B8A1-CE61B3E452EB}" srcOrd="0" destOrd="0" presId="urn:microsoft.com/office/officeart/2008/layout/HorizontalMultiLevelHierarchy"/>
    <dgm:cxn modelId="{C0DBE5D8-02B0-4B3A-BAE9-B5ADF336A792}" type="presOf" srcId="{1F405FF4-8B61-43BB-B983-BB162BDFD2DD}" destId="{B8F7FF34-0748-4A0A-9350-DB239436B92C}" srcOrd="0" destOrd="0" presId="urn:microsoft.com/office/officeart/2008/layout/HorizontalMultiLevelHierarchy"/>
    <dgm:cxn modelId="{624B2281-EBE0-42F5-9EC6-CDB353A82B68}" type="presParOf" srcId="{B8F7FF34-0748-4A0A-9350-DB239436B92C}" destId="{47D8BE21-3B5E-491E-AA61-6DCAE1EAE1C4}" srcOrd="0" destOrd="0" presId="urn:microsoft.com/office/officeart/2008/layout/HorizontalMultiLevelHierarchy"/>
    <dgm:cxn modelId="{EA77DDED-8DF8-441B-B465-99C4E072989D}" type="presParOf" srcId="{47D8BE21-3B5E-491E-AA61-6DCAE1EAE1C4}" destId="{F4B2C7E0-4955-4B40-B32A-3CD1DA008C44}" srcOrd="0" destOrd="0" presId="urn:microsoft.com/office/officeart/2008/layout/HorizontalMultiLevelHierarchy"/>
    <dgm:cxn modelId="{B1FCDE00-306A-4D9F-A27E-EAFD64543500}" type="presParOf" srcId="{47D8BE21-3B5E-491E-AA61-6DCAE1EAE1C4}" destId="{463B6ED6-735F-4170-B1DF-B500687EAFD6}" srcOrd="1" destOrd="0" presId="urn:microsoft.com/office/officeart/2008/layout/HorizontalMultiLevelHierarchy"/>
    <dgm:cxn modelId="{3BE258EA-E36E-4D80-BA62-CEF3B492E10E}" type="presParOf" srcId="{463B6ED6-735F-4170-B1DF-B500687EAFD6}" destId="{18D86F8E-45AD-4D53-AF7C-A2AF211CE8A7}" srcOrd="0" destOrd="0" presId="urn:microsoft.com/office/officeart/2008/layout/HorizontalMultiLevelHierarchy"/>
    <dgm:cxn modelId="{53F63448-729D-4E75-8483-7FE324C7E4F7}" type="presParOf" srcId="{18D86F8E-45AD-4D53-AF7C-A2AF211CE8A7}" destId="{BD5DBF5D-6808-4ECD-B1FC-8D28632F2487}" srcOrd="0" destOrd="0" presId="urn:microsoft.com/office/officeart/2008/layout/HorizontalMultiLevelHierarchy"/>
    <dgm:cxn modelId="{0B06D396-0144-4E01-8C69-5A0F3DFB5295}" type="presParOf" srcId="{463B6ED6-735F-4170-B1DF-B500687EAFD6}" destId="{59673C14-F4F7-47B4-BB07-54DCFAE110E4}" srcOrd="1" destOrd="0" presId="urn:microsoft.com/office/officeart/2008/layout/HorizontalMultiLevelHierarchy"/>
    <dgm:cxn modelId="{6FCF2E0D-B28D-4C59-A803-FD17F748D369}" type="presParOf" srcId="{59673C14-F4F7-47B4-BB07-54DCFAE110E4}" destId="{AFB6169F-1ED4-4CBA-9AA2-2EEC588E38F4}" srcOrd="0" destOrd="0" presId="urn:microsoft.com/office/officeart/2008/layout/HorizontalMultiLevelHierarchy"/>
    <dgm:cxn modelId="{B1AEFBD2-EB96-4536-93C4-9564B5EBF8A6}" type="presParOf" srcId="{59673C14-F4F7-47B4-BB07-54DCFAE110E4}" destId="{87A9033C-163B-4C0C-93E7-A07694E8EC67}" srcOrd="1" destOrd="0" presId="urn:microsoft.com/office/officeart/2008/layout/HorizontalMultiLevelHierarchy"/>
    <dgm:cxn modelId="{144B2963-C5AA-4810-8E2B-FB3BAD8ECA04}" type="presParOf" srcId="{463B6ED6-735F-4170-B1DF-B500687EAFD6}" destId="{C52BAE29-61AA-4CB1-A26C-F093046521A0}" srcOrd="2" destOrd="0" presId="urn:microsoft.com/office/officeart/2008/layout/HorizontalMultiLevelHierarchy"/>
    <dgm:cxn modelId="{7DEACB8C-C91A-4DB0-9006-A63971CA488D}" type="presParOf" srcId="{C52BAE29-61AA-4CB1-A26C-F093046521A0}" destId="{920EFAB8-C1B5-45C4-9ADB-06647591EE19}" srcOrd="0" destOrd="0" presId="urn:microsoft.com/office/officeart/2008/layout/HorizontalMultiLevelHierarchy"/>
    <dgm:cxn modelId="{38EC2D3E-7B01-4CFA-BAD2-388155605DA3}" type="presParOf" srcId="{463B6ED6-735F-4170-B1DF-B500687EAFD6}" destId="{E9680EB7-3F2D-462E-9860-6F9AA2FF2D03}" srcOrd="3" destOrd="0" presId="urn:microsoft.com/office/officeart/2008/layout/HorizontalMultiLevelHierarchy"/>
    <dgm:cxn modelId="{001D7118-B9C0-4BBB-A65C-BFB45E718956}" type="presParOf" srcId="{E9680EB7-3F2D-462E-9860-6F9AA2FF2D03}" destId="{5A6A77D7-030F-49CF-9669-2E4589150C5B}" srcOrd="0" destOrd="0" presId="urn:microsoft.com/office/officeart/2008/layout/HorizontalMultiLevelHierarchy"/>
    <dgm:cxn modelId="{3783A223-91F4-40AC-AABB-2798C25E0EA8}" type="presParOf" srcId="{E9680EB7-3F2D-462E-9860-6F9AA2FF2D03}" destId="{DE0E254D-E15D-4E1E-9495-244246E99EC4}" srcOrd="1" destOrd="0" presId="urn:microsoft.com/office/officeart/2008/layout/HorizontalMultiLevelHierarchy"/>
    <dgm:cxn modelId="{7AED5955-5C0C-45EC-B177-223D484F2768}" type="presParOf" srcId="{463B6ED6-735F-4170-B1DF-B500687EAFD6}" destId="{A42A347D-4FF6-42AF-81A1-547FE4B2EA37}" srcOrd="4" destOrd="0" presId="urn:microsoft.com/office/officeart/2008/layout/HorizontalMultiLevelHierarchy"/>
    <dgm:cxn modelId="{F3685182-548F-4248-B828-30ADA0A90178}" type="presParOf" srcId="{A42A347D-4FF6-42AF-81A1-547FE4B2EA37}" destId="{BBFAF9F7-FFC2-448E-9006-629605005E69}" srcOrd="0" destOrd="0" presId="urn:microsoft.com/office/officeart/2008/layout/HorizontalMultiLevelHierarchy"/>
    <dgm:cxn modelId="{98C258D2-D9F0-461F-AF33-80FEA9749276}" type="presParOf" srcId="{463B6ED6-735F-4170-B1DF-B500687EAFD6}" destId="{8FB715ED-E350-42BB-A4E5-2CCF9ACDE2F8}" srcOrd="5" destOrd="0" presId="urn:microsoft.com/office/officeart/2008/layout/HorizontalMultiLevelHierarchy"/>
    <dgm:cxn modelId="{70B6929B-77FF-45CF-8423-245D96291097}" type="presParOf" srcId="{8FB715ED-E350-42BB-A4E5-2CCF9ACDE2F8}" destId="{FBD9BA6F-C11A-4626-B2DE-1536CF8A5E84}" srcOrd="0" destOrd="0" presId="urn:microsoft.com/office/officeart/2008/layout/HorizontalMultiLevelHierarchy"/>
    <dgm:cxn modelId="{9CD2A3C7-BDB7-4F88-97E6-9C4B70E2B905}" type="presParOf" srcId="{8FB715ED-E350-42BB-A4E5-2CCF9ACDE2F8}" destId="{7FD3166C-F180-446E-83CA-1E3E738D7AB4}" srcOrd="1" destOrd="0" presId="urn:microsoft.com/office/officeart/2008/layout/HorizontalMultiLevelHierarchy"/>
    <dgm:cxn modelId="{9BDAAB99-2FD5-47ED-93FF-5E44B1E7639D}" type="presParOf" srcId="{463B6ED6-735F-4170-B1DF-B500687EAFD6}" destId="{80AC35F9-82D4-444C-91D3-9DC5B6E62E2F}" srcOrd="6" destOrd="0" presId="urn:microsoft.com/office/officeart/2008/layout/HorizontalMultiLevelHierarchy"/>
    <dgm:cxn modelId="{DB9783FA-E19D-44EA-914D-B61C85D2DAD4}" type="presParOf" srcId="{80AC35F9-82D4-444C-91D3-9DC5B6E62E2F}" destId="{61AACF17-5EE5-43C2-88A9-88979542DB60}" srcOrd="0" destOrd="0" presId="urn:microsoft.com/office/officeart/2008/layout/HorizontalMultiLevelHierarchy"/>
    <dgm:cxn modelId="{0D222A47-8C2D-45CC-8DE5-2838EE6D3CC6}" type="presParOf" srcId="{463B6ED6-735F-4170-B1DF-B500687EAFD6}" destId="{8BCE8A3C-19EC-4FAB-9DBE-6D5D22D7969C}" srcOrd="7" destOrd="0" presId="urn:microsoft.com/office/officeart/2008/layout/HorizontalMultiLevelHierarchy"/>
    <dgm:cxn modelId="{AB65CB8D-7D72-4D32-ADD7-32BFCB00F2A6}" type="presParOf" srcId="{8BCE8A3C-19EC-4FAB-9DBE-6D5D22D7969C}" destId="{9CCC48E3-14B7-4EEE-B8A1-CE61B3E452EB}" srcOrd="0" destOrd="0" presId="urn:microsoft.com/office/officeart/2008/layout/HorizontalMultiLevelHierarchy"/>
    <dgm:cxn modelId="{64344CD0-C01A-43F2-A395-57052C9CBBDE}" type="presParOf" srcId="{8BCE8A3C-19EC-4FAB-9DBE-6D5D22D7969C}" destId="{F509C25A-A63A-4FC5-91AF-16F753374F4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B2DD7-CB32-4457-A7CD-E40078E9ACFF}">
      <dsp:nvSpPr>
        <dsp:cNvPr id="0" name=""/>
        <dsp:cNvSpPr/>
      </dsp:nvSpPr>
      <dsp:spPr>
        <a:xfrm>
          <a:off x="1787" y="875"/>
          <a:ext cx="8124425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Asset class selection</a:t>
          </a:r>
          <a:endParaRPr lang="en-GB" sz="5500" kern="1200" dirty="0"/>
        </a:p>
      </dsp:txBody>
      <dsp:txXfrm>
        <a:off x="39100" y="38188"/>
        <a:ext cx="8049799" cy="1199342"/>
      </dsp:txXfrm>
    </dsp:sp>
    <dsp:sp modelId="{D1083172-35D8-4EF3-BF32-1CC3F2C7DB55}">
      <dsp:nvSpPr>
        <dsp:cNvPr id="0" name=""/>
        <dsp:cNvSpPr/>
      </dsp:nvSpPr>
      <dsp:spPr>
        <a:xfrm>
          <a:off x="1787" y="1381857"/>
          <a:ext cx="5112729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LLM-based</a:t>
          </a:r>
          <a:endParaRPr lang="en-GB" sz="3300" kern="1200" dirty="0"/>
        </a:p>
      </dsp:txBody>
      <dsp:txXfrm>
        <a:off x="39100" y="1419170"/>
        <a:ext cx="5038103" cy="1199342"/>
      </dsp:txXfrm>
    </dsp:sp>
    <dsp:sp modelId="{46030272-0BE7-4189-8F13-2132910D1234}">
      <dsp:nvSpPr>
        <dsp:cNvPr id="0" name=""/>
        <dsp:cNvSpPr/>
      </dsp:nvSpPr>
      <dsp:spPr>
        <a:xfrm>
          <a:off x="1787" y="2762840"/>
          <a:ext cx="2906536" cy="127396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Fine-tune</a:t>
          </a:r>
          <a:endParaRPr lang="en-GB" sz="1100" kern="1200" dirty="0"/>
        </a:p>
      </dsp:txBody>
      <dsp:txXfrm>
        <a:off x="39100" y="2800153"/>
        <a:ext cx="2831910" cy="1199342"/>
      </dsp:txXfrm>
    </dsp:sp>
    <dsp:sp modelId="{6B80CE16-E072-48E9-8575-030E1C4BF5C5}">
      <dsp:nvSpPr>
        <dsp:cNvPr id="0" name=""/>
        <dsp:cNvSpPr/>
      </dsp:nvSpPr>
      <dsp:spPr>
        <a:xfrm>
          <a:off x="1787" y="4143822"/>
          <a:ext cx="715367" cy="127396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Expert labels</a:t>
          </a:r>
          <a:endParaRPr lang="en-GB" sz="800" kern="1200" dirty="0"/>
        </a:p>
      </dsp:txBody>
      <dsp:txXfrm>
        <a:off x="22739" y="4164774"/>
        <a:ext cx="673463" cy="1232064"/>
      </dsp:txXfrm>
    </dsp:sp>
    <dsp:sp modelId="{8B51A38E-0CFE-41DD-90DC-5240AE687BF0}">
      <dsp:nvSpPr>
        <dsp:cNvPr id="0" name=""/>
        <dsp:cNvSpPr/>
      </dsp:nvSpPr>
      <dsp:spPr>
        <a:xfrm>
          <a:off x="732177" y="4143822"/>
          <a:ext cx="715367" cy="127396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Enhanced state</a:t>
          </a:r>
          <a:endParaRPr lang="en-GB" sz="800" kern="1200" dirty="0"/>
        </a:p>
      </dsp:txBody>
      <dsp:txXfrm>
        <a:off x="753129" y="4164774"/>
        <a:ext cx="673463" cy="1232064"/>
      </dsp:txXfrm>
    </dsp:sp>
    <dsp:sp modelId="{355500D0-6727-4E5A-ADF5-5467613FAB2D}">
      <dsp:nvSpPr>
        <dsp:cNvPr id="0" name=""/>
        <dsp:cNvSpPr/>
      </dsp:nvSpPr>
      <dsp:spPr>
        <a:xfrm>
          <a:off x="1462567" y="4143822"/>
          <a:ext cx="715367" cy="127396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fine-tune</a:t>
          </a:r>
          <a:endParaRPr lang="en-GB" sz="800" kern="1200" dirty="0"/>
        </a:p>
      </dsp:txBody>
      <dsp:txXfrm>
        <a:off x="1483519" y="4164774"/>
        <a:ext cx="673463" cy="1232064"/>
      </dsp:txXfrm>
    </dsp:sp>
    <dsp:sp modelId="{4E069A4A-0DBF-46CC-961E-FD3C88EE7534}">
      <dsp:nvSpPr>
        <dsp:cNvPr id="0" name=""/>
        <dsp:cNvSpPr/>
      </dsp:nvSpPr>
      <dsp:spPr>
        <a:xfrm>
          <a:off x="2192957" y="4143822"/>
          <a:ext cx="715367" cy="127396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Ensemble</a:t>
          </a:r>
          <a:endParaRPr lang="en-GB" sz="800" kern="1200" dirty="0"/>
        </a:p>
      </dsp:txBody>
      <dsp:txXfrm>
        <a:off x="2213909" y="4164774"/>
        <a:ext cx="673463" cy="1232064"/>
      </dsp:txXfrm>
    </dsp:sp>
    <dsp:sp modelId="{E81048DD-A217-4304-8FE2-5BAE2B1B85E7}">
      <dsp:nvSpPr>
        <dsp:cNvPr id="0" name=""/>
        <dsp:cNvSpPr/>
      </dsp:nvSpPr>
      <dsp:spPr>
        <a:xfrm>
          <a:off x="2938369" y="2762840"/>
          <a:ext cx="2176146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Agents</a:t>
          </a:r>
          <a:endParaRPr lang="en-GB" sz="1100" kern="1200" dirty="0"/>
        </a:p>
      </dsp:txBody>
      <dsp:txXfrm>
        <a:off x="2975682" y="2800153"/>
        <a:ext cx="2101520" cy="1199342"/>
      </dsp:txXfrm>
    </dsp:sp>
    <dsp:sp modelId="{48591B18-3804-4651-A901-0F7A4585E69D}">
      <dsp:nvSpPr>
        <dsp:cNvPr id="0" name=""/>
        <dsp:cNvSpPr/>
      </dsp:nvSpPr>
      <dsp:spPr>
        <a:xfrm>
          <a:off x="2938369" y="4143822"/>
          <a:ext cx="715367" cy="127396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RAG</a:t>
          </a:r>
          <a:endParaRPr lang="en-GB" sz="800" kern="1200" dirty="0"/>
        </a:p>
      </dsp:txBody>
      <dsp:txXfrm>
        <a:off x="2959321" y="4164774"/>
        <a:ext cx="673463" cy="1232064"/>
      </dsp:txXfrm>
    </dsp:sp>
    <dsp:sp modelId="{00EAF358-383B-4986-BCEE-F51184CF3CFC}">
      <dsp:nvSpPr>
        <dsp:cNvPr id="0" name=""/>
        <dsp:cNvSpPr/>
      </dsp:nvSpPr>
      <dsp:spPr>
        <a:xfrm>
          <a:off x="3668759" y="4143822"/>
          <a:ext cx="715367" cy="127396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Fine-tuned</a:t>
          </a:r>
          <a:endParaRPr lang="en-GB" sz="800" kern="1200" dirty="0"/>
        </a:p>
      </dsp:txBody>
      <dsp:txXfrm>
        <a:off x="3689711" y="4164774"/>
        <a:ext cx="673463" cy="1232064"/>
      </dsp:txXfrm>
    </dsp:sp>
    <dsp:sp modelId="{33023DD8-AC88-41A0-B3FF-C015DFBBBB22}">
      <dsp:nvSpPr>
        <dsp:cNvPr id="0" name=""/>
        <dsp:cNvSpPr/>
      </dsp:nvSpPr>
      <dsp:spPr>
        <a:xfrm>
          <a:off x="4399149" y="4143822"/>
          <a:ext cx="715367" cy="127396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Ensemble</a:t>
          </a:r>
          <a:endParaRPr lang="en-GB" sz="800" kern="1200" dirty="0"/>
        </a:p>
      </dsp:txBody>
      <dsp:txXfrm>
        <a:off x="4420101" y="4164774"/>
        <a:ext cx="673463" cy="1232064"/>
      </dsp:txXfrm>
    </dsp:sp>
    <dsp:sp modelId="{7F856391-9464-4E0F-A8DB-553160634844}">
      <dsp:nvSpPr>
        <dsp:cNvPr id="0" name=""/>
        <dsp:cNvSpPr/>
      </dsp:nvSpPr>
      <dsp:spPr>
        <a:xfrm>
          <a:off x="5174607" y="1381857"/>
          <a:ext cx="2951605" cy="1273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Machine Learning</a:t>
          </a:r>
          <a:endParaRPr lang="en-GB" sz="3300" kern="1200" dirty="0"/>
        </a:p>
      </dsp:txBody>
      <dsp:txXfrm>
        <a:off x="5211920" y="1419170"/>
        <a:ext cx="2876979" cy="1199342"/>
      </dsp:txXfrm>
    </dsp:sp>
    <dsp:sp modelId="{5E00778F-694A-4A4D-9F97-C4EAD9A1C898}">
      <dsp:nvSpPr>
        <dsp:cNvPr id="0" name=""/>
        <dsp:cNvSpPr/>
      </dsp:nvSpPr>
      <dsp:spPr>
        <a:xfrm>
          <a:off x="5174607" y="2762840"/>
          <a:ext cx="715367" cy="127396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Reinforcement Learning</a:t>
          </a:r>
          <a:endParaRPr lang="en-GB" sz="1100" kern="1200" dirty="0"/>
        </a:p>
      </dsp:txBody>
      <dsp:txXfrm>
        <a:off x="5195559" y="2783792"/>
        <a:ext cx="673463" cy="1232064"/>
      </dsp:txXfrm>
    </dsp:sp>
    <dsp:sp modelId="{7E4731CF-6361-49D8-AFD3-8B827528501F}">
      <dsp:nvSpPr>
        <dsp:cNvPr id="0" name=""/>
        <dsp:cNvSpPr/>
      </dsp:nvSpPr>
      <dsp:spPr>
        <a:xfrm>
          <a:off x="5174607" y="4143822"/>
          <a:ext cx="715367" cy="127396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More compute,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Reward design</a:t>
          </a:r>
          <a:endParaRPr lang="en-GB" sz="800" kern="1200" dirty="0"/>
        </a:p>
      </dsp:txBody>
      <dsp:txXfrm>
        <a:off x="5195559" y="4164774"/>
        <a:ext cx="673463" cy="1232064"/>
      </dsp:txXfrm>
    </dsp:sp>
    <dsp:sp modelId="{C55D6D37-24E1-4508-AC62-011637BA4893}">
      <dsp:nvSpPr>
        <dsp:cNvPr id="0" name=""/>
        <dsp:cNvSpPr/>
      </dsp:nvSpPr>
      <dsp:spPr>
        <a:xfrm>
          <a:off x="5920020" y="2762840"/>
          <a:ext cx="715367" cy="127396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Transformers</a:t>
          </a:r>
          <a:endParaRPr lang="en-GB" sz="1100" kern="1200" dirty="0"/>
        </a:p>
      </dsp:txBody>
      <dsp:txXfrm>
        <a:off x="5940972" y="2783792"/>
        <a:ext cx="673463" cy="1232064"/>
      </dsp:txXfrm>
    </dsp:sp>
    <dsp:sp modelId="{09D485AF-C214-4ED6-B889-44EC445CAF72}">
      <dsp:nvSpPr>
        <dsp:cNvPr id="0" name=""/>
        <dsp:cNvSpPr/>
      </dsp:nvSpPr>
      <dsp:spPr>
        <a:xfrm>
          <a:off x="5920020" y="4143822"/>
          <a:ext cx="715367" cy="127396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More compute,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Hyperparams</a:t>
          </a:r>
        </a:p>
      </dsp:txBody>
      <dsp:txXfrm>
        <a:off x="5940972" y="4164774"/>
        <a:ext cx="673463" cy="1232064"/>
      </dsp:txXfrm>
    </dsp:sp>
    <dsp:sp modelId="{E9A77D50-6191-4EC3-A5D0-68BAA1E806DE}">
      <dsp:nvSpPr>
        <dsp:cNvPr id="0" name=""/>
        <dsp:cNvSpPr/>
      </dsp:nvSpPr>
      <dsp:spPr>
        <a:xfrm>
          <a:off x="6665432" y="2762840"/>
          <a:ext cx="715367" cy="1273968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LSTM</a:t>
          </a:r>
          <a:endParaRPr lang="en-GB" sz="1100" kern="1200" dirty="0"/>
        </a:p>
      </dsp:txBody>
      <dsp:txXfrm>
        <a:off x="6686384" y="2783792"/>
        <a:ext cx="673463" cy="1232064"/>
      </dsp:txXfrm>
    </dsp:sp>
    <dsp:sp modelId="{0CD50065-2388-4E00-9283-5D9755EF02F6}">
      <dsp:nvSpPr>
        <dsp:cNvPr id="0" name=""/>
        <dsp:cNvSpPr/>
      </dsp:nvSpPr>
      <dsp:spPr>
        <a:xfrm>
          <a:off x="6665432" y="4143822"/>
          <a:ext cx="715367" cy="127396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Hyperparams</a:t>
          </a:r>
          <a:endParaRPr lang="en-GB" sz="800" kern="1200" dirty="0"/>
        </a:p>
      </dsp:txBody>
      <dsp:txXfrm>
        <a:off x="6686384" y="4164774"/>
        <a:ext cx="673463" cy="1232064"/>
      </dsp:txXfrm>
    </dsp:sp>
    <dsp:sp modelId="{3F0DA618-1583-4396-83A3-FF85398F142B}">
      <dsp:nvSpPr>
        <dsp:cNvPr id="0" name=""/>
        <dsp:cNvSpPr/>
      </dsp:nvSpPr>
      <dsp:spPr>
        <a:xfrm>
          <a:off x="7410845" y="2762840"/>
          <a:ext cx="715367" cy="1273968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XGBoost</a:t>
          </a:r>
          <a:endParaRPr lang="en-GB" sz="1100" kern="1200" dirty="0"/>
        </a:p>
      </dsp:txBody>
      <dsp:txXfrm>
        <a:off x="7431797" y="2783792"/>
        <a:ext cx="673463" cy="1232064"/>
      </dsp:txXfrm>
    </dsp:sp>
    <dsp:sp modelId="{26E2753F-D2F6-46CA-B175-1B2BF3F9BB46}">
      <dsp:nvSpPr>
        <dsp:cNvPr id="0" name=""/>
        <dsp:cNvSpPr/>
      </dsp:nvSpPr>
      <dsp:spPr>
        <a:xfrm>
          <a:off x="7410845" y="4143822"/>
          <a:ext cx="715367" cy="127396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Hyperparams</a:t>
          </a:r>
          <a:endParaRPr lang="en-GB" sz="800" kern="1200" dirty="0"/>
        </a:p>
      </dsp:txBody>
      <dsp:txXfrm>
        <a:off x="7431797" y="4164774"/>
        <a:ext cx="673463" cy="123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347D-4FF6-42AF-81A1-547FE4B2EA37}">
      <dsp:nvSpPr>
        <dsp:cNvPr id="0" name=""/>
        <dsp:cNvSpPr/>
      </dsp:nvSpPr>
      <dsp:spPr>
        <a:xfrm>
          <a:off x="1095869" y="1440188"/>
          <a:ext cx="359010" cy="684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505" y="0"/>
              </a:lnTo>
              <a:lnTo>
                <a:pt x="179505" y="684089"/>
              </a:lnTo>
              <a:lnTo>
                <a:pt x="359010" y="6840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56059" y="1762918"/>
        <a:ext cx="38628" cy="38628"/>
      </dsp:txXfrm>
    </dsp:sp>
    <dsp:sp modelId="{E306034E-FA2C-4BDA-A924-68158555CE73}">
      <dsp:nvSpPr>
        <dsp:cNvPr id="0" name=""/>
        <dsp:cNvSpPr/>
      </dsp:nvSpPr>
      <dsp:spPr>
        <a:xfrm>
          <a:off x="1095869" y="1394467"/>
          <a:ext cx="359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010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66398" y="1431212"/>
        <a:ext cx="17950" cy="17950"/>
      </dsp:txXfrm>
    </dsp:sp>
    <dsp:sp modelId="{5F1772FF-195A-4C83-AEA9-A310FB49AA5B}">
      <dsp:nvSpPr>
        <dsp:cNvPr id="0" name=""/>
        <dsp:cNvSpPr/>
      </dsp:nvSpPr>
      <dsp:spPr>
        <a:xfrm>
          <a:off x="1095869" y="756098"/>
          <a:ext cx="359010" cy="684089"/>
        </a:xfrm>
        <a:custGeom>
          <a:avLst/>
          <a:gdLst/>
          <a:ahLst/>
          <a:cxnLst/>
          <a:rect l="0" t="0" r="0" b="0"/>
          <a:pathLst>
            <a:path>
              <a:moveTo>
                <a:pt x="0" y="684089"/>
              </a:moveTo>
              <a:lnTo>
                <a:pt x="179505" y="684089"/>
              </a:lnTo>
              <a:lnTo>
                <a:pt x="179505" y="0"/>
              </a:lnTo>
              <a:lnTo>
                <a:pt x="35901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56059" y="1078829"/>
        <a:ext cx="38628" cy="38628"/>
      </dsp:txXfrm>
    </dsp:sp>
    <dsp:sp modelId="{F4B2C7E0-4955-4B40-B32A-3CD1DA008C44}">
      <dsp:nvSpPr>
        <dsp:cNvPr id="0" name=""/>
        <dsp:cNvSpPr/>
      </dsp:nvSpPr>
      <dsp:spPr>
        <a:xfrm rot="16200000">
          <a:off x="-617954" y="1166552"/>
          <a:ext cx="2880376" cy="547271"/>
        </a:xfrm>
        <a:prstGeom prst="rect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LLM selection</a:t>
          </a:r>
          <a:endParaRPr lang="en-GB" sz="3500" kern="1200" dirty="0"/>
        </a:p>
      </dsp:txBody>
      <dsp:txXfrm>
        <a:off x="-617954" y="1166552"/>
        <a:ext cx="2880376" cy="547271"/>
      </dsp:txXfrm>
    </dsp:sp>
    <dsp:sp modelId="{D0B6A0D4-A6EC-4496-8231-983D07C66933}">
      <dsp:nvSpPr>
        <dsp:cNvPr id="0" name=""/>
        <dsp:cNvSpPr/>
      </dsp:nvSpPr>
      <dsp:spPr>
        <a:xfrm>
          <a:off x="1454879" y="482462"/>
          <a:ext cx="1795050" cy="547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Mistral 7B</a:t>
          </a:r>
          <a:endParaRPr lang="en-GB" sz="2400" kern="1200" dirty="0"/>
        </a:p>
      </dsp:txBody>
      <dsp:txXfrm>
        <a:off x="1454879" y="482462"/>
        <a:ext cx="1795050" cy="547271"/>
      </dsp:txXfrm>
    </dsp:sp>
    <dsp:sp modelId="{10301375-930E-4A1A-8DCF-D269BA0311BF}">
      <dsp:nvSpPr>
        <dsp:cNvPr id="0" name=""/>
        <dsp:cNvSpPr/>
      </dsp:nvSpPr>
      <dsp:spPr>
        <a:xfrm>
          <a:off x="1454879" y="1166552"/>
          <a:ext cx="1795050" cy="547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Llama 3.1 8B</a:t>
          </a:r>
          <a:endParaRPr lang="en-GB" sz="2400" kern="1200" dirty="0"/>
        </a:p>
      </dsp:txBody>
      <dsp:txXfrm>
        <a:off x="1454879" y="1166552"/>
        <a:ext cx="1795050" cy="547271"/>
      </dsp:txXfrm>
    </dsp:sp>
    <dsp:sp modelId="{FBD9BA6F-C11A-4626-B2DE-1536CF8A5E84}">
      <dsp:nvSpPr>
        <dsp:cNvPr id="0" name=""/>
        <dsp:cNvSpPr/>
      </dsp:nvSpPr>
      <dsp:spPr>
        <a:xfrm>
          <a:off x="1454879" y="1850641"/>
          <a:ext cx="1795050" cy="547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 Llama 8B</a:t>
          </a:r>
          <a:endParaRPr lang="en-GB" sz="2400" kern="1200" dirty="0"/>
        </a:p>
      </dsp:txBody>
      <dsp:txXfrm>
        <a:off x="1454879" y="1850641"/>
        <a:ext cx="1795050" cy="547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EEC83-CFAD-4C57-A047-18B8DBEF70E2}">
      <dsp:nvSpPr>
        <dsp:cNvPr id="0" name=""/>
        <dsp:cNvSpPr/>
      </dsp:nvSpPr>
      <dsp:spPr>
        <a:xfrm>
          <a:off x="1827901" y="1542709"/>
          <a:ext cx="279036" cy="1329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518" y="0"/>
              </a:lnTo>
              <a:lnTo>
                <a:pt x="139518" y="1329249"/>
              </a:lnTo>
              <a:lnTo>
                <a:pt x="279036" y="13292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33463" y="2173378"/>
        <a:ext cx="67911" cy="67911"/>
      </dsp:txXfrm>
    </dsp:sp>
    <dsp:sp modelId="{BFF048F0-DC2A-4BA2-AE7B-400DB56849C9}">
      <dsp:nvSpPr>
        <dsp:cNvPr id="0" name=""/>
        <dsp:cNvSpPr/>
      </dsp:nvSpPr>
      <dsp:spPr>
        <a:xfrm>
          <a:off x="1827901" y="1542709"/>
          <a:ext cx="279036" cy="797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518" y="0"/>
              </a:lnTo>
              <a:lnTo>
                <a:pt x="139518" y="797549"/>
              </a:lnTo>
              <a:lnTo>
                <a:pt x="279036" y="7975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46295" y="1920360"/>
        <a:ext cx="42247" cy="42247"/>
      </dsp:txXfrm>
    </dsp:sp>
    <dsp:sp modelId="{A42A347D-4FF6-42AF-81A1-547FE4B2EA37}">
      <dsp:nvSpPr>
        <dsp:cNvPr id="0" name=""/>
        <dsp:cNvSpPr/>
      </dsp:nvSpPr>
      <dsp:spPr>
        <a:xfrm>
          <a:off x="1827901" y="1542709"/>
          <a:ext cx="279036" cy="265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518" y="0"/>
              </a:lnTo>
              <a:lnTo>
                <a:pt x="139518" y="265849"/>
              </a:lnTo>
              <a:lnTo>
                <a:pt x="279036" y="2658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57784" y="1665999"/>
        <a:ext cx="19270" cy="19270"/>
      </dsp:txXfrm>
    </dsp:sp>
    <dsp:sp modelId="{61CFDDDD-ACED-4213-8CD5-91533BCA10F1}">
      <dsp:nvSpPr>
        <dsp:cNvPr id="0" name=""/>
        <dsp:cNvSpPr/>
      </dsp:nvSpPr>
      <dsp:spPr>
        <a:xfrm>
          <a:off x="1827901" y="1276859"/>
          <a:ext cx="279036" cy="265849"/>
        </a:xfrm>
        <a:custGeom>
          <a:avLst/>
          <a:gdLst/>
          <a:ahLst/>
          <a:cxnLst/>
          <a:rect l="0" t="0" r="0" b="0"/>
          <a:pathLst>
            <a:path>
              <a:moveTo>
                <a:pt x="0" y="265849"/>
              </a:moveTo>
              <a:lnTo>
                <a:pt x="139518" y="265849"/>
              </a:lnTo>
              <a:lnTo>
                <a:pt x="139518" y="0"/>
              </a:lnTo>
              <a:lnTo>
                <a:pt x="279036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57784" y="1400149"/>
        <a:ext cx="19270" cy="19270"/>
      </dsp:txXfrm>
    </dsp:sp>
    <dsp:sp modelId="{E306034E-FA2C-4BDA-A924-68158555CE73}">
      <dsp:nvSpPr>
        <dsp:cNvPr id="0" name=""/>
        <dsp:cNvSpPr/>
      </dsp:nvSpPr>
      <dsp:spPr>
        <a:xfrm>
          <a:off x="1827901" y="745159"/>
          <a:ext cx="279036" cy="797549"/>
        </a:xfrm>
        <a:custGeom>
          <a:avLst/>
          <a:gdLst/>
          <a:ahLst/>
          <a:cxnLst/>
          <a:rect l="0" t="0" r="0" b="0"/>
          <a:pathLst>
            <a:path>
              <a:moveTo>
                <a:pt x="0" y="797549"/>
              </a:moveTo>
              <a:lnTo>
                <a:pt x="139518" y="797549"/>
              </a:lnTo>
              <a:lnTo>
                <a:pt x="139518" y="0"/>
              </a:lnTo>
              <a:lnTo>
                <a:pt x="279036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46295" y="1122810"/>
        <a:ext cx="42247" cy="42247"/>
      </dsp:txXfrm>
    </dsp:sp>
    <dsp:sp modelId="{5F1772FF-195A-4C83-AEA9-A310FB49AA5B}">
      <dsp:nvSpPr>
        <dsp:cNvPr id="0" name=""/>
        <dsp:cNvSpPr/>
      </dsp:nvSpPr>
      <dsp:spPr>
        <a:xfrm>
          <a:off x="1827901" y="213459"/>
          <a:ext cx="279036" cy="1329249"/>
        </a:xfrm>
        <a:custGeom>
          <a:avLst/>
          <a:gdLst/>
          <a:ahLst/>
          <a:cxnLst/>
          <a:rect l="0" t="0" r="0" b="0"/>
          <a:pathLst>
            <a:path>
              <a:moveTo>
                <a:pt x="0" y="1329249"/>
              </a:moveTo>
              <a:lnTo>
                <a:pt x="139518" y="1329249"/>
              </a:lnTo>
              <a:lnTo>
                <a:pt x="139518" y="0"/>
              </a:lnTo>
              <a:lnTo>
                <a:pt x="279036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933463" y="844129"/>
        <a:ext cx="67911" cy="67911"/>
      </dsp:txXfrm>
    </dsp:sp>
    <dsp:sp modelId="{F4B2C7E0-4955-4B40-B32A-3CD1DA008C44}">
      <dsp:nvSpPr>
        <dsp:cNvPr id="0" name=""/>
        <dsp:cNvSpPr/>
      </dsp:nvSpPr>
      <dsp:spPr>
        <a:xfrm rot="16200000">
          <a:off x="495852" y="1330029"/>
          <a:ext cx="2238736" cy="425359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preparation</a:t>
          </a:r>
          <a:endParaRPr lang="en-GB" sz="2300" kern="1200" dirty="0"/>
        </a:p>
      </dsp:txBody>
      <dsp:txXfrm>
        <a:off x="495852" y="1330029"/>
        <a:ext cx="2238736" cy="425359"/>
      </dsp:txXfrm>
    </dsp:sp>
    <dsp:sp modelId="{D0B6A0D4-A6EC-4496-8231-983D07C66933}">
      <dsp:nvSpPr>
        <dsp:cNvPr id="0" name=""/>
        <dsp:cNvSpPr/>
      </dsp:nvSpPr>
      <dsp:spPr>
        <a:xfrm>
          <a:off x="2106937" y="779"/>
          <a:ext cx="1395180" cy="42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Technical indicators</a:t>
          </a:r>
          <a:endParaRPr lang="en-GB" sz="1400" kern="1200" dirty="0"/>
        </a:p>
      </dsp:txBody>
      <dsp:txXfrm>
        <a:off x="2106937" y="779"/>
        <a:ext cx="1395180" cy="425359"/>
      </dsp:txXfrm>
    </dsp:sp>
    <dsp:sp modelId="{10301375-930E-4A1A-8DCF-D269BA0311BF}">
      <dsp:nvSpPr>
        <dsp:cNvPr id="0" name=""/>
        <dsp:cNvSpPr/>
      </dsp:nvSpPr>
      <dsp:spPr>
        <a:xfrm>
          <a:off x="2106937" y="532479"/>
          <a:ext cx="1395180" cy="42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Market context</a:t>
          </a:r>
          <a:endParaRPr lang="en-GB" sz="1400" kern="1200" dirty="0"/>
        </a:p>
      </dsp:txBody>
      <dsp:txXfrm>
        <a:off x="2106937" y="532479"/>
        <a:ext cx="1395180" cy="425359"/>
      </dsp:txXfrm>
    </dsp:sp>
    <dsp:sp modelId="{608C0ADB-6D32-4EE1-871A-4C143009C215}">
      <dsp:nvSpPr>
        <dsp:cNvPr id="0" name=""/>
        <dsp:cNvSpPr/>
      </dsp:nvSpPr>
      <dsp:spPr>
        <a:xfrm>
          <a:off x="2106937" y="1064179"/>
          <a:ext cx="1395180" cy="42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Bitcoin leading indicators</a:t>
          </a:r>
          <a:endParaRPr lang="en-GB" sz="1400" kern="1200" dirty="0"/>
        </a:p>
      </dsp:txBody>
      <dsp:txXfrm>
        <a:off x="2106937" y="1064179"/>
        <a:ext cx="1395180" cy="425359"/>
      </dsp:txXfrm>
    </dsp:sp>
    <dsp:sp modelId="{FBD9BA6F-C11A-4626-B2DE-1536CF8A5E84}">
      <dsp:nvSpPr>
        <dsp:cNvPr id="0" name=""/>
        <dsp:cNvSpPr/>
      </dsp:nvSpPr>
      <dsp:spPr>
        <a:xfrm>
          <a:off x="2106937" y="1595879"/>
          <a:ext cx="1395180" cy="42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Rolling news summaries</a:t>
          </a:r>
          <a:endParaRPr lang="en-GB" sz="1400" kern="1200" dirty="0"/>
        </a:p>
      </dsp:txBody>
      <dsp:txXfrm>
        <a:off x="2106937" y="1595879"/>
        <a:ext cx="1395180" cy="425359"/>
      </dsp:txXfrm>
    </dsp:sp>
    <dsp:sp modelId="{C5F0A3C1-B360-49CC-98D1-559DE735E4DD}">
      <dsp:nvSpPr>
        <dsp:cNvPr id="0" name=""/>
        <dsp:cNvSpPr/>
      </dsp:nvSpPr>
      <dsp:spPr>
        <a:xfrm>
          <a:off x="2106937" y="2127579"/>
          <a:ext cx="1395180" cy="42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About 15k datapoints</a:t>
          </a:r>
          <a:endParaRPr lang="en-GB" sz="1400" kern="1200" dirty="0"/>
        </a:p>
      </dsp:txBody>
      <dsp:txXfrm>
        <a:off x="2106937" y="2127579"/>
        <a:ext cx="1395180" cy="425359"/>
      </dsp:txXfrm>
    </dsp:sp>
    <dsp:sp modelId="{55263F68-6118-4CB7-A006-608843F0A0BB}">
      <dsp:nvSpPr>
        <dsp:cNvPr id="0" name=""/>
        <dsp:cNvSpPr/>
      </dsp:nvSpPr>
      <dsp:spPr>
        <a:xfrm>
          <a:off x="2106937" y="2659279"/>
          <a:ext cx="1395180" cy="425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Target: price direction</a:t>
          </a:r>
          <a:endParaRPr lang="en-GB" sz="1400" kern="1200" dirty="0"/>
        </a:p>
      </dsp:txBody>
      <dsp:txXfrm>
        <a:off x="2106937" y="2659279"/>
        <a:ext cx="1395180" cy="4253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C35F9-82D4-444C-91D3-9DC5B6E62E2F}">
      <dsp:nvSpPr>
        <dsp:cNvPr id="0" name=""/>
        <dsp:cNvSpPr/>
      </dsp:nvSpPr>
      <dsp:spPr>
        <a:xfrm>
          <a:off x="1446718" y="1542709"/>
          <a:ext cx="384566" cy="109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283" y="0"/>
              </a:lnTo>
              <a:lnTo>
                <a:pt x="192283" y="1099180"/>
              </a:lnTo>
              <a:lnTo>
                <a:pt x="384566" y="10991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09889" y="2063186"/>
        <a:ext cx="58225" cy="58225"/>
      </dsp:txXfrm>
    </dsp:sp>
    <dsp:sp modelId="{A42A347D-4FF6-42AF-81A1-547FE4B2EA37}">
      <dsp:nvSpPr>
        <dsp:cNvPr id="0" name=""/>
        <dsp:cNvSpPr/>
      </dsp:nvSpPr>
      <dsp:spPr>
        <a:xfrm>
          <a:off x="1446718" y="1542709"/>
          <a:ext cx="384566" cy="366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283" y="0"/>
              </a:lnTo>
              <a:lnTo>
                <a:pt x="192283" y="366393"/>
              </a:lnTo>
              <a:lnTo>
                <a:pt x="384566" y="36639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25723" y="1712627"/>
        <a:ext cx="26558" cy="26558"/>
      </dsp:txXfrm>
    </dsp:sp>
    <dsp:sp modelId="{E306034E-FA2C-4BDA-A924-68158555CE73}">
      <dsp:nvSpPr>
        <dsp:cNvPr id="0" name=""/>
        <dsp:cNvSpPr/>
      </dsp:nvSpPr>
      <dsp:spPr>
        <a:xfrm>
          <a:off x="1446718" y="1176315"/>
          <a:ext cx="384566" cy="366393"/>
        </a:xfrm>
        <a:custGeom>
          <a:avLst/>
          <a:gdLst/>
          <a:ahLst/>
          <a:cxnLst/>
          <a:rect l="0" t="0" r="0" b="0"/>
          <a:pathLst>
            <a:path>
              <a:moveTo>
                <a:pt x="0" y="366393"/>
              </a:moveTo>
              <a:lnTo>
                <a:pt x="192283" y="366393"/>
              </a:lnTo>
              <a:lnTo>
                <a:pt x="192283" y="0"/>
              </a:lnTo>
              <a:lnTo>
                <a:pt x="384566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25723" y="1346233"/>
        <a:ext cx="26558" cy="26558"/>
      </dsp:txXfrm>
    </dsp:sp>
    <dsp:sp modelId="{5F1772FF-195A-4C83-AEA9-A310FB49AA5B}">
      <dsp:nvSpPr>
        <dsp:cNvPr id="0" name=""/>
        <dsp:cNvSpPr/>
      </dsp:nvSpPr>
      <dsp:spPr>
        <a:xfrm>
          <a:off x="1446718" y="443528"/>
          <a:ext cx="384566" cy="1099180"/>
        </a:xfrm>
        <a:custGeom>
          <a:avLst/>
          <a:gdLst/>
          <a:ahLst/>
          <a:cxnLst/>
          <a:rect l="0" t="0" r="0" b="0"/>
          <a:pathLst>
            <a:path>
              <a:moveTo>
                <a:pt x="0" y="1099180"/>
              </a:moveTo>
              <a:lnTo>
                <a:pt x="192283" y="1099180"/>
              </a:lnTo>
              <a:lnTo>
                <a:pt x="192283" y="0"/>
              </a:lnTo>
              <a:lnTo>
                <a:pt x="384566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09889" y="964006"/>
        <a:ext cx="58225" cy="58225"/>
      </dsp:txXfrm>
    </dsp:sp>
    <dsp:sp modelId="{F4B2C7E0-4955-4B40-B32A-3CD1DA008C44}">
      <dsp:nvSpPr>
        <dsp:cNvPr id="0" name=""/>
        <dsp:cNvSpPr/>
      </dsp:nvSpPr>
      <dsp:spPr>
        <a:xfrm rot="16200000">
          <a:off x="-389105" y="1249594"/>
          <a:ext cx="3085419" cy="586229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Asset class selection</a:t>
          </a:r>
          <a:endParaRPr lang="en-GB" sz="2600" kern="1200" dirty="0"/>
        </a:p>
      </dsp:txBody>
      <dsp:txXfrm>
        <a:off x="-389105" y="1249594"/>
        <a:ext cx="3085419" cy="586229"/>
      </dsp:txXfrm>
    </dsp:sp>
    <dsp:sp modelId="{D0B6A0D4-A6EC-4496-8231-983D07C66933}">
      <dsp:nvSpPr>
        <dsp:cNvPr id="0" name=""/>
        <dsp:cNvSpPr/>
      </dsp:nvSpPr>
      <dsp:spPr>
        <a:xfrm>
          <a:off x="1831285" y="150414"/>
          <a:ext cx="1922833" cy="586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Crypto</a:t>
          </a:r>
          <a:endParaRPr lang="en-GB" sz="1300" kern="1200" dirty="0"/>
        </a:p>
      </dsp:txBody>
      <dsp:txXfrm>
        <a:off x="1831285" y="150414"/>
        <a:ext cx="1922833" cy="586229"/>
      </dsp:txXfrm>
    </dsp:sp>
    <dsp:sp modelId="{10301375-930E-4A1A-8DCF-D269BA0311BF}">
      <dsp:nvSpPr>
        <dsp:cNvPr id="0" name=""/>
        <dsp:cNvSpPr/>
      </dsp:nvSpPr>
      <dsp:spPr>
        <a:xfrm>
          <a:off x="1831285" y="883201"/>
          <a:ext cx="1922833" cy="586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Market inefficiencies to exploit</a:t>
          </a:r>
          <a:endParaRPr lang="en-GB" sz="1300" kern="1200" dirty="0"/>
        </a:p>
      </dsp:txBody>
      <dsp:txXfrm>
        <a:off x="1831285" y="883201"/>
        <a:ext cx="1922833" cy="586229"/>
      </dsp:txXfrm>
    </dsp:sp>
    <dsp:sp modelId="{FBD9BA6F-C11A-4626-B2DE-1536CF8A5E84}">
      <dsp:nvSpPr>
        <dsp:cNvPr id="0" name=""/>
        <dsp:cNvSpPr/>
      </dsp:nvSpPr>
      <dsp:spPr>
        <a:xfrm>
          <a:off x="1831285" y="1615988"/>
          <a:ext cx="1922833" cy="586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Relatively clear drivers</a:t>
          </a:r>
          <a:endParaRPr lang="en-GB" sz="1300" kern="1200" dirty="0"/>
        </a:p>
      </dsp:txBody>
      <dsp:txXfrm>
        <a:off x="1831285" y="1615988"/>
        <a:ext cx="1922833" cy="586229"/>
      </dsp:txXfrm>
    </dsp:sp>
    <dsp:sp modelId="{9CCC48E3-14B7-4EEE-B8A1-CE61B3E452EB}">
      <dsp:nvSpPr>
        <dsp:cNvPr id="0" name=""/>
        <dsp:cNvSpPr/>
      </dsp:nvSpPr>
      <dsp:spPr>
        <a:xfrm>
          <a:off x="1831285" y="2348775"/>
          <a:ext cx="1922833" cy="586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Downsides: non-stationarity and short data history</a:t>
          </a:r>
          <a:endParaRPr lang="en-GB" sz="1300" kern="1200" dirty="0"/>
        </a:p>
      </dsp:txBody>
      <dsp:txXfrm>
        <a:off x="1831285" y="2348775"/>
        <a:ext cx="1922833" cy="586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BF55A-25AF-49A1-A67A-40441C4EE51F}">
      <dsp:nvSpPr>
        <dsp:cNvPr id="0" name=""/>
        <dsp:cNvSpPr/>
      </dsp:nvSpPr>
      <dsp:spPr>
        <a:xfrm>
          <a:off x="2179117" y="1385521"/>
          <a:ext cx="250604" cy="119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302" y="0"/>
              </a:lnTo>
              <a:lnTo>
                <a:pt x="125302" y="1193811"/>
              </a:lnTo>
              <a:lnTo>
                <a:pt x="250604" y="119381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73924" y="1951932"/>
        <a:ext cx="60991" cy="60991"/>
      </dsp:txXfrm>
    </dsp:sp>
    <dsp:sp modelId="{CA9E63E8-12A5-4FB1-80B8-FAE27F265B68}">
      <dsp:nvSpPr>
        <dsp:cNvPr id="0" name=""/>
        <dsp:cNvSpPr/>
      </dsp:nvSpPr>
      <dsp:spPr>
        <a:xfrm>
          <a:off x="2179117" y="1385521"/>
          <a:ext cx="250604" cy="716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302" y="0"/>
              </a:lnTo>
              <a:lnTo>
                <a:pt x="125302" y="716287"/>
              </a:lnTo>
              <a:lnTo>
                <a:pt x="250604" y="71628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85448" y="1724694"/>
        <a:ext cx="37943" cy="37943"/>
      </dsp:txXfrm>
    </dsp:sp>
    <dsp:sp modelId="{408D9A20-7C1B-4732-815B-C5B9C41FF292}">
      <dsp:nvSpPr>
        <dsp:cNvPr id="0" name=""/>
        <dsp:cNvSpPr/>
      </dsp:nvSpPr>
      <dsp:spPr>
        <a:xfrm>
          <a:off x="2179117" y="1385521"/>
          <a:ext cx="250604" cy="2387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302" y="0"/>
              </a:lnTo>
              <a:lnTo>
                <a:pt x="125302" y="238762"/>
              </a:lnTo>
              <a:lnTo>
                <a:pt x="250604" y="2387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95766" y="1496249"/>
        <a:ext cx="17306" cy="17306"/>
      </dsp:txXfrm>
    </dsp:sp>
    <dsp:sp modelId="{80AC35F9-82D4-444C-91D3-9DC5B6E62E2F}">
      <dsp:nvSpPr>
        <dsp:cNvPr id="0" name=""/>
        <dsp:cNvSpPr/>
      </dsp:nvSpPr>
      <dsp:spPr>
        <a:xfrm>
          <a:off x="2179117" y="1146759"/>
          <a:ext cx="250604" cy="238762"/>
        </a:xfrm>
        <a:custGeom>
          <a:avLst/>
          <a:gdLst/>
          <a:ahLst/>
          <a:cxnLst/>
          <a:rect l="0" t="0" r="0" b="0"/>
          <a:pathLst>
            <a:path>
              <a:moveTo>
                <a:pt x="0" y="238762"/>
              </a:moveTo>
              <a:lnTo>
                <a:pt x="125302" y="238762"/>
              </a:lnTo>
              <a:lnTo>
                <a:pt x="125302" y="0"/>
              </a:lnTo>
              <a:lnTo>
                <a:pt x="25060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95766" y="1257487"/>
        <a:ext cx="17306" cy="17306"/>
      </dsp:txXfrm>
    </dsp:sp>
    <dsp:sp modelId="{E306034E-FA2C-4BDA-A924-68158555CE73}">
      <dsp:nvSpPr>
        <dsp:cNvPr id="0" name=""/>
        <dsp:cNvSpPr/>
      </dsp:nvSpPr>
      <dsp:spPr>
        <a:xfrm>
          <a:off x="2179117" y="669234"/>
          <a:ext cx="250604" cy="716287"/>
        </a:xfrm>
        <a:custGeom>
          <a:avLst/>
          <a:gdLst/>
          <a:ahLst/>
          <a:cxnLst/>
          <a:rect l="0" t="0" r="0" b="0"/>
          <a:pathLst>
            <a:path>
              <a:moveTo>
                <a:pt x="0" y="716287"/>
              </a:moveTo>
              <a:lnTo>
                <a:pt x="125302" y="716287"/>
              </a:lnTo>
              <a:lnTo>
                <a:pt x="125302" y="0"/>
              </a:lnTo>
              <a:lnTo>
                <a:pt x="25060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85448" y="1008406"/>
        <a:ext cx="37943" cy="37943"/>
      </dsp:txXfrm>
    </dsp:sp>
    <dsp:sp modelId="{5F1772FF-195A-4C83-AEA9-A310FB49AA5B}">
      <dsp:nvSpPr>
        <dsp:cNvPr id="0" name=""/>
        <dsp:cNvSpPr/>
      </dsp:nvSpPr>
      <dsp:spPr>
        <a:xfrm>
          <a:off x="2179117" y="191710"/>
          <a:ext cx="250604" cy="1193811"/>
        </a:xfrm>
        <a:custGeom>
          <a:avLst/>
          <a:gdLst/>
          <a:ahLst/>
          <a:cxnLst/>
          <a:rect l="0" t="0" r="0" b="0"/>
          <a:pathLst>
            <a:path>
              <a:moveTo>
                <a:pt x="0" y="1193811"/>
              </a:moveTo>
              <a:lnTo>
                <a:pt x="125302" y="1193811"/>
              </a:lnTo>
              <a:lnTo>
                <a:pt x="125302" y="0"/>
              </a:lnTo>
              <a:lnTo>
                <a:pt x="25060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73924" y="758120"/>
        <a:ext cx="60991" cy="60991"/>
      </dsp:txXfrm>
    </dsp:sp>
    <dsp:sp modelId="{F4B2C7E0-4955-4B40-B32A-3CD1DA008C44}">
      <dsp:nvSpPr>
        <dsp:cNvPr id="0" name=""/>
        <dsp:cNvSpPr/>
      </dsp:nvSpPr>
      <dsp:spPr>
        <a:xfrm rot="16200000">
          <a:off x="982792" y="1194512"/>
          <a:ext cx="2010630" cy="382019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Fine-tuning</a:t>
          </a:r>
          <a:endParaRPr lang="en-GB" sz="2400" kern="1200" dirty="0"/>
        </a:p>
      </dsp:txBody>
      <dsp:txXfrm>
        <a:off x="982792" y="1194512"/>
        <a:ext cx="2010630" cy="382019"/>
      </dsp:txXfrm>
    </dsp:sp>
    <dsp:sp modelId="{D0B6A0D4-A6EC-4496-8231-983D07C66933}">
      <dsp:nvSpPr>
        <dsp:cNvPr id="0" name=""/>
        <dsp:cNvSpPr/>
      </dsp:nvSpPr>
      <dsp:spPr>
        <a:xfrm>
          <a:off x="2429722" y="700"/>
          <a:ext cx="1253024" cy="38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Google </a:t>
          </a:r>
          <a:r>
            <a:rPr lang="en-US" sz="1300" kern="1200" dirty="0" err="1"/>
            <a:t>Colab</a:t>
          </a:r>
          <a:endParaRPr lang="en-GB" sz="1300" kern="1200" dirty="0"/>
        </a:p>
      </dsp:txBody>
      <dsp:txXfrm>
        <a:off x="2429722" y="700"/>
        <a:ext cx="1253024" cy="382019"/>
      </dsp:txXfrm>
    </dsp:sp>
    <dsp:sp modelId="{10301375-930E-4A1A-8DCF-D269BA0311BF}">
      <dsp:nvSpPr>
        <dsp:cNvPr id="0" name=""/>
        <dsp:cNvSpPr/>
      </dsp:nvSpPr>
      <dsp:spPr>
        <a:xfrm>
          <a:off x="2429722" y="478224"/>
          <a:ext cx="1253024" cy="38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PEFT - QLORA</a:t>
          </a:r>
          <a:endParaRPr lang="en-GB" sz="1300" kern="1200" dirty="0"/>
        </a:p>
      </dsp:txBody>
      <dsp:txXfrm>
        <a:off x="2429722" y="478224"/>
        <a:ext cx="1253024" cy="382019"/>
      </dsp:txXfrm>
    </dsp:sp>
    <dsp:sp modelId="{9CCC48E3-14B7-4EEE-B8A1-CE61B3E452EB}">
      <dsp:nvSpPr>
        <dsp:cNvPr id="0" name=""/>
        <dsp:cNvSpPr/>
      </dsp:nvSpPr>
      <dsp:spPr>
        <a:xfrm>
          <a:off x="2429722" y="955749"/>
          <a:ext cx="1253024" cy="38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Cross-validation</a:t>
          </a:r>
          <a:endParaRPr lang="en-GB" sz="1300" kern="1200" dirty="0"/>
        </a:p>
      </dsp:txBody>
      <dsp:txXfrm>
        <a:off x="2429722" y="955749"/>
        <a:ext cx="1253024" cy="382019"/>
      </dsp:txXfrm>
    </dsp:sp>
    <dsp:sp modelId="{BC8B98B9-F305-42B8-BAE1-F1975C71DF66}">
      <dsp:nvSpPr>
        <dsp:cNvPr id="0" name=""/>
        <dsp:cNvSpPr/>
      </dsp:nvSpPr>
      <dsp:spPr>
        <a:xfrm>
          <a:off x="2429722" y="1433274"/>
          <a:ext cx="1253024" cy="38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Class weighting</a:t>
          </a:r>
          <a:endParaRPr lang="en-GB" sz="1300" kern="1200" dirty="0"/>
        </a:p>
      </dsp:txBody>
      <dsp:txXfrm>
        <a:off x="2429722" y="1433274"/>
        <a:ext cx="1253024" cy="382019"/>
      </dsp:txXfrm>
    </dsp:sp>
    <dsp:sp modelId="{63AE2F05-4B17-440B-B285-BB362B62AC72}">
      <dsp:nvSpPr>
        <dsp:cNvPr id="0" name=""/>
        <dsp:cNvSpPr/>
      </dsp:nvSpPr>
      <dsp:spPr>
        <a:xfrm>
          <a:off x="2429722" y="1910799"/>
          <a:ext cx="1253024" cy="38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F1: ~ 56%</a:t>
          </a:r>
          <a:endParaRPr lang="en-GB" sz="1300" kern="1200" dirty="0"/>
        </a:p>
      </dsp:txBody>
      <dsp:txXfrm>
        <a:off x="2429722" y="1910799"/>
        <a:ext cx="1253024" cy="382019"/>
      </dsp:txXfrm>
    </dsp:sp>
    <dsp:sp modelId="{5374CBA6-F20A-4F36-8813-C41C96FE3F96}">
      <dsp:nvSpPr>
        <dsp:cNvPr id="0" name=""/>
        <dsp:cNvSpPr/>
      </dsp:nvSpPr>
      <dsp:spPr>
        <a:xfrm>
          <a:off x="2429722" y="2388323"/>
          <a:ext cx="1253024" cy="382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Likely underfitted</a:t>
          </a:r>
          <a:endParaRPr lang="en-GB" sz="1300" kern="1200" dirty="0"/>
        </a:p>
      </dsp:txBody>
      <dsp:txXfrm>
        <a:off x="2429722" y="2388323"/>
        <a:ext cx="1253024" cy="3820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C35F9-82D4-444C-91D3-9DC5B6E62E2F}">
      <dsp:nvSpPr>
        <dsp:cNvPr id="0" name=""/>
        <dsp:cNvSpPr/>
      </dsp:nvSpPr>
      <dsp:spPr>
        <a:xfrm>
          <a:off x="1371966" y="1385521"/>
          <a:ext cx="345382" cy="987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691" y="0"/>
              </a:lnTo>
              <a:lnTo>
                <a:pt x="172691" y="987184"/>
              </a:lnTo>
              <a:lnTo>
                <a:pt x="345382" y="9871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18511" y="1852967"/>
        <a:ext cx="52292" cy="52292"/>
      </dsp:txXfrm>
    </dsp:sp>
    <dsp:sp modelId="{A42A347D-4FF6-42AF-81A1-547FE4B2EA37}">
      <dsp:nvSpPr>
        <dsp:cNvPr id="0" name=""/>
        <dsp:cNvSpPr/>
      </dsp:nvSpPr>
      <dsp:spPr>
        <a:xfrm>
          <a:off x="1371966" y="1385521"/>
          <a:ext cx="345382" cy="329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691" y="0"/>
              </a:lnTo>
              <a:lnTo>
                <a:pt x="172691" y="329061"/>
              </a:lnTo>
              <a:lnTo>
                <a:pt x="345382" y="32906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32732" y="1538126"/>
        <a:ext cx="23852" cy="23852"/>
      </dsp:txXfrm>
    </dsp:sp>
    <dsp:sp modelId="{C52BAE29-61AA-4CB1-A26C-F093046521A0}">
      <dsp:nvSpPr>
        <dsp:cNvPr id="0" name=""/>
        <dsp:cNvSpPr/>
      </dsp:nvSpPr>
      <dsp:spPr>
        <a:xfrm>
          <a:off x="1371966" y="1056460"/>
          <a:ext cx="345382" cy="329061"/>
        </a:xfrm>
        <a:custGeom>
          <a:avLst/>
          <a:gdLst/>
          <a:ahLst/>
          <a:cxnLst/>
          <a:rect l="0" t="0" r="0" b="0"/>
          <a:pathLst>
            <a:path>
              <a:moveTo>
                <a:pt x="0" y="329061"/>
              </a:moveTo>
              <a:lnTo>
                <a:pt x="172691" y="329061"/>
              </a:lnTo>
              <a:lnTo>
                <a:pt x="172691" y="0"/>
              </a:lnTo>
              <a:lnTo>
                <a:pt x="345382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32732" y="1209065"/>
        <a:ext cx="23852" cy="23852"/>
      </dsp:txXfrm>
    </dsp:sp>
    <dsp:sp modelId="{18D86F8E-45AD-4D53-AF7C-A2AF211CE8A7}">
      <dsp:nvSpPr>
        <dsp:cNvPr id="0" name=""/>
        <dsp:cNvSpPr/>
      </dsp:nvSpPr>
      <dsp:spPr>
        <a:xfrm>
          <a:off x="1371966" y="398337"/>
          <a:ext cx="345382" cy="987184"/>
        </a:xfrm>
        <a:custGeom>
          <a:avLst/>
          <a:gdLst/>
          <a:ahLst/>
          <a:cxnLst/>
          <a:rect l="0" t="0" r="0" b="0"/>
          <a:pathLst>
            <a:path>
              <a:moveTo>
                <a:pt x="0" y="987184"/>
              </a:moveTo>
              <a:lnTo>
                <a:pt x="172691" y="987184"/>
              </a:lnTo>
              <a:lnTo>
                <a:pt x="172691" y="0"/>
              </a:lnTo>
              <a:lnTo>
                <a:pt x="345382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18511" y="865783"/>
        <a:ext cx="52292" cy="52292"/>
      </dsp:txXfrm>
    </dsp:sp>
    <dsp:sp modelId="{F4B2C7E0-4955-4B40-B32A-3CD1DA008C44}">
      <dsp:nvSpPr>
        <dsp:cNvPr id="0" name=""/>
        <dsp:cNvSpPr/>
      </dsp:nvSpPr>
      <dsp:spPr>
        <a:xfrm rot="16200000">
          <a:off x="-276804" y="1122272"/>
          <a:ext cx="2771043" cy="526498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Testing</a:t>
          </a:r>
          <a:endParaRPr lang="en-GB" sz="3400" kern="1200" dirty="0"/>
        </a:p>
      </dsp:txBody>
      <dsp:txXfrm>
        <a:off x="-276804" y="1122272"/>
        <a:ext cx="2771043" cy="526498"/>
      </dsp:txXfrm>
    </dsp:sp>
    <dsp:sp modelId="{AFB6169F-1ED4-4CBA-9AA2-2EEC588E38F4}">
      <dsp:nvSpPr>
        <dsp:cNvPr id="0" name=""/>
        <dsp:cNvSpPr/>
      </dsp:nvSpPr>
      <dsp:spPr>
        <a:xfrm>
          <a:off x="1717349" y="135088"/>
          <a:ext cx="1726914" cy="526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Instruction following issues</a:t>
          </a:r>
          <a:endParaRPr lang="en-GB" sz="1600" kern="1200" dirty="0"/>
        </a:p>
      </dsp:txBody>
      <dsp:txXfrm>
        <a:off x="1717349" y="135088"/>
        <a:ext cx="1726914" cy="526498"/>
      </dsp:txXfrm>
    </dsp:sp>
    <dsp:sp modelId="{5A6A77D7-030F-49CF-9669-2E4589150C5B}">
      <dsp:nvSpPr>
        <dsp:cNvPr id="0" name=""/>
        <dsp:cNvSpPr/>
      </dsp:nvSpPr>
      <dsp:spPr>
        <a:xfrm>
          <a:off x="1717349" y="793211"/>
          <a:ext cx="1726914" cy="526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Output parsing issues</a:t>
          </a:r>
          <a:endParaRPr lang="en-GB" sz="1600" kern="1200" dirty="0"/>
        </a:p>
      </dsp:txBody>
      <dsp:txXfrm>
        <a:off x="1717349" y="793211"/>
        <a:ext cx="1726914" cy="526498"/>
      </dsp:txXfrm>
    </dsp:sp>
    <dsp:sp modelId="{FBD9BA6F-C11A-4626-B2DE-1536CF8A5E84}">
      <dsp:nvSpPr>
        <dsp:cNvPr id="0" name=""/>
        <dsp:cNvSpPr/>
      </dsp:nvSpPr>
      <dsp:spPr>
        <a:xfrm>
          <a:off x="1717349" y="1451334"/>
          <a:ext cx="1726914" cy="526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Insufficient performance </a:t>
          </a:r>
          <a:endParaRPr lang="en-GB" sz="1600" kern="1200" dirty="0"/>
        </a:p>
      </dsp:txBody>
      <dsp:txXfrm>
        <a:off x="1717349" y="1451334"/>
        <a:ext cx="1726914" cy="526498"/>
      </dsp:txXfrm>
    </dsp:sp>
    <dsp:sp modelId="{9CCC48E3-14B7-4EEE-B8A1-CE61B3E452EB}">
      <dsp:nvSpPr>
        <dsp:cNvPr id="0" name=""/>
        <dsp:cNvSpPr/>
      </dsp:nvSpPr>
      <dsp:spPr>
        <a:xfrm>
          <a:off x="1717349" y="2109457"/>
          <a:ext cx="1726914" cy="526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Regime recognition challenges</a:t>
          </a:r>
          <a:endParaRPr lang="en-GB" sz="1600" kern="1200" dirty="0"/>
        </a:p>
      </dsp:txBody>
      <dsp:txXfrm>
        <a:off x="1717349" y="2109457"/>
        <a:ext cx="1726914" cy="526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0DB1-00E5-32CD-61CC-466E4C9D4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7F20-7962-B81D-8149-BE661154B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D099-2508-6F32-A524-6B2CD905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BE5-DFBC-4829-BD15-83DB34ABA838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41CC-909F-8D4A-F3B6-C161CC1F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36541-7F6A-A81E-2F21-BB2FB995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D02B-59C2-4AFD-B7F8-96CCEA4B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EC8A-83E8-228B-3F1B-92DF27A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56F59-B15F-7A2D-DF96-8266E43E8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E8501-1D84-58EF-B809-CBE73D8C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BE5-DFBC-4829-BD15-83DB34ABA838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92409-9F99-EB0E-FD36-AC84AD5A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F35A8-AE14-E5FA-97A2-7A3B84CB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D02B-59C2-4AFD-B7F8-96CCEA4B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47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87988-12D3-087D-1C71-7F42D2799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821F0-79E4-3D48-2974-55CC5E0DF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A63D3-91E5-57CB-72FE-63B4EAAB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BE5-DFBC-4829-BD15-83DB34ABA838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7812-6512-80C7-0587-F9537136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5227-E995-F7D4-DFF9-893AA727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D02B-59C2-4AFD-B7F8-96CCEA4B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1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56B2-C868-F441-9C69-76013EC7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BA9D-6FB3-F71B-18B2-F1B1A3849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3C38-8FEA-26D1-D9ED-7408DB6B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BE5-DFBC-4829-BD15-83DB34ABA838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7434-85F5-C0D0-DEA4-BEE8E12C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06F0-286F-9FEC-70BF-3CCFAA04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D02B-59C2-4AFD-B7F8-96CCEA4B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4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6A02-B6A6-B478-315D-ABC03D98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1843D-70CA-B2A7-4456-8561E027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16FC-80CB-E159-102E-66CD01DF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BE5-DFBC-4829-BD15-83DB34ABA838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A4DB-3F88-E3FC-01D8-B07EBAB6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7030-EBCC-0FE3-A956-FBBCA13C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D02B-59C2-4AFD-B7F8-96CCEA4B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8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E6A5-903F-7051-B868-80EA189C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570E-366C-82CE-859E-C5BDCEED2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97A0A-2EBD-65B6-0F93-90A06D2D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64EB2-5334-EF7D-B825-4DF1FC7D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BE5-DFBC-4829-BD15-83DB34ABA838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77331-283B-979A-60DC-1084CFBF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A5B7-A728-1B36-717B-7D9C1885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D02B-59C2-4AFD-B7F8-96CCEA4B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5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6E9E-19A0-E9FB-E79E-8BAF5684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E1E1B-3DB3-1325-A60E-2BE0DCF0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E61B5-7496-1B02-2173-4CAFAA055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954C9-FD29-F011-6676-3A7C1E086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5BAAB-A4AC-0DDE-B31E-BCBC67EB9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03192-A1D7-FBCE-A5D3-EB56BC40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BE5-DFBC-4829-BD15-83DB34ABA838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97D57-2899-DD41-59E8-5449E138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A98C1-C567-DEE9-0678-89062DB2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D02B-59C2-4AFD-B7F8-96CCEA4B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9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4A0C-5C7F-CF3E-F2A3-EA1F85A8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77490-7B62-5003-65EC-3A57E250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BE5-DFBC-4829-BD15-83DB34ABA838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CE9EC-EC07-B345-9803-00DD7BB6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8521C-0107-7961-ABAF-45F6793E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D02B-59C2-4AFD-B7F8-96CCEA4B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20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73310-D361-FEB4-681C-8DCE1D85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BE5-DFBC-4829-BD15-83DB34ABA838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AFADF-9766-780A-BDF9-193C0138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C3BB0-DB57-A768-6A6B-1D00950B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D02B-59C2-4AFD-B7F8-96CCEA4B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0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040-16F7-F8B0-7E6B-9E895118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D324-1FD8-3FC4-C562-57419638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70B8B-62C4-2951-8AED-9F855B722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631B3-F831-30DE-DDC1-5399F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BE5-DFBC-4829-BD15-83DB34ABA838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64064-B648-CF05-B216-73288A65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2519B-9C22-5ECE-5322-8C0626EB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D02B-59C2-4AFD-B7F8-96CCEA4B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7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2C04-AA64-065F-80F6-01535364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DA697-215A-66F2-5DDE-B4DAD07DF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B43BD-CE7B-D5A6-FCB2-3DC1FEC8E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A6009-F617-7E29-0D3D-F176768C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5BE5-DFBC-4829-BD15-83DB34ABA838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3450F-AC57-501C-EAA8-FFC838C0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16DBA-4FF8-D08F-85A8-F08EFD3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D02B-59C2-4AFD-B7F8-96CCEA4B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B1381-9945-123C-0F0A-CAD9F7DD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18C8F-7793-94EE-5C9A-DD6578067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F42F-8065-C8CC-B955-5BD5980DA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65BE5-DFBC-4829-BD15-83DB34ABA838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ABC4-C454-7AC4-8840-A3077CDB4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15BD-0B7C-ECCB-A19B-E24A55CB8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DD02B-59C2-4AFD-B7F8-96CCEA4B3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8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92C5-038D-CA4C-3769-3A93A5FE261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EXPERIMENTATION WITH LLM FINE-TUNING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7ED4-4FB9-EA80-A42F-6DB8FB5C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285"/>
            <a:ext cx="10515600" cy="4200678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accent4">
                    <a:lumMod val="75000"/>
                  </a:schemeClr>
                </a:solidFill>
              </a:rPr>
              <a:t>Takeaways from completed project: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🚀 For crypto trading applications, fine‑tuned open‑source LLMs via PEFT on context‑rich, labelled data in Google </a:t>
            </a:r>
            <a:r>
              <a:rPr lang="en-GB" dirty="0" err="1"/>
              <a:t>Colab</a:t>
            </a:r>
            <a:r>
              <a:rPr lang="en-GB" dirty="0"/>
              <a:t>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🔧 While the fine‑tuned models still need improvement, gained valuable lessons and actionable observations for the next round of experiments.</a:t>
            </a:r>
          </a:p>
        </p:txBody>
      </p:sp>
    </p:spTree>
    <p:extLst>
      <p:ext uri="{BB962C8B-B14F-4D97-AF65-F5344CB8AC3E}">
        <p14:creationId xmlns:p14="http://schemas.microsoft.com/office/powerpoint/2010/main" val="329345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B09C00-ED36-83D2-467E-56E12BC1E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057048"/>
              </p:ext>
            </p:extLst>
          </p:nvPr>
        </p:nvGraphicFramePr>
        <p:xfrm>
          <a:off x="1943510" y="96547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3F7D1D-1BF2-8337-4EA7-B0B6C0FD2004}"/>
              </a:ext>
            </a:extLst>
          </p:cNvPr>
          <p:cNvSpPr txBox="1"/>
          <p:nvPr/>
        </p:nvSpPr>
        <p:spPr>
          <a:xfrm>
            <a:off x="98324" y="1127737"/>
            <a:ext cx="242856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📍 </a:t>
            </a:r>
            <a:r>
              <a:rPr lang="en-US" sz="1300" dirty="0"/>
              <a:t>Data history</a:t>
            </a:r>
          </a:p>
          <a:p>
            <a:r>
              <a:rPr lang="en-GB" sz="1300" dirty="0"/>
              <a:t>☝️ </a:t>
            </a:r>
            <a:r>
              <a:rPr lang="en-US" sz="1300" dirty="0"/>
              <a:t>Drivers' complexity</a:t>
            </a:r>
          </a:p>
          <a:p>
            <a:r>
              <a:rPr lang="en-GB" sz="1300" dirty="0"/>
              <a:t>🔭 </a:t>
            </a:r>
            <a:r>
              <a:rPr lang="en-US" sz="1300" dirty="0"/>
              <a:t>Predictability</a:t>
            </a:r>
          </a:p>
          <a:p>
            <a:r>
              <a:rPr lang="en-GB" sz="1300" dirty="0"/>
              <a:t>📈 </a:t>
            </a:r>
            <a:r>
              <a:rPr lang="en-US" sz="1300" dirty="0"/>
              <a:t>Profitability</a:t>
            </a:r>
          </a:p>
          <a:p>
            <a:r>
              <a:rPr lang="en-GB" sz="1300" dirty="0"/>
              <a:t>⚖️ </a:t>
            </a:r>
            <a:r>
              <a:rPr lang="en-US" sz="1300" dirty="0"/>
              <a:t>Label balance</a:t>
            </a:r>
            <a:endParaRPr lang="en-GB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9AB9D-6F31-92FC-87D0-3EC88B0FB423}"/>
              </a:ext>
            </a:extLst>
          </p:cNvPr>
          <p:cNvSpPr txBox="1"/>
          <p:nvPr/>
        </p:nvSpPr>
        <p:spPr>
          <a:xfrm>
            <a:off x="10186221" y="2563730"/>
            <a:ext cx="19074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⏲ </a:t>
            </a:r>
            <a:r>
              <a:rPr lang="en-US" sz="1300" dirty="0"/>
              <a:t>Trading time horizon</a:t>
            </a:r>
          </a:p>
          <a:p>
            <a:r>
              <a:rPr lang="en-GB" sz="1300" dirty="0"/>
              <a:t>🔑 </a:t>
            </a:r>
            <a:r>
              <a:rPr lang="en-US" sz="1300" dirty="0"/>
              <a:t>Trading philosophy</a:t>
            </a:r>
          </a:p>
          <a:p>
            <a:r>
              <a:rPr lang="en-GB" sz="1300" dirty="0"/>
              <a:t>🛒 </a:t>
            </a:r>
            <a:r>
              <a:rPr lang="en-US" sz="1300" dirty="0"/>
              <a:t>Context</a:t>
            </a:r>
          </a:p>
          <a:p>
            <a:r>
              <a:rPr lang="en-GB" sz="1300" dirty="0"/>
              <a:t>🔮 Model </a:t>
            </a:r>
            <a:r>
              <a:rPr lang="en-US" sz="1300" dirty="0"/>
              <a:t>complexity</a:t>
            </a:r>
            <a:endParaRPr lang="en-GB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042AD-B90C-9A17-54F4-ED61F96B7D8B}"/>
              </a:ext>
            </a:extLst>
          </p:cNvPr>
          <p:cNvSpPr txBox="1"/>
          <p:nvPr/>
        </p:nvSpPr>
        <p:spPr>
          <a:xfrm>
            <a:off x="10186221" y="4049155"/>
            <a:ext cx="20057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🚩 </a:t>
            </a:r>
            <a:r>
              <a:rPr lang="en-US" sz="1300" dirty="0"/>
              <a:t>Data points</a:t>
            </a:r>
          </a:p>
          <a:p>
            <a:r>
              <a:rPr lang="en-GB" sz="1300" dirty="0"/>
              <a:t>⭐ </a:t>
            </a:r>
            <a:r>
              <a:rPr lang="en-US" sz="1300" dirty="0"/>
              <a:t>Directional prediction</a:t>
            </a:r>
          </a:p>
          <a:p>
            <a:r>
              <a:rPr lang="en-GB" sz="1300" dirty="0"/>
              <a:t>🔩 </a:t>
            </a:r>
            <a:r>
              <a:rPr lang="en-US" sz="1300" dirty="0"/>
              <a:t>Reward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D720C-9423-7940-2BED-BD1C0EC9A3DE}"/>
              </a:ext>
            </a:extLst>
          </p:cNvPr>
          <p:cNvSpPr txBox="1"/>
          <p:nvPr/>
        </p:nvSpPr>
        <p:spPr>
          <a:xfrm>
            <a:off x="10189495" y="5285687"/>
            <a:ext cx="190745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🔍 </a:t>
            </a:r>
            <a:r>
              <a:rPr lang="en-US" sz="1300" dirty="0"/>
              <a:t>Grid Search</a:t>
            </a:r>
          </a:p>
          <a:p>
            <a:r>
              <a:rPr lang="en-GB" sz="1300" dirty="0"/>
              <a:t>🔧 </a:t>
            </a:r>
            <a:r>
              <a:rPr lang="en-US" sz="1300" dirty="0"/>
              <a:t>Hyperparameters</a:t>
            </a:r>
          </a:p>
          <a:p>
            <a:r>
              <a:rPr lang="en-GB" sz="1300" dirty="0"/>
              <a:t>☝️Noise reduction</a:t>
            </a:r>
          </a:p>
          <a:p>
            <a:r>
              <a:rPr lang="en-GB" sz="1300" dirty="0"/>
              <a:t>🚩Label imbalance</a:t>
            </a:r>
          </a:p>
          <a:p>
            <a:endParaRPr lang="en-GB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A54AD-6DCA-65B1-CD5B-E38C9835B287}"/>
              </a:ext>
            </a:extLst>
          </p:cNvPr>
          <p:cNvSpPr txBox="1"/>
          <p:nvPr/>
        </p:nvSpPr>
        <p:spPr>
          <a:xfrm>
            <a:off x="98324" y="4030358"/>
            <a:ext cx="20057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✅ </a:t>
            </a:r>
            <a:r>
              <a:rPr lang="en-US" sz="1300" dirty="0"/>
              <a:t>LLM selection</a:t>
            </a:r>
          </a:p>
          <a:p>
            <a:r>
              <a:rPr lang="en-GB" sz="1300" dirty="0"/>
              <a:t>💰 </a:t>
            </a:r>
            <a:r>
              <a:rPr lang="en-US" sz="1300" dirty="0"/>
              <a:t>Compute </a:t>
            </a:r>
          </a:p>
          <a:p>
            <a:r>
              <a:rPr lang="en-GB" sz="1300" dirty="0"/>
              <a:t>🚩 </a:t>
            </a:r>
            <a:r>
              <a:rPr lang="en-US" sz="1300" dirty="0"/>
              <a:t>Data points</a:t>
            </a:r>
            <a:endParaRPr lang="en-GB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036BA-AC14-50ED-560B-97965F5DC387}"/>
              </a:ext>
            </a:extLst>
          </p:cNvPr>
          <p:cNvSpPr txBox="1"/>
          <p:nvPr/>
        </p:nvSpPr>
        <p:spPr>
          <a:xfrm>
            <a:off x="58996" y="5393843"/>
            <a:ext cx="21467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💡 </a:t>
            </a:r>
            <a:r>
              <a:rPr lang="en-US" sz="1300" dirty="0"/>
              <a:t>Domain expertise</a:t>
            </a:r>
          </a:p>
          <a:p>
            <a:r>
              <a:rPr lang="en-GB" sz="1300" dirty="0"/>
              <a:t>⌛️ </a:t>
            </a:r>
            <a:r>
              <a:rPr lang="en-US" sz="1300" dirty="0"/>
              <a:t>Time &amp; Cost</a:t>
            </a:r>
          </a:p>
          <a:p>
            <a:r>
              <a:rPr lang="en-GB" sz="1300" dirty="0"/>
              <a:t>🏆 </a:t>
            </a:r>
            <a:r>
              <a:rPr lang="en-US" sz="1300" dirty="0"/>
              <a:t>State 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2805F-79A9-FDC2-8264-5F614D272329}"/>
              </a:ext>
            </a:extLst>
          </p:cNvPr>
          <p:cNvSpPr txBox="1"/>
          <p:nvPr/>
        </p:nvSpPr>
        <p:spPr>
          <a:xfrm>
            <a:off x="98324" y="2563730"/>
            <a:ext cx="19074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⏲ </a:t>
            </a:r>
            <a:r>
              <a:rPr lang="en-US" sz="1300" dirty="0"/>
              <a:t>Trading time horizon</a:t>
            </a:r>
          </a:p>
          <a:p>
            <a:r>
              <a:rPr lang="en-GB" sz="1300" dirty="0"/>
              <a:t>🔑 </a:t>
            </a:r>
            <a:r>
              <a:rPr lang="en-US" sz="1300" dirty="0"/>
              <a:t>Trading philosophy</a:t>
            </a:r>
          </a:p>
          <a:p>
            <a:r>
              <a:rPr lang="en-GB" sz="1300" dirty="0"/>
              <a:t>🛒 </a:t>
            </a:r>
            <a:r>
              <a:rPr lang="en-US" sz="1300" dirty="0"/>
              <a:t>Context</a:t>
            </a:r>
          </a:p>
          <a:p>
            <a:r>
              <a:rPr lang="en-GB" sz="1300" dirty="0"/>
              <a:t>🔮 Model </a:t>
            </a:r>
            <a:r>
              <a:rPr lang="en-US" sz="1300" dirty="0"/>
              <a:t>complexity</a:t>
            </a:r>
            <a:endParaRPr lang="en-GB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F7933-D60A-57A9-F296-F0B3BF67FF6A}"/>
              </a:ext>
            </a:extLst>
          </p:cNvPr>
          <p:cNvSpPr txBox="1"/>
          <p:nvPr/>
        </p:nvSpPr>
        <p:spPr>
          <a:xfrm>
            <a:off x="10159999" y="1110615"/>
            <a:ext cx="193367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📍 </a:t>
            </a:r>
            <a:r>
              <a:rPr lang="en-US" sz="1300" dirty="0"/>
              <a:t>Data history</a:t>
            </a:r>
          </a:p>
          <a:p>
            <a:r>
              <a:rPr lang="en-GB" sz="1300" dirty="0"/>
              <a:t>☝️ </a:t>
            </a:r>
            <a:r>
              <a:rPr lang="en-US" sz="1300" dirty="0"/>
              <a:t>Drivers' complexity</a:t>
            </a:r>
          </a:p>
          <a:p>
            <a:r>
              <a:rPr lang="en-GB" sz="1300" dirty="0"/>
              <a:t>🔭 </a:t>
            </a:r>
            <a:r>
              <a:rPr lang="en-US" sz="1300" dirty="0"/>
              <a:t>Predictability</a:t>
            </a:r>
          </a:p>
          <a:p>
            <a:r>
              <a:rPr lang="en-GB" sz="1300" dirty="0"/>
              <a:t>📈 </a:t>
            </a:r>
            <a:r>
              <a:rPr lang="en-US" sz="1300" dirty="0"/>
              <a:t>Profitability</a:t>
            </a:r>
          </a:p>
          <a:p>
            <a:r>
              <a:rPr lang="en-GB" sz="1300" dirty="0"/>
              <a:t>⚖️ </a:t>
            </a:r>
            <a:r>
              <a:rPr lang="en-US" sz="1300" dirty="0"/>
              <a:t>Label balance</a:t>
            </a:r>
            <a:endParaRPr lang="en-GB" sz="13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65C411D-217A-3EEF-6CDE-E8D097B5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9794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 for trading – potential methods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AA53EC-B499-6576-887A-1A291823C6A6}"/>
              </a:ext>
            </a:extLst>
          </p:cNvPr>
          <p:cNvSpPr/>
          <p:nvPr/>
        </p:nvSpPr>
        <p:spPr>
          <a:xfrm>
            <a:off x="2104103" y="6479458"/>
            <a:ext cx="7796981" cy="285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* COMPLETED PROJECTS ARE IN GREEN IN THE CHART ABOVE.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F55DCF-7018-3097-98AF-D7ECE556D714}"/>
              </a:ext>
            </a:extLst>
          </p:cNvPr>
          <p:cNvSpPr/>
          <p:nvPr/>
        </p:nvSpPr>
        <p:spPr>
          <a:xfrm>
            <a:off x="98323" y="639097"/>
            <a:ext cx="1756697" cy="4429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Considerations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553768-B044-2D32-4444-D15A1D1731EF}"/>
              </a:ext>
            </a:extLst>
          </p:cNvPr>
          <p:cNvSpPr/>
          <p:nvPr/>
        </p:nvSpPr>
        <p:spPr>
          <a:xfrm>
            <a:off x="10186221" y="580803"/>
            <a:ext cx="1756697" cy="4429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6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0F1A-B770-6308-14D1-CAD04FC9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9794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summary: LLM fine-tuning pipeline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ADD479-7E9F-EF5B-31FD-4F63E58E3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013589"/>
              </p:ext>
            </p:extLst>
          </p:nvPr>
        </p:nvGraphicFramePr>
        <p:xfrm>
          <a:off x="7911692" y="1015181"/>
          <a:ext cx="3798527" cy="2880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B6FCB26-926F-0127-7CD0-F8804F981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834776"/>
              </p:ext>
            </p:extLst>
          </p:nvPr>
        </p:nvGraphicFramePr>
        <p:xfrm>
          <a:off x="3324943" y="1015181"/>
          <a:ext cx="4904659" cy="30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5EC1661-7CA6-AE85-F931-C74B80234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497434"/>
              </p:ext>
            </p:extLst>
          </p:nvPr>
        </p:nvGraphicFramePr>
        <p:xfrm>
          <a:off x="-652209" y="1015181"/>
          <a:ext cx="4614608" cy="30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18C3849-040C-9364-DA73-1923E38EC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473745"/>
              </p:ext>
            </p:extLst>
          </p:nvPr>
        </p:nvGraphicFramePr>
        <p:xfrm>
          <a:off x="1278193" y="4041059"/>
          <a:ext cx="5479845" cy="2771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CA4A524-5F18-266A-F5C0-CEE4389EB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8547832"/>
              </p:ext>
            </p:extLst>
          </p:nvPr>
        </p:nvGraphicFramePr>
        <p:xfrm>
          <a:off x="6525339" y="4041059"/>
          <a:ext cx="4289733" cy="2771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27883C-D290-78CC-47FB-A4680FB3853B}"/>
              </a:ext>
            </a:extLst>
          </p:cNvPr>
          <p:cNvSpPr/>
          <p:nvPr/>
        </p:nvSpPr>
        <p:spPr>
          <a:xfrm>
            <a:off x="3324943" y="2231922"/>
            <a:ext cx="745612" cy="5309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2BF902A-8A44-CD7D-8ADE-9A2D4578F9C1}"/>
              </a:ext>
            </a:extLst>
          </p:cNvPr>
          <p:cNvSpPr/>
          <p:nvPr/>
        </p:nvSpPr>
        <p:spPr>
          <a:xfrm>
            <a:off x="7483990" y="2231922"/>
            <a:ext cx="745612" cy="5309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90069AE-A0FF-9150-F435-1D23DF167101}"/>
              </a:ext>
            </a:extLst>
          </p:cNvPr>
          <p:cNvSpPr/>
          <p:nvPr/>
        </p:nvSpPr>
        <p:spPr>
          <a:xfrm>
            <a:off x="11353800" y="2231922"/>
            <a:ext cx="745612" cy="5309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A0070B-3DF7-3129-80C3-DEF5CA0841F1}"/>
              </a:ext>
            </a:extLst>
          </p:cNvPr>
          <p:cNvSpPr/>
          <p:nvPr/>
        </p:nvSpPr>
        <p:spPr>
          <a:xfrm>
            <a:off x="2038969" y="5187597"/>
            <a:ext cx="745612" cy="5309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FF20BC-9DCB-5CB8-FA03-16D875A7B013}"/>
              </a:ext>
            </a:extLst>
          </p:cNvPr>
          <p:cNvSpPr/>
          <p:nvPr/>
        </p:nvSpPr>
        <p:spPr>
          <a:xfrm>
            <a:off x="6449962" y="5161110"/>
            <a:ext cx="745612" cy="5309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E8473-CBF2-DA84-0FDC-37A5DC413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C5D687-A4AD-4245-D048-59189DA3C921}"/>
              </a:ext>
            </a:extLst>
          </p:cNvPr>
          <p:cNvSpPr/>
          <p:nvPr/>
        </p:nvSpPr>
        <p:spPr>
          <a:xfrm>
            <a:off x="678426" y="1175431"/>
            <a:ext cx="10864645" cy="5284361"/>
          </a:xfrm>
          <a:prstGeom prst="roundRect">
            <a:avLst/>
          </a:prstGeom>
          <a:solidFill>
            <a:srgbClr val="E7F0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🏷️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Labeled data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should include all relevant drivers and, ideally, a brief rationale for the chosen action, so the LLM grasps nuances from inputs and learn whys. Providing rolling context can help LLMs better learn.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🧩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Parsing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outputs from smaller LLMs can be tricky; their responses are often inconsistent or hard to structure.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⚠️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Instruction following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is weaker in smaller LLMs (e.g., inventing summaries or ignoring explicit instructions).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🗣️ 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Free-text outputs often outperform classification heads, likely due to enhanced </a:t>
            </a:r>
            <a:r>
              <a:rPr lang="en-GB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reasoning capabilities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even though probabilistic classifications are simpler to parse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📑 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Fine-tuning is more effective when inputs (e.g., technical indicators, news, leading indicators, macro metrics) are presented </a:t>
            </a:r>
            <a:r>
              <a:rPr lang="en-GB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with a narrative 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or in a "report" format, rather than as raw data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🌐 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To improve robustness and generalization, it's crucial to provide </a:t>
            </a:r>
            <a:r>
              <a:rPr lang="en-GB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diverse examples 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spanning various macro and market regimes, as the model struggles with generalization even when unseen market states are only moderately different from training data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600" dirty="0"/>
              <a:t>🚩 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Fine-tuning, especially of already fine-tuned LLMs, can sometimes </a:t>
            </a:r>
            <a:r>
              <a:rPr lang="en-GB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diminish general understanding </a:t>
            </a:r>
            <a:r>
              <a:rPr lang="en-GB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capabilities. This can lead to issues such as failing to recognize clear "sell" indicators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159F60-BE07-9F37-8935-98C522071A0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197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</a:rPr>
              <a:t>Lessons learned from LLM fine-tuning so far</a:t>
            </a:r>
          </a:p>
        </p:txBody>
      </p:sp>
    </p:spTree>
    <p:extLst>
      <p:ext uri="{BB962C8B-B14F-4D97-AF65-F5344CB8AC3E}">
        <p14:creationId xmlns:p14="http://schemas.microsoft.com/office/powerpoint/2010/main" val="8220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2790</TotalTime>
  <Words>507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EXPERIMENTATION WITH LLM FINE-TUNING</vt:lpstr>
      <vt:lpstr>AI for trading – potential methods</vt:lpstr>
      <vt:lpstr>Project summary: LLM fine-tuning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Hidasi</dc:creator>
  <cp:lastModifiedBy>Balázs Hidasi</cp:lastModifiedBy>
  <cp:revision>6</cp:revision>
  <dcterms:created xsi:type="dcterms:W3CDTF">2025-08-16T01:47:32Z</dcterms:created>
  <dcterms:modified xsi:type="dcterms:W3CDTF">2025-09-12T15:20:31Z</dcterms:modified>
</cp:coreProperties>
</file>