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69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0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7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928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71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01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99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95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09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80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69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3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11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9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49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7F25-34BF-475C-BC4A-51C1F63B29D0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AE3E9D-F725-4A2A-882D-0AAFF6E15E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03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FE20-746A-4BBE-A1A8-CC28553C0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0" i="0" dirty="0">
                <a:solidFill>
                  <a:schemeClr val="accent1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Gyorsétterem házhozrendelési felülete</a:t>
            </a:r>
            <a:endParaRPr lang="hu-HU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A181-9A4C-4F53-947A-1F556555E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Szabó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5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AFF-4D69-4C4B-8EAB-32EB4FD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Projekt témája</a:t>
            </a:r>
            <a:endParaRPr lang="hu-HU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4531-C9F4-4675-99D0-FC4E2C0C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47061"/>
            <a:ext cx="4888015" cy="45943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karantén alatt egyre inkább elterjetté vált a házhoz rendelés az éttermekb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mível nagyon sok ember egy ideig nem hagyhatta el az othonát, és e mellett az éttermek nem szólgálhattak ki zöld kártyával nem rendelkez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klienseket.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Korábban már több étterem is elkezdett mondernizálni, a legtöbb nyugati gyorsétteremnek már saját alkalmazása is van ami felváltotta, a telefonon keresztüli rendelést, ami nem csak lassabb, és egyszerre csak egy klienst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tudnak felvenni rendelést, de nagyobb a hibás rendelés felvételének valószín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sége is.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Ezeket a tényeket észben tartva, úgy döntöttem hogy az én projektem témája is egy hasonló alkalmazás alapja less.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7F8FD0-2E5F-49CC-B7B0-28502AB0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86" y="578498"/>
            <a:ext cx="2773961" cy="5701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AFF-4D69-4C4B-8EAB-32EB4FD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auhaus 93" panose="04030905020B02020C02" pitchFamily="82" charset="0"/>
              </a:rPr>
              <a:t>Használt elemek</a:t>
            </a:r>
            <a:endParaRPr lang="hu-HU" u="sng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4531-C9F4-4675-99D0-FC4E2C0C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1381747"/>
            <a:ext cx="5332085" cy="459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Igyekeztem minél több órán felvett elemet implementálni; egy OkHttp-s kliens segítségével egy RecycleView töltödik fel ami tartalmazza az ételeket, amik rendelkeznek saját adapterrel.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Bármelyik kosárba tehessük egy kattintással, ami Intent segítségével továbbítja azt egy másik activity-re, amin ListView-ben tárolódnak, context menu segítségével ki lehet törülni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 egyenként, illetve az Option menün, az egészet is egyszerre, végül a harmadik oldalon kiírja a fizetend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árat és ellen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rzi, hogy a felhasználó beírte címet.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2C5BA8-A76D-42B5-BF37-2BEB8984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95" y="1381747"/>
            <a:ext cx="2310878" cy="4749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AFF-4D69-4C4B-8EAB-32EB4FD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>
                <a:latin typeface="Bauhaus 93" panose="04030905020B02020C02" pitchFamily="82" charset="0"/>
              </a:rPr>
              <a:t>Használt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4531-C9F4-4675-99D0-FC4E2C0C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47062"/>
            <a:ext cx="5592836" cy="432858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Természetesen az interneten nem találtam olyan API-t ami kimondottan ételekre készűlt volna, úgy hogy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készítettem.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OnlineWebTutorblog.com oldalon található fotó API-t használtam fel, mível ezek tartalmaztak képet és címet, de e mellett az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konstruktorában generáltam egy-egy véletlenszerű számot az étel súlyára illetve árára, így már jobban hasonlított egy pizzázó étlapjára mintsem egy fotóalbumra.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két véletlenszerűen generált szám között nincs korreláció ezért megeshet, hogy egy étel aminek nagyobb a súlya sokkal olcsóbb egy másiknál aminek nem. Biztos sokkal egéségtelenebb.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828472-702E-4D0E-AD29-67087742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82" y="625151"/>
            <a:ext cx="2728560" cy="56076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0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Bauhaus 93</vt:lpstr>
      <vt:lpstr>Times New Roman</vt:lpstr>
      <vt:lpstr>Trebuchet MS</vt:lpstr>
      <vt:lpstr>Wingdings 3</vt:lpstr>
      <vt:lpstr>Facet</vt:lpstr>
      <vt:lpstr>Gyorsétterem házhozrendelési felülete</vt:lpstr>
      <vt:lpstr>Projekt témája</vt:lpstr>
      <vt:lpstr>Használt elemek</vt:lpstr>
      <vt:lpstr>Használt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Gyorsétterem házhozrendelési felülete</dc:title>
  <dc:creator>Balázs Szabó</dc:creator>
  <cp:lastModifiedBy>Balázs Szabó</cp:lastModifiedBy>
  <cp:revision>1</cp:revision>
  <dcterms:created xsi:type="dcterms:W3CDTF">2022-01-25T18:21:47Z</dcterms:created>
  <dcterms:modified xsi:type="dcterms:W3CDTF">2022-01-25T19:19:46Z</dcterms:modified>
</cp:coreProperties>
</file>