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51DFA-E8E0-492A-B55A-52A77746A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B47683-8859-4A97-8AFE-BEA32708F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38860E-29A6-4915-82D1-C669F3C9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245CE0-45DF-4C9C-8A1D-1E69E085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8AF058-ABFB-4269-B9BC-66C19191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483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4D6BF4-ED7A-45FF-988F-8AAABDB8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4FE7F4-1C9F-493A-8308-A0426C2E2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214BC2-1053-41C2-AD78-98309EF6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56AF8A-ADDC-4CD9-AA9A-1E8EF9AF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CF4D51-F731-42C1-93B1-D7DC0FA4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253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64D9BA-D7A0-48C8-9EBF-36DFD4A71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66506FF-337C-4522-8D7C-9B66806F0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1CFBE5-9BE3-4FFF-B793-8F541CCA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BDE46F-4BCA-47D4-A877-CC7218A0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443EA-AF32-47A1-9D40-F8B1751C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33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3983B-CE28-41A1-A224-8E466C39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D9D16B-C60A-4FA1-AF58-90EF4E78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BDBBD6-FBCB-4DBD-8CDC-3D9ECC6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07D9BC-2021-4C0A-A9FC-A4286BCD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B2C822-5701-478D-92DB-2E469D39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164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920B83-96C7-46AE-ACE7-0C90F1C7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F6F83C-49E5-48BF-B647-100AB9424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CDB2ED-26FC-4B2A-9A1D-9B228D1D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1EA8A8-5ABD-4A81-BB2E-99E8E303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593A4C-B6A2-48A5-9142-AF7F8D83C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432F02-A8DD-47A6-AC59-AED2924C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0F08D9-E5E9-4200-B264-232469E0F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612632-A3E7-440E-B0A7-03014D33F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0D38B6-5313-4E0A-8E37-DE97430A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5335E8-0EB3-410B-8501-D0633242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55124F-34A1-4B37-9E5E-EAC0583E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21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884CE-BF77-45F6-92CA-53AA579E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1D138A-9A87-40E4-8B63-02A24B48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41B1D06-6E47-4F1E-9191-EC3A9347B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F6534C8-0D03-447C-BFF2-F2A86CA02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3569C1-A379-48AB-86AA-08C2A819A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39F7E5E-5EC1-459F-B225-CBA68A0C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C7EB55-F8D0-4A40-BE93-4E6562B0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422B76D-D5F5-4C4B-9EC6-28CC9E75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07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A7B2E-B342-4067-ADF1-C206E2D2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A3E49E0-B46F-4CFC-B565-C27A113D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2053295-D46E-41A3-A379-1A2B204E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5711E5-AC6B-48BA-AC57-F6BBCFB5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52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A2CE0BD-8BFE-433D-94CB-96651D69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4E006B0-055C-4B4A-8778-A5EB5B5A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9D0071F-F339-4432-8125-0A673E04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316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5295A-35CA-4C3F-812D-CF5BBCB0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F3A1A1-50EE-4947-8173-90851B9D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12F4B1-38DC-44A4-BA16-20E3EDBB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98E7E21-F1E3-458B-8C66-8844F471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AAE439F-2BCE-40B8-AC89-7C35E043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D200D86-11F9-4F8C-A31E-1C7F90C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9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E05DB-AE0E-4C85-AB12-CA95FC08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EC82F3F-5101-406B-B32A-ADA5C817F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914F61B-55FD-40CC-AC9E-71F9946B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C48CC62-2905-48D7-8D78-61B21CDB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AC81F3-6F4A-4AFB-A1D4-C19B9D4B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B945C27-960A-479C-A014-22C4F376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81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2EC59B-0980-4482-B894-DDFC1389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031A6E7-2768-4619-BAAD-6413D540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44C05F6-78B5-4873-B02F-E2734F6B6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6098-A452-4075-8D8E-AAC2040F4380}" type="datetimeFigureOut">
              <a:rPr lang="hu-HU" smtClean="0"/>
              <a:t>2021. 08. 16.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CA4BB9-3A3D-474A-9AF3-413F7E14D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D0A164-EAE9-4269-9A08-AF46DCDE8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684F4-712C-44DA-AD5D-FDAFE99397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60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alazsszoboszlay.github.io/condu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3C278A-BA96-4B69-903B-CA2F54EE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16005"/>
          </a:xfrm>
        </p:spPr>
        <p:txBody>
          <a:bodyPr>
            <a:normAutofit fontScale="90000"/>
          </a:bodyPr>
          <a:lstStyle/>
          <a:p>
            <a:r>
              <a:rPr lang="hu-HU" dirty="0"/>
              <a:t>Junior automatizált tesztelő szakirány </a:t>
            </a:r>
            <a:br>
              <a:rPr lang="hu-HU" dirty="0"/>
            </a:br>
            <a:br>
              <a:rPr lang="hu-HU" dirty="0"/>
            </a:br>
            <a:r>
              <a:rPr lang="hu-HU" dirty="0"/>
              <a:t>Vizsgaremek védés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4A734B-6B6E-4282-B656-CF3E29F5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0787"/>
            <a:ext cx="9144000" cy="1495169"/>
          </a:xfrm>
        </p:spPr>
        <p:txBody>
          <a:bodyPr>
            <a:normAutofit/>
          </a:bodyPr>
          <a:lstStyle/>
          <a:p>
            <a:pPr algn="r"/>
            <a:r>
              <a:rPr lang="hu-HU" dirty="0"/>
              <a:t>Készítette: </a:t>
            </a:r>
            <a:r>
              <a:rPr lang="hu-HU" dirty="0" err="1"/>
              <a:t>Szoboszlay</a:t>
            </a:r>
            <a:r>
              <a:rPr lang="hu-HU" dirty="0"/>
              <a:t> Balázs</a:t>
            </a:r>
            <a:br>
              <a:rPr lang="hu-HU" dirty="0"/>
            </a:br>
            <a:r>
              <a:rPr lang="hu-HU" dirty="0"/>
              <a:t>szoboszlay@gmail.com</a:t>
            </a:r>
            <a:br>
              <a:rPr lang="hu-HU" dirty="0"/>
            </a:br>
            <a:r>
              <a:rPr lang="hu-HU" dirty="0"/>
              <a:t>2021. 08. 16.</a:t>
            </a:r>
          </a:p>
        </p:txBody>
      </p:sp>
    </p:spTree>
    <p:extLst>
      <p:ext uri="{BB962C8B-B14F-4D97-AF65-F5344CB8AC3E}">
        <p14:creationId xmlns:p14="http://schemas.microsoft.com/office/powerpoint/2010/main" val="375610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AEBBB1-9C3F-4737-8357-FCBF21EE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conduit</a:t>
            </a:r>
            <a:r>
              <a:rPr lang="hu-HU" dirty="0"/>
              <a:t> weboldal tesztelése </a:t>
            </a:r>
            <a:r>
              <a:rPr lang="hu-HU" dirty="0" err="1"/>
              <a:t>PyTest</a:t>
            </a:r>
            <a:r>
              <a:rPr lang="hu-HU" dirty="0"/>
              <a:t> és </a:t>
            </a:r>
            <a:r>
              <a:rPr lang="hu-HU" dirty="0" err="1"/>
              <a:t>Selenium</a:t>
            </a:r>
            <a:r>
              <a:rPr lang="hu-HU" dirty="0"/>
              <a:t> eszközökkel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D48AE7-34AC-44CE-83E3-4DB3E7628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conduit</a:t>
            </a:r>
            <a:r>
              <a:rPr lang="hu-HU" dirty="0"/>
              <a:t> egy híralkalmazás, ahol bármelyik regisztrált felhasználó képes híreket létrehozni, amelyet bárki el tud olvasni (amennyiben szintén regisztrált és bejelentkezett). A felhasználók továbbá tudják szerkeszteni, illetve törölni a cikkeiket és „like”-</a:t>
            </a:r>
            <a:r>
              <a:rPr lang="hu-HU" dirty="0" err="1"/>
              <a:t>olni</a:t>
            </a:r>
            <a:r>
              <a:rPr lang="hu-HU" dirty="0"/>
              <a:t> és </a:t>
            </a:r>
            <a:r>
              <a:rPr lang="hu-HU" dirty="0" err="1"/>
              <a:t>kommentelni</a:t>
            </a:r>
            <a:r>
              <a:rPr lang="hu-HU" dirty="0"/>
              <a:t> a többiekét.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F67539D-0053-4559-95BA-94B0EF68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338" y="1690688"/>
            <a:ext cx="4625462" cy="461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81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3A97BE-50AB-4996-8CB8-40ED60D1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Automatizálás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használatával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DCE114-8CDF-4C94-88D3-60D52EE60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lépései:</a:t>
            </a:r>
          </a:p>
          <a:p>
            <a:r>
              <a:rPr lang="hu-HU" dirty="0" err="1"/>
              <a:t>Trigger</a:t>
            </a:r>
            <a:r>
              <a:rPr lang="hu-HU" dirty="0"/>
              <a:t> esemény vizsgálata („</a:t>
            </a:r>
            <a:r>
              <a:rPr lang="hu-HU" dirty="0" err="1"/>
              <a:t>push</a:t>
            </a:r>
            <a:r>
              <a:rPr lang="hu-HU" dirty="0"/>
              <a:t>” esemény a „</a:t>
            </a:r>
            <a:r>
              <a:rPr lang="hu-HU" dirty="0" err="1"/>
              <a:t>master</a:t>
            </a:r>
            <a:r>
              <a:rPr lang="hu-HU" dirty="0"/>
              <a:t>” ágon)</a:t>
            </a:r>
          </a:p>
          <a:p>
            <a:r>
              <a:rPr lang="hu-HU" dirty="0" err="1"/>
              <a:t>Ubuntu</a:t>
            </a:r>
            <a:r>
              <a:rPr lang="hu-HU" dirty="0"/>
              <a:t> image létrehozása</a:t>
            </a:r>
          </a:p>
          <a:p>
            <a:r>
              <a:rPr lang="hu-HU" dirty="0"/>
              <a:t>Függőségek telepítése</a:t>
            </a:r>
          </a:p>
          <a:p>
            <a:r>
              <a:rPr lang="hu-HU" dirty="0"/>
              <a:t>Docker imageelindítása</a:t>
            </a:r>
          </a:p>
          <a:p>
            <a:r>
              <a:rPr lang="hu-HU" dirty="0" err="1"/>
              <a:t>PyTest</a:t>
            </a:r>
            <a:r>
              <a:rPr lang="hu-HU" dirty="0"/>
              <a:t> tesztek futtatása</a:t>
            </a:r>
          </a:p>
          <a:p>
            <a:r>
              <a:rPr lang="hu-HU" dirty="0"/>
              <a:t>Docker </a:t>
            </a:r>
            <a:r>
              <a:rPr lang="hu-HU" dirty="0" err="1"/>
              <a:t>logok</a:t>
            </a:r>
            <a:r>
              <a:rPr lang="hu-HU" dirty="0"/>
              <a:t> gyűjtése</a:t>
            </a:r>
          </a:p>
          <a:p>
            <a:r>
              <a:rPr lang="hu-HU" dirty="0" err="1"/>
              <a:t>Allure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létrehozása</a:t>
            </a:r>
          </a:p>
          <a:p>
            <a:r>
              <a:rPr lang="hu-HU" dirty="0" err="1"/>
              <a:t>Allure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 publikálása a </a:t>
            </a:r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Pages</a:t>
            </a:r>
            <a:r>
              <a:rPr lang="hu-HU" dirty="0"/>
              <a:t> oldalon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A26851-C000-4E5A-9ED1-51522C42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4438962" cy="47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665D2B-39E0-46B8-B964-7263741A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8832"/>
          </a:xfrm>
        </p:spPr>
        <p:txBody>
          <a:bodyPr/>
          <a:lstStyle/>
          <a:p>
            <a:r>
              <a:rPr lang="hu-HU" dirty="0"/>
              <a:t>Vezetői tesztjelentés </a:t>
            </a:r>
            <a:r>
              <a:rPr lang="hu-HU" dirty="0" err="1"/>
              <a:t>Allure-ral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105115-7C55-43DC-9166-A4BA54FC2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6922"/>
            <a:ext cx="10515600" cy="480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>
                <a:hlinkClick r:id="rId2"/>
              </a:rPr>
              <a:t>http://balazsszoboszlay.github.io/conduit/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2AB91E7-D7AD-40FB-974E-391C6E30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08249"/>
            <a:ext cx="10515600" cy="40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132E5-3C55-4DC2-840F-22F62635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7146"/>
            <a:ext cx="10515600" cy="248370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hu-HU" b="1" dirty="0"/>
              <a:t>Köszönöm a figyelmet!</a:t>
            </a:r>
            <a:br>
              <a:rPr lang="hu-HU" b="1" dirty="0"/>
            </a:br>
            <a:r>
              <a:rPr lang="hu-HU" b="1" dirty="0"/>
              <a:t>Viszontlátásra!</a:t>
            </a:r>
          </a:p>
        </p:txBody>
      </p:sp>
    </p:spTree>
    <p:extLst>
      <p:ext uri="{BB962C8B-B14F-4D97-AF65-F5344CB8AC3E}">
        <p14:creationId xmlns:p14="http://schemas.microsoft.com/office/powerpoint/2010/main" val="3718761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691DB-90B7-4CF3-87C7-4C2CB44D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5837"/>
          </a:xfrm>
        </p:spPr>
        <p:txBody>
          <a:bodyPr/>
          <a:lstStyle/>
          <a:p>
            <a:r>
              <a:rPr lang="hu-HU" dirty="0"/>
              <a:t>A feladat során tapasztalt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B3C4BA-5925-48DD-A8C6-CD9B91CB0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465"/>
            <a:ext cx="10515600" cy="2570205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Windows-os tesztgép és a Linux-os </a:t>
            </a:r>
            <a:r>
              <a:rPr lang="hu-HU" dirty="0" err="1"/>
              <a:t>Github</a:t>
            </a:r>
            <a:r>
              <a:rPr lang="hu-HU" dirty="0"/>
              <a:t> fájlkörnyezetből fakadó eltérések, a tesztek platformfüggetlenné tétele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környezet grafikus interfészének hiánya, az ún. „</a:t>
            </a:r>
            <a:r>
              <a:rPr lang="hu-HU" dirty="0" err="1"/>
              <a:t>headless</a:t>
            </a:r>
            <a:r>
              <a:rPr lang="hu-HU" dirty="0"/>
              <a:t> </a:t>
            </a:r>
            <a:r>
              <a:rPr lang="hu-HU" dirty="0" err="1"/>
              <a:t>mode</a:t>
            </a:r>
            <a:r>
              <a:rPr lang="hu-HU" dirty="0"/>
              <a:t>” szükségessége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környezeten nagyobb várakozási idő szükséges az </a:t>
            </a:r>
            <a:r>
              <a:rPr lang="hu-HU" dirty="0" err="1"/>
              <a:t>oldalbetöltésekhez</a:t>
            </a:r>
            <a:endParaRPr lang="hu-HU" dirty="0"/>
          </a:p>
          <a:p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8707224-488F-4253-8F88-55A3A0823DF8}"/>
              </a:ext>
            </a:extLst>
          </p:cNvPr>
          <p:cNvSpPr txBox="1"/>
          <p:nvPr/>
        </p:nvSpPr>
        <p:spPr>
          <a:xfrm>
            <a:off x="838200" y="3558745"/>
            <a:ext cx="10258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latin typeface="+mj-lt"/>
              </a:rPr>
              <a:t>Zökkenőmentesen haladt: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7A53BF-B084-4C2C-A112-C0A2BB8E34C7}"/>
              </a:ext>
            </a:extLst>
          </p:cNvPr>
          <p:cNvSpPr txBox="1"/>
          <p:nvPr/>
        </p:nvSpPr>
        <p:spPr>
          <a:xfrm>
            <a:off x="838200" y="4328186"/>
            <a:ext cx="10258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git</a:t>
            </a:r>
            <a:r>
              <a:rPr lang="hu-HU" sz="2800" dirty="0"/>
              <a:t> kezelése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.</a:t>
            </a:r>
            <a:r>
              <a:rPr lang="hu-HU" sz="2800" dirty="0" err="1"/>
              <a:t>py</a:t>
            </a:r>
            <a:r>
              <a:rPr lang="hu-HU" sz="2800" dirty="0"/>
              <a:t>-tesztek megírása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Selenium</a:t>
            </a:r>
            <a:r>
              <a:rPr lang="hu-HU" sz="2800" dirty="0"/>
              <a:t> használata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2800" dirty="0"/>
              <a:t>A </a:t>
            </a:r>
            <a:r>
              <a:rPr lang="hu-HU" sz="2800" dirty="0" err="1"/>
              <a:t>PyCharm</a:t>
            </a:r>
            <a:r>
              <a:rPr lang="hu-HU" sz="2800" dirty="0"/>
              <a:t> használata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49091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202</Words>
  <Application>Microsoft Office PowerPoint</Application>
  <PresentationFormat>Szélesvásznú</PresentationFormat>
  <Paragraphs>26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Junior automatizált tesztelő szakirány   Vizsgaremek védés</vt:lpstr>
      <vt:lpstr>A conduit weboldal tesztelése PyTest és Selenium eszközökkel</vt:lpstr>
      <vt:lpstr>Automatizálás Github Actions használatával</vt:lpstr>
      <vt:lpstr>Vezetői tesztjelentés Allure-ral</vt:lpstr>
      <vt:lpstr>Köszönöm a figyelmet! Viszontlátásra!</vt:lpstr>
      <vt:lpstr>A feladat során tapasztalt kihívások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conduit rendszer tesztelése Selenium és pytest segítségével</dc:title>
  <dc:creator>szobo</dc:creator>
  <cp:lastModifiedBy>szobo</cp:lastModifiedBy>
  <cp:revision>6</cp:revision>
  <dcterms:created xsi:type="dcterms:W3CDTF">2021-08-10T18:16:36Z</dcterms:created>
  <dcterms:modified xsi:type="dcterms:W3CDTF">2021-08-16T21:25:35Z</dcterms:modified>
</cp:coreProperties>
</file>