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9C51DFA-E8E0-492A-B55A-52A77746A9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C8B47683-8859-4A97-8AFE-BEA32708F0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238860E-29A6-4915-82D1-C669F3C99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B6098-A452-4075-8D8E-AAC2040F4380}" type="datetimeFigureOut">
              <a:rPr lang="hu-HU" smtClean="0"/>
              <a:t>2021. 08. 10.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B245CE0-45DF-4C9C-8A1D-1E69E0852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08AF058-ABFB-4269-B9BC-66C19191C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684F4-712C-44DA-AD5D-FDAFE99397F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44830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64D6BF4-ED7A-45FF-988F-8AAABDB82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774FE7F4-1C9F-493A-8308-A0426C2E24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0214BC2-1053-41C2-AD78-98309EF64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B6098-A452-4075-8D8E-AAC2040F4380}" type="datetimeFigureOut">
              <a:rPr lang="hu-HU" smtClean="0"/>
              <a:t>2021. 08. 10.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756AF8A-ADDC-4CD9-AA9A-1E8EF9AF8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9CF4D51-F731-42C1-93B1-D7DC0FA49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684F4-712C-44DA-AD5D-FDAFE99397F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62539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8164D9BA-D7A0-48C8-9EBF-36DFD4A710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066506FF-337C-4522-8D7C-9B66806F0C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11CFBE5-9BE3-4FFF-B793-8F541CCAC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B6098-A452-4075-8D8E-AAC2040F4380}" type="datetimeFigureOut">
              <a:rPr lang="hu-HU" smtClean="0"/>
              <a:t>2021. 08. 10.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BBDE46F-4BCA-47D4-A877-CC7218A0B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6E443EA-AF32-47A1-9D40-F8B1751C6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684F4-712C-44DA-AD5D-FDAFE99397F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54331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4F3983B-CE28-41A1-A224-8E466C395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8D9D16B-C60A-4FA1-AF58-90EF4E7815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3BDBBD6-FBCB-4DBD-8CDC-3D9ECC683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B6098-A452-4075-8D8E-AAC2040F4380}" type="datetimeFigureOut">
              <a:rPr lang="hu-HU" smtClean="0"/>
              <a:t>2021. 08. 10.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307D9BC-2021-4C0A-A9FC-A4286BCD7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DB2C822-5701-478D-92DB-2E469D39C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684F4-712C-44DA-AD5D-FDAFE99397F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81647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5920B83-96C7-46AE-ACE7-0C90F1C7D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31F6F83C-49E5-48BF-B647-100AB9424E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5CCDB2ED-26FC-4B2A-9A1D-9B228D1D4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B6098-A452-4075-8D8E-AAC2040F4380}" type="datetimeFigureOut">
              <a:rPr lang="hu-HU" smtClean="0"/>
              <a:t>2021. 08. 10.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D1EA8A8-5ABD-4A81-BB2E-99E8E303D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8593A4C-B6A2-48A5-9142-AF7F8D83C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684F4-712C-44DA-AD5D-FDAFE99397F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7368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D432F02-A8DD-47A6-AC59-AED2924C3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30F08D9-E5E9-4200-B264-232469E0FB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BF612632-A3E7-440E-B0A7-03014D33F8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FB0D38B6-5313-4E0A-8E37-DE97430A6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B6098-A452-4075-8D8E-AAC2040F4380}" type="datetimeFigureOut">
              <a:rPr lang="hu-HU" smtClean="0"/>
              <a:t>2021. 08. 10.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D55335E8-0EB3-410B-8501-D06332423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F055124F-34A1-4B37-9E5E-EAC0583ED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684F4-712C-44DA-AD5D-FDAFE99397F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57213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BC884CE-BF77-45F6-92CA-53AA579EA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3C1D138A-9A87-40E4-8B63-02A24B486F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A41B1D06-6E47-4F1E-9191-EC3A9347B5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FF6534C8-0D03-447C-BFF2-F2A86CA02F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763569C1-A379-48AB-86AA-08C2A819A5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739F7E5E-5EC1-459F-B225-CBA68A0C8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B6098-A452-4075-8D8E-AAC2040F4380}" type="datetimeFigureOut">
              <a:rPr lang="hu-HU" smtClean="0"/>
              <a:t>2021. 08. 10.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18C7EB55-F8D0-4A40-BE93-4E6562B07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7422B76D-D5F5-4C4B-9EC6-28CC9E750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684F4-712C-44DA-AD5D-FDAFE99397F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96075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C0A7B2E-B342-4067-ADF1-C206E2D29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1A3E49E0-B46F-4CFC-B565-C27A113DE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B6098-A452-4075-8D8E-AAC2040F4380}" type="datetimeFigureOut">
              <a:rPr lang="hu-HU" smtClean="0"/>
              <a:t>2021. 08. 10.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B2053295-D46E-41A3-A379-1A2B204ED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C55711E5-AC6B-48BA-AC57-F6BBCFB56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684F4-712C-44DA-AD5D-FDAFE99397F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67522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7A2CE0BD-8BFE-433D-94CB-96651D69C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B6098-A452-4075-8D8E-AAC2040F4380}" type="datetimeFigureOut">
              <a:rPr lang="hu-HU" smtClean="0"/>
              <a:t>2021. 08. 10.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14E006B0-055C-4B4A-8778-A5EB5B5A4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59D0071F-F339-4432-8125-0A673E048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684F4-712C-44DA-AD5D-FDAFE99397F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63163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E05295A-35CA-4C3F-812D-CF5BBCB0F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AF3A1A1-50EE-4947-8173-90851B9D57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F612F4B1-38DC-44A4-BA16-20E3EDBB60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F98E7E21-F1E3-458B-8C66-8844F4719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B6098-A452-4075-8D8E-AAC2040F4380}" type="datetimeFigureOut">
              <a:rPr lang="hu-HU" smtClean="0"/>
              <a:t>2021. 08. 10.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2AAE439F-2BCE-40B8-AC89-7C35E0435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9D200D86-11F9-4F8C-A31E-1C7F90C7F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684F4-712C-44DA-AD5D-FDAFE99397F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28992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DBE05DB-AE0E-4C85-AB12-CA95FC083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4EC82F3F-5101-406B-B32A-ADA5C817F1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D914F61B-55FD-40CC-AC9E-71F9946BC0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EC48CC62-2905-48D7-8D78-61B21CDB9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B6098-A452-4075-8D8E-AAC2040F4380}" type="datetimeFigureOut">
              <a:rPr lang="hu-HU" smtClean="0"/>
              <a:t>2021. 08. 10.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F9AC81F3-6F4A-4AFB-A1D4-C19B9D4BD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7B945C27-960A-479C-A014-22C4F3765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684F4-712C-44DA-AD5D-FDAFE99397F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65814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1C2EC59B-0980-4482-B894-DDFC13891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E031A6E7-2768-4619-BAAD-6413D54080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44C05F6-78B5-4873-B02F-E2734F6B68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9B6098-A452-4075-8D8E-AAC2040F4380}" type="datetimeFigureOut">
              <a:rPr lang="hu-HU" smtClean="0"/>
              <a:t>2021. 08. 10.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8CA4BB9-3A3D-474A-9AF3-413F7E14D3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0D0A164-EAE9-4269-9A08-AF46DCDE82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C684F4-712C-44DA-AD5D-FDAFE99397F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78608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F3C278A-BA96-4B69-903B-CA2F54EE81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A </a:t>
            </a:r>
            <a:r>
              <a:rPr lang="hu-HU" b="1" dirty="0" err="1"/>
              <a:t>conduit</a:t>
            </a:r>
            <a:r>
              <a:rPr lang="hu-HU" dirty="0"/>
              <a:t> rendszer tesztelése </a:t>
            </a:r>
            <a:r>
              <a:rPr lang="hu-HU" dirty="0" err="1"/>
              <a:t>Selenium</a:t>
            </a:r>
            <a:r>
              <a:rPr lang="hu-HU" dirty="0"/>
              <a:t> és </a:t>
            </a:r>
            <a:r>
              <a:rPr lang="hu-HU" dirty="0" err="1"/>
              <a:t>pytest</a:t>
            </a:r>
            <a:r>
              <a:rPr lang="hu-HU" dirty="0"/>
              <a:t> segítségével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2B4A734B-6B6E-4282-B656-CF3E29F58D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60788"/>
            <a:ext cx="9144000" cy="797011"/>
          </a:xfrm>
        </p:spPr>
        <p:txBody>
          <a:bodyPr/>
          <a:lstStyle/>
          <a:p>
            <a:pPr algn="r"/>
            <a:r>
              <a:rPr lang="hu-HU" dirty="0"/>
              <a:t>Készítette: </a:t>
            </a:r>
            <a:r>
              <a:rPr lang="hu-HU" dirty="0" err="1"/>
              <a:t>Szoboszlay</a:t>
            </a:r>
            <a:r>
              <a:rPr lang="hu-HU" dirty="0"/>
              <a:t> Balázs</a:t>
            </a:r>
            <a:br>
              <a:rPr lang="hu-HU" dirty="0"/>
            </a:br>
            <a:r>
              <a:rPr lang="hu-HU" dirty="0"/>
              <a:t>2021. 08. 10.</a:t>
            </a:r>
          </a:p>
        </p:txBody>
      </p:sp>
    </p:spTree>
    <p:extLst>
      <p:ext uri="{BB962C8B-B14F-4D97-AF65-F5344CB8AC3E}">
        <p14:creationId xmlns:p14="http://schemas.microsoft.com/office/powerpoint/2010/main" val="3756107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5665D2B-39E0-46B8-B964-7263741A2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18832"/>
          </a:xfrm>
        </p:spPr>
        <p:txBody>
          <a:bodyPr/>
          <a:lstStyle/>
          <a:p>
            <a:r>
              <a:rPr lang="hu-HU" dirty="0"/>
              <a:t>A tesztelési eljárás lépései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E105115-7C55-43DC-9166-A4BA54FC2C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Tesztek megtervezése</a:t>
            </a:r>
          </a:p>
          <a:p>
            <a:r>
              <a:rPr lang="hu-HU" dirty="0"/>
              <a:t>Projekt létrehozása, függőségek beállítása</a:t>
            </a:r>
          </a:p>
          <a:p>
            <a:r>
              <a:rPr lang="hu-HU" dirty="0"/>
              <a:t>Python fájlok létrehozása, kézzel futtatható tesztek megírása</a:t>
            </a:r>
          </a:p>
          <a:p>
            <a:r>
              <a:rPr lang="hu-HU" dirty="0"/>
              <a:t>Megírt fájlok </a:t>
            </a:r>
            <a:r>
              <a:rPr lang="hu-HU" dirty="0" err="1"/>
              <a:t>Pytest</a:t>
            </a:r>
            <a:r>
              <a:rPr lang="hu-HU" dirty="0"/>
              <a:t>-formátumra hozása</a:t>
            </a:r>
          </a:p>
          <a:p>
            <a:r>
              <a:rPr lang="hu-HU" dirty="0" err="1"/>
              <a:t>Github</a:t>
            </a:r>
            <a:r>
              <a:rPr lang="hu-HU" dirty="0"/>
              <a:t> </a:t>
            </a:r>
            <a:r>
              <a:rPr lang="hu-HU" dirty="0" err="1"/>
              <a:t>Actions</a:t>
            </a:r>
            <a:r>
              <a:rPr lang="hu-HU" dirty="0"/>
              <a:t> script megírása</a:t>
            </a:r>
          </a:p>
          <a:p>
            <a:r>
              <a:rPr lang="hu-HU" dirty="0" err="1"/>
              <a:t>Allure</a:t>
            </a:r>
            <a:r>
              <a:rPr lang="hu-HU" dirty="0"/>
              <a:t> test </a:t>
            </a:r>
            <a:r>
              <a:rPr lang="hu-HU" dirty="0" err="1"/>
              <a:t>report</a:t>
            </a:r>
            <a:r>
              <a:rPr lang="hu-HU" dirty="0"/>
              <a:t> </a:t>
            </a:r>
            <a:r>
              <a:rPr lang="hu-HU" dirty="0" err="1"/>
              <a:t>tool</a:t>
            </a:r>
            <a:r>
              <a:rPr lang="hu-HU" dirty="0"/>
              <a:t> beállítása</a:t>
            </a:r>
          </a:p>
          <a:p>
            <a:r>
              <a:rPr lang="hu-HU" dirty="0" err="1"/>
              <a:t>Github</a:t>
            </a:r>
            <a:r>
              <a:rPr lang="hu-HU" dirty="0"/>
              <a:t> </a:t>
            </a:r>
            <a:r>
              <a:rPr lang="hu-HU" dirty="0" err="1"/>
              <a:t>Pages</a:t>
            </a:r>
            <a:r>
              <a:rPr lang="hu-HU" dirty="0"/>
              <a:t> beállítása</a:t>
            </a:r>
          </a:p>
          <a:p>
            <a:r>
              <a:rPr lang="hu-HU" dirty="0"/>
              <a:t>Dokumentáció elkészítése</a:t>
            </a:r>
          </a:p>
        </p:txBody>
      </p:sp>
    </p:spTree>
    <p:extLst>
      <p:ext uri="{BB962C8B-B14F-4D97-AF65-F5344CB8AC3E}">
        <p14:creationId xmlns:p14="http://schemas.microsoft.com/office/powerpoint/2010/main" val="2806003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D3691DB-90B7-4CF3-87C7-4C2CB44DF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5837"/>
          </a:xfrm>
        </p:spPr>
        <p:txBody>
          <a:bodyPr/>
          <a:lstStyle/>
          <a:p>
            <a:r>
              <a:rPr lang="hu-HU" dirty="0"/>
              <a:t>A feladat során tapasztalt kihívások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CB3C4BA-5925-48DD-A8C6-CD9B91CB0E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4465"/>
            <a:ext cx="10515600" cy="2570205"/>
          </a:xfrm>
        </p:spPr>
        <p:txBody>
          <a:bodyPr>
            <a:normAutofit lnSpcReduction="10000"/>
          </a:bodyPr>
          <a:lstStyle/>
          <a:p>
            <a:r>
              <a:rPr lang="hu-HU" dirty="0"/>
              <a:t>A Windows-os tesztgép és a Linux-os </a:t>
            </a:r>
            <a:r>
              <a:rPr lang="hu-HU" dirty="0" err="1"/>
              <a:t>Github</a:t>
            </a:r>
            <a:r>
              <a:rPr lang="hu-HU" dirty="0"/>
              <a:t> fájlkörnyezetből fakadó eltérések, a tesztek platformfüggetlenné tétele</a:t>
            </a:r>
          </a:p>
          <a:p>
            <a:r>
              <a:rPr lang="hu-HU" dirty="0" err="1"/>
              <a:t>Github</a:t>
            </a:r>
            <a:r>
              <a:rPr lang="hu-HU" dirty="0"/>
              <a:t> </a:t>
            </a:r>
            <a:r>
              <a:rPr lang="hu-HU" dirty="0" err="1"/>
              <a:t>Actions</a:t>
            </a:r>
            <a:r>
              <a:rPr lang="hu-HU" dirty="0"/>
              <a:t> környezet grafikus interfészének hiánya, az ún. „</a:t>
            </a:r>
            <a:r>
              <a:rPr lang="hu-HU" dirty="0" err="1"/>
              <a:t>headless</a:t>
            </a:r>
            <a:r>
              <a:rPr lang="hu-HU" dirty="0"/>
              <a:t> </a:t>
            </a:r>
            <a:r>
              <a:rPr lang="hu-HU" dirty="0" err="1"/>
              <a:t>mode</a:t>
            </a:r>
            <a:r>
              <a:rPr lang="hu-HU" dirty="0"/>
              <a:t>” szükségessége</a:t>
            </a:r>
          </a:p>
          <a:p>
            <a:r>
              <a:rPr lang="hu-HU" dirty="0" err="1"/>
              <a:t>Github</a:t>
            </a:r>
            <a:r>
              <a:rPr lang="hu-HU" dirty="0"/>
              <a:t> </a:t>
            </a:r>
            <a:r>
              <a:rPr lang="hu-HU" dirty="0" err="1"/>
              <a:t>Actions</a:t>
            </a:r>
            <a:r>
              <a:rPr lang="hu-HU" dirty="0"/>
              <a:t> környezeten nagyobb várakozási idő szükséges az </a:t>
            </a:r>
            <a:r>
              <a:rPr lang="hu-HU" dirty="0" err="1"/>
              <a:t>oldalbetöltésekhez</a:t>
            </a:r>
            <a:endParaRPr lang="hu-HU" dirty="0"/>
          </a:p>
          <a:p>
            <a:endParaRPr lang="hu-HU" dirty="0"/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18707224-488F-4253-8F88-55A3A0823DF8}"/>
              </a:ext>
            </a:extLst>
          </p:cNvPr>
          <p:cNvSpPr txBox="1"/>
          <p:nvPr/>
        </p:nvSpPr>
        <p:spPr>
          <a:xfrm>
            <a:off x="838200" y="3558745"/>
            <a:ext cx="102581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4400" dirty="0">
                <a:latin typeface="+mj-lt"/>
              </a:rPr>
              <a:t>Zökkenőmentesen haladt:</a:t>
            </a: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A07A53BF-B084-4C2C-A112-C0A2BB8E34C7}"/>
              </a:ext>
            </a:extLst>
          </p:cNvPr>
          <p:cNvSpPr txBox="1"/>
          <p:nvPr/>
        </p:nvSpPr>
        <p:spPr>
          <a:xfrm>
            <a:off x="838200" y="4328186"/>
            <a:ext cx="1025816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2800" dirty="0"/>
              <a:t>A </a:t>
            </a:r>
            <a:r>
              <a:rPr lang="hu-HU" sz="2800" dirty="0" err="1"/>
              <a:t>git</a:t>
            </a:r>
            <a:r>
              <a:rPr lang="hu-HU" sz="2800" dirty="0"/>
              <a:t> kezelése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2800" dirty="0"/>
              <a:t>A .</a:t>
            </a:r>
            <a:r>
              <a:rPr lang="hu-HU" sz="2800" dirty="0" err="1"/>
              <a:t>py</a:t>
            </a:r>
            <a:r>
              <a:rPr lang="hu-HU" sz="2800" dirty="0"/>
              <a:t>-tesztek megírása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2800" dirty="0"/>
              <a:t>A </a:t>
            </a:r>
            <a:r>
              <a:rPr lang="hu-HU" sz="2800" dirty="0" err="1"/>
              <a:t>Selenium</a:t>
            </a:r>
            <a:r>
              <a:rPr lang="hu-HU" sz="2800" dirty="0"/>
              <a:t> használata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2800" dirty="0"/>
              <a:t>A </a:t>
            </a:r>
            <a:r>
              <a:rPr lang="hu-HU" sz="2800" dirty="0" err="1"/>
              <a:t>PyCharm</a:t>
            </a:r>
            <a:r>
              <a:rPr lang="hu-HU" sz="2800" dirty="0"/>
              <a:t> használata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hu-HU" sz="2800" dirty="0"/>
          </a:p>
        </p:txBody>
      </p:sp>
    </p:spTree>
    <p:extLst>
      <p:ext uri="{BB962C8B-B14F-4D97-AF65-F5344CB8AC3E}">
        <p14:creationId xmlns:p14="http://schemas.microsoft.com/office/powerpoint/2010/main" val="14909178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116</Words>
  <Application>Microsoft Office PowerPoint</Application>
  <PresentationFormat>Szélesvásznú</PresentationFormat>
  <Paragraphs>20</Paragraphs>
  <Slides>3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Office-téma</vt:lpstr>
      <vt:lpstr>A conduit rendszer tesztelése Selenium és pytest segítségével</vt:lpstr>
      <vt:lpstr>A tesztelési eljárás lépései</vt:lpstr>
      <vt:lpstr>A feladat során tapasztalt kihívások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conduit rendszer tesztelése Selenium és pytest segítségével</dc:title>
  <dc:creator>szobo</dc:creator>
  <cp:lastModifiedBy>szobo</cp:lastModifiedBy>
  <cp:revision>3</cp:revision>
  <dcterms:created xsi:type="dcterms:W3CDTF">2021-08-10T18:16:36Z</dcterms:created>
  <dcterms:modified xsi:type="dcterms:W3CDTF">2021-08-10T18:45:20Z</dcterms:modified>
</cp:coreProperties>
</file>