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32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03/01/2017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467544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25" idx="0"/>
            <a:endCxn id="27" idx="2"/>
          </p:cNvCxnSpPr>
          <p:nvPr/>
        </p:nvCxnSpPr>
        <p:spPr>
          <a:xfrm flipV="1">
            <a:off x="863588" y="1497315"/>
            <a:ext cx="0" cy="100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>
            <a:off x="1259632" y="2643758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11796" y="590730"/>
            <a:ext cx="4232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6982172" y="11241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6948264" y="109150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813644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346404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12496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164288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0158" y="4109318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939902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72448" y="408391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84260" y="4027954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REGION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907212" y="146614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6940644" y="11011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126172" y="594438"/>
            <a:ext cx="67860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402" name="Connettore 1 401"/>
          <p:cNvCxnSpPr/>
          <p:nvPr/>
        </p:nvCxnSpPr>
        <p:spPr>
          <a:xfrm>
            <a:off x="5364088" y="278777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e 406"/>
          <p:cNvSpPr/>
          <p:nvPr/>
        </p:nvSpPr>
        <p:spPr>
          <a:xfrm rot="5400000" flipH="1">
            <a:off x="5411156" y="284633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435" name="CasellaDiTesto 434"/>
          <p:cNvSpPr txBox="1"/>
          <p:nvPr/>
        </p:nvSpPr>
        <p:spPr>
          <a:xfrm>
            <a:off x="5449544" y="2791266"/>
            <a:ext cx="49060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SESSION</a:t>
            </a:r>
            <a:endParaRPr lang="it-IT" sz="650" dirty="0"/>
          </a:p>
        </p:txBody>
      </p:sp>
      <p:cxnSp>
        <p:nvCxnSpPr>
          <p:cNvPr id="451" name="Connettore 1 450"/>
          <p:cNvCxnSpPr/>
          <p:nvPr/>
        </p:nvCxnSpPr>
        <p:spPr>
          <a:xfrm>
            <a:off x="728018" y="274586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Ovale 451"/>
          <p:cNvSpPr/>
          <p:nvPr/>
        </p:nvSpPr>
        <p:spPr>
          <a:xfrm rot="5400000" flipH="1">
            <a:off x="687760" y="287083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3" name="CasellaDiTesto 452"/>
          <p:cNvSpPr txBox="1"/>
          <p:nvPr/>
        </p:nvSpPr>
        <p:spPr>
          <a:xfrm>
            <a:off x="539552" y="2908930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454" name="Connettore 1 453"/>
          <p:cNvCxnSpPr/>
          <p:nvPr/>
        </p:nvCxnSpPr>
        <p:spPr>
          <a:xfrm>
            <a:off x="1187624" y="411510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e 456"/>
          <p:cNvSpPr/>
          <p:nvPr/>
        </p:nvSpPr>
        <p:spPr>
          <a:xfrm rot="5400000" flipH="1">
            <a:off x="13219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458" name="CasellaDiTesto 457"/>
          <p:cNvSpPr txBox="1"/>
          <p:nvPr/>
        </p:nvSpPr>
        <p:spPr>
          <a:xfrm>
            <a:off x="1240200" y="593626"/>
            <a:ext cx="4232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459" name="Connettore 1 458"/>
          <p:cNvCxnSpPr/>
          <p:nvPr/>
        </p:nvCxnSpPr>
        <p:spPr>
          <a:xfrm>
            <a:off x="6660232" y="1131590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Ovale 461"/>
          <p:cNvSpPr/>
          <p:nvPr/>
        </p:nvSpPr>
        <p:spPr>
          <a:xfrm rot="5400000" flipH="1">
            <a:off x="6644992" y="108587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3" name="CasellaDiTesto 462"/>
          <p:cNvSpPr txBox="1"/>
          <p:nvPr/>
        </p:nvSpPr>
        <p:spPr>
          <a:xfrm>
            <a:off x="6444208" y="93004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466" name="Connettore 1 465"/>
          <p:cNvCxnSpPr/>
          <p:nvPr/>
        </p:nvCxnSpPr>
        <p:spPr>
          <a:xfrm>
            <a:off x="3419872" y="3939902"/>
            <a:ext cx="216024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Ovale 468"/>
          <p:cNvSpPr/>
          <p:nvPr/>
        </p:nvSpPr>
        <p:spPr>
          <a:xfrm rot="5400000" flipH="1">
            <a:off x="3620656" y="397800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0" name="CasellaDiTesto 469"/>
          <p:cNvSpPr txBox="1"/>
          <p:nvPr/>
        </p:nvSpPr>
        <p:spPr>
          <a:xfrm>
            <a:off x="3639324" y="3917042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128</Words>
  <Application>Microsoft Office PowerPoint</Application>
  <PresentationFormat>Presentazione su schermo (16:9)</PresentationFormat>
  <Paragraphs>129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62</cp:revision>
  <dcterms:created xsi:type="dcterms:W3CDTF">2016-07-01T13:44:21Z</dcterms:created>
  <dcterms:modified xsi:type="dcterms:W3CDTF">2017-01-03T17:06:28Z</dcterms:modified>
</cp:coreProperties>
</file>