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7544" y="2571750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mtClean="0">
                <a:solidFill>
                  <a:schemeClr val="tx1"/>
                </a:solidFill>
              </a:rPr>
              <a:t>MATCH1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169168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77966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827584" y="149163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0676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25" idx="1"/>
          </p:cNvCxnSpPr>
          <p:nvPr/>
        </p:nvCxnSpPr>
        <p:spPr>
          <a:xfrm>
            <a:off x="1259632" y="264375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2699792" y="3507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1259632" y="350785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mbo 151"/>
          <p:cNvSpPr/>
          <p:nvPr/>
        </p:nvSpPr>
        <p:spPr>
          <a:xfrm>
            <a:off x="395536" y="336383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HM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3" name="Connettore 1 152"/>
          <p:cNvCxnSpPr>
            <a:endCxn id="152" idx="0"/>
          </p:cNvCxnSpPr>
          <p:nvPr/>
        </p:nvCxnSpPr>
        <p:spPr>
          <a:xfrm>
            <a:off x="827584" y="278777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19880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1092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18885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3" name="Connettore 1 192"/>
          <p:cNvCxnSpPr/>
          <p:nvPr/>
        </p:nvCxnSpPr>
        <p:spPr>
          <a:xfrm>
            <a:off x="1153716" y="24277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e 193"/>
          <p:cNvSpPr/>
          <p:nvPr/>
        </p:nvSpPr>
        <p:spPr>
          <a:xfrm rot="5400000" flipH="1">
            <a:off x="1119808" y="23874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971600" y="222441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6861398" y="11241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6827490" y="109150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679282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346404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12496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164288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0158" y="4109318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93990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79180" y="399921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4988" y="401826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8" name="CasellaDiTesto 407"/>
          <p:cNvSpPr txBox="1"/>
          <p:nvPr/>
        </p:nvSpPr>
        <p:spPr>
          <a:xfrm>
            <a:off x="797104" y="27885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1202864" y="24818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6940644" y="11011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9914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5896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51470" y="150028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  <p:cxnSp>
        <p:nvCxnSpPr>
          <p:cNvPr id="333" name="Connettore 1 332"/>
          <p:cNvCxnSpPr/>
          <p:nvPr/>
        </p:nvCxnSpPr>
        <p:spPr>
          <a:xfrm>
            <a:off x="7956376" y="355385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 rot="5400000" flipH="1">
            <a:off x="7919040" y="35121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5" name="CasellaDiTesto 344"/>
          <p:cNvSpPr txBox="1"/>
          <p:nvPr/>
        </p:nvSpPr>
        <p:spPr>
          <a:xfrm>
            <a:off x="7596336" y="345584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 smtClean="0"/>
          </a:p>
        </p:txBody>
      </p:sp>
      <p:cxnSp>
        <p:nvCxnSpPr>
          <p:cNvPr id="358" name="Connettore 1 357"/>
          <p:cNvCxnSpPr/>
          <p:nvPr/>
        </p:nvCxnSpPr>
        <p:spPr>
          <a:xfrm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e 373"/>
          <p:cNvSpPr/>
          <p:nvPr/>
        </p:nvSpPr>
        <p:spPr>
          <a:xfrm rot="5400000" flipH="1">
            <a:off x="7919040" y="1449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1" name="CasellaDiTesto 400"/>
          <p:cNvSpPr txBox="1"/>
          <p:nvPr/>
        </p:nvSpPr>
        <p:spPr>
          <a:xfrm>
            <a:off x="7585004" y="1389284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129</Words>
  <Application>Microsoft Office PowerPoint</Application>
  <PresentationFormat>Presentazione su schermo (16:9)</PresentationFormat>
  <Paragraphs>128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58</cp:revision>
  <dcterms:created xsi:type="dcterms:W3CDTF">2016-07-01T13:44:21Z</dcterms:created>
  <dcterms:modified xsi:type="dcterms:W3CDTF">2016-10-05T08:18:37Z</dcterms:modified>
</cp:coreProperties>
</file>