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8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00BA-0FAF-41C7-AD02-864713816CB5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D6CB-13B4-45A9-AF04-7822219110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5D6CB-13B4-45A9-AF04-78222191109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080A-5D88-430C-A764-4252F62C936A}" type="datetimeFigureOut">
              <a:rPr lang="it-IT" smtClean="0"/>
              <a:pPr/>
              <a:t>03/10/2016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716016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USER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16016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GAME4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699792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804248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GAME2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716016" y="128195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GAME3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ombo 8"/>
          <p:cNvSpPr/>
          <p:nvPr/>
        </p:nvSpPr>
        <p:spPr>
          <a:xfrm>
            <a:off x="3635896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565212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UG2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1" name="Rombo 10"/>
          <p:cNvSpPr/>
          <p:nvPr/>
        </p:nvSpPr>
        <p:spPr>
          <a:xfrm>
            <a:off x="457200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4572000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UG4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804248" y="127560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PUZZLE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5652120" y="1203598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G3P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683870" y="19236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MEDAL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73224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04248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REVIEW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ombo 17"/>
          <p:cNvSpPr/>
          <p:nvPr/>
        </p:nvSpPr>
        <p:spPr>
          <a:xfrm>
            <a:off x="5652120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G4R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627784" y="3723878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HERITAGE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0" name="Rombo 19"/>
          <p:cNvSpPr/>
          <p:nvPr/>
        </p:nvSpPr>
        <p:spPr>
          <a:xfrm>
            <a:off x="2555776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1" name="Rombo 20"/>
          <p:cNvSpPr/>
          <p:nvPr/>
        </p:nvSpPr>
        <p:spPr>
          <a:xfrm>
            <a:off x="3635896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131840" y="1275606"/>
            <a:ext cx="864096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INFOPOINT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203848" y="1851670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IH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467544" y="2571750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smtClean="0">
                <a:solidFill>
                  <a:schemeClr val="tx1"/>
                </a:solidFill>
              </a:rPr>
              <a:t>MATCH1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ombo 24"/>
          <p:cNvSpPr/>
          <p:nvPr/>
        </p:nvSpPr>
        <p:spPr>
          <a:xfrm>
            <a:off x="169168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6" name="Rombo 25"/>
          <p:cNvSpPr/>
          <p:nvPr/>
        </p:nvSpPr>
        <p:spPr>
          <a:xfrm>
            <a:off x="467544" y="177966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MT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67544" y="127560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TREASURE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467544" y="19548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CARD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9" name="Rombo 28"/>
          <p:cNvSpPr/>
          <p:nvPr/>
        </p:nvSpPr>
        <p:spPr>
          <a:xfrm>
            <a:off x="467544" y="69954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TC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395536" y="4659982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CULTURAL ORGANIZATION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1" name="Rombo 30"/>
          <p:cNvSpPr/>
          <p:nvPr/>
        </p:nvSpPr>
        <p:spPr>
          <a:xfrm>
            <a:off x="827584" y="415592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HA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1 32"/>
          <p:cNvCxnSpPr>
            <a:stCxn id="29" idx="0"/>
          </p:cNvCxnSpPr>
          <p:nvPr/>
        </p:nvCxnSpPr>
        <p:spPr>
          <a:xfrm flipV="1">
            <a:off x="827584" y="41151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827584" y="9875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827584" y="149163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V="1">
            <a:off x="827584" y="20676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endCxn id="25" idx="1"/>
          </p:cNvCxnSpPr>
          <p:nvPr/>
        </p:nvCxnSpPr>
        <p:spPr>
          <a:xfrm>
            <a:off x="1259632" y="264375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2483768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3570238" y="213970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>
            <a:endCxn id="23" idx="0"/>
          </p:cNvCxnSpPr>
          <p:nvPr/>
        </p:nvCxnSpPr>
        <p:spPr>
          <a:xfrm>
            <a:off x="356388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987824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2987824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flipH="1">
            <a:off x="3419872" y="37958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/>
          <p:nvPr/>
        </p:nvCxnSpPr>
        <p:spPr>
          <a:xfrm flipH="1">
            <a:off x="4427984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1259632" y="391450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1259632" y="444395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34786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442798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 flipV="1">
            <a:off x="5004048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V="1">
            <a:off x="5004048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 flipV="1">
            <a:off x="500404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500404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 flipH="1">
            <a:off x="5364088" y="134761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flipH="1">
            <a:off x="6444208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1 98"/>
          <p:cNvCxnSpPr>
            <a:stCxn id="16" idx="1"/>
          </p:cNvCxnSpPr>
          <p:nvPr/>
        </p:nvCxnSpPr>
        <p:spPr>
          <a:xfrm flipH="1">
            <a:off x="6340450" y="1995686"/>
            <a:ext cx="391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716428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>
            <a:endCxn id="10" idx="1"/>
          </p:cNvCxnSpPr>
          <p:nvPr/>
        </p:nvCxnSpPr>
        <p:spPr>
          <a:xfrm>
            <a:off x="5364088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6444208" y="26437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5364088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444208" y="379588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mbo 59"/>
          <p:cNvSpPr/>
          <p:nvPr/>
        </p:nvSpPr>
        <p:spPr>
          <a:xfrm>
            <a:off x="4644008" y="4155926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RH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62" name="Rombo 61"/>
          <p:cNvSpPr/>
          <p:nvPr/>
        </p:nvSpPr>
        <p:spPr>
          <a:xfrm>
            <a:off x="4644008" y="4587974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70" name="Connettore 1 69"/>
          <p:cNvCxnSpPr/>
          <p:nvPr/>
        </p:nvCxnSpPr>
        <p:spPr>
          <a:xfrm>
            <a:off x="1619672" y="238747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2555776" y="699542"/>
            <a:ext cx="46085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/>
          <p:cNvCxnSpPr/>
          <p:nvPr/>
        </p:nvCxnSpPr>
        <p:spPr>
          <a:xfrm>
            <a:off x="7164288" y="69954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 flipV="1">
            <a:off x="3364756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flipV="1">
            <a:off x="3203848" y="39399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>
            <a:stCxn id="60" idx="1"/>
          </p:cNvCxnSpPr>
          <p:nvPr/>
        </p:nvCxnSpPr>
        <p:spPr>
          <a:xfrm flipH="1">
            <a:off x="3366914" y="4299942"/>
            <a:ext cx="127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62" idx="1"/>
          </p:cNvCxnSpPr>
          <p:nvPr/>
        </p:nvCxnSpPr>
        <p:spPr>
          <a:xfrm flipH="1">
            <a:off x="3203848" y="473199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>
            <a:endCxn id="31" idx="0"/>
          </p:cNvCxnSpPr>
          <p:nvPr/>
        </p:nvCxnSpPr>
        <p:spPr>
          <a:xfrm>
            <a:off x="1259632" y="3908152"/>
            <a:ext cx="0" cy="247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 flipH="1">
            <a:off x="5436096" y="4299942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/>
          <p:nvPr/>
        </p:nvCxnSpPr>
        <p:spPr>
          <a:xfrm>
            <a:off x="7164288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H="1">
            <a:off x="5436096" y="473199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7668344" y="264375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7452320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1 144"/>
          <p:cNvCxnSpPr/>
          <p:nvPr/>
        </p:nvCxnSpPr>
        <p:spPr>
          <a:xfrm flipV="1">
            <a:off x="2699792" y="350785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1 148"/>
          <p:cNvCxnSpPr/>
          <p:nvPr/>
        </p:nvCxnSpPr>
        <p:spPr>
          <a:xfrm>
            <a:off x="1259632" y="3507854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mbo 151"/>
          <p:cNvSpPr/>
          <p:nvPr/>
        </p:nvSpPr>
        <p:spPr>
          <a:xfrm>
            <a:off x="395536" y="336383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HM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3" name="Connettore 1 152"/>
          <p:cNvCxnSpPr>
            <a:endCxn id="152" idx="0"/>
          </p:cNvCxnSpPr>
          <p:nvPr/>
        </p:nvCxnSpPr>
        <p:spPr>
          <a:xfrm>
            <a:off x="827584" y="2787774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H="1">
            <a:off x="3360564" y="34358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 flipV="1">
            <a:off x="3366914" y="343584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>
            <a:off x="1619672" y="375881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>
            <a:endCxn id="65" idx="0"/>
          </p:cNvCxnSpPr>
          <p:nvPr/>
        </p:nvCxnSpPr>
        <p:spPr>
          <a:xfrm>
            <a:off x="2555776" y="699542"/>
            <a:ext cx="0" cy="1111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>
            <a:off x="1619672" y="2387476"/>
            <a:ext cx="93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>
            <a:stCxn id="65" idx="2"/>
          </p:cNvCxnSpPr>
          <p:nvPr/>
        </p:nvCxnSpPr>
        <p:spPr>
          <a:xfrm>
            <a:off x="2555776" y="2099444"/>
            <a:ext cx="0" cy="28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1475656" y="383398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 flipV="1">
            <a:off x="1475656" y="224346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H="1">
            <a:off x="1475656" y="22371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>
            <a:stCxn id="155" idx="2"/>
          </p:cNvCxnSpPr>
          <p:nvPr/>
        </p:nvCxnSpPr>
        <p:spPr>
          <a:xfrm>
            <a:off x="2051720" y="1491630"/>
            <a:ext cx="0" cy="739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mbo 154"/>
          <p:cNvSpPr/>
          <p:nvPr/>
        </p:nvSpPr>
        <p:spPr>
          <a:xfrm>
            <a:off x="1619672" y="120359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1 156"/>
          <p:cNvCxnSpPr>
            <a:stCxn id="155" idx="1"/>
          </p:cNvCxnSpPr>
          <p:nvPr/>
        </p:nvCxnSpPr>
        <p:spPr>
          <a:xfrm flipH="1">
            <a:off x="1259632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>
            <a:stCxn id="351" idx="1"/>
            <a:endCxn id="28" idx="3"/>
          </p:cNvCxnSpPr>
          <p:nvPr/>
        </p:nvCxnSpPr>
        <p:spPr>
          <a:xfrm flipH="1">
            <a:off x="1259632" y="305634"/>
            <a:ext cx="1296144" cy="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CasellaDiTesto 168"/>
          <p:cNvSpPr txBox="1"/>
          <p:nvPr/>
        </p:nvSpPr>
        <p:spPr>
          <a:xfrm>
            <a:off x="-43776" y="17211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980376" y="598350"/>
            <a:ext cx="68401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cxnSp>
        <p:nvCxnSpPr>
          <p:cNvPr id="171" name="Connettore 1 170"/>
          <p:cNvCxnSpPr/>
          <p:nvPr/>
        </p:nvCxnSpPr>
        <p:spPr>
          <a:xfrm>
            <a:off x="537900" y="11239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e 171"/>
          <p:cNvSpPr/>
          <p:nvPr/>
        </p:nvSpPr>
        <p:spPr>
          <a:xfrm rot="5400000" flipH="1">
            <a:off x="503992" y="10913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360356" y="9282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81" name="Connettore 1 180"/>
          <p:cNvCxnSpPr/>
          <p:nvPr/>
        </p:nvCxnSpPr>
        <p:spPr>
          <a:xfrm>
            <a:off x="611560" y="198806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e 181"/>
          <p:cNvSpPr/>
          <p:nvPr/>
        </p:nvSpPr>
        <p:spPr>
          <a:xfrm rot="5400000" flipH="1">
            <a:off x="581080" y="21092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418396" y="218885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FOUND</a:t>
            </a:r>
            <a:endParaRPr lang="it-IT" sz="650" dirty="0"/>
          </a:p>
        </p:txBody>
      </p:sp>
      <p:cxnSp>
        <p:nvCxnSpPr>
          <p:cNvPr id="186" name="Connettore 1 185"/>
          <p:cNvCxnSpPr/>
          <p:nvPr/>
        </p:nvCxnSpPr>
        <p:spPr>
          <a:xfrm>
            <a:off x="53955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e 186"/>
          <p:cNvSpPr/>
          <p:nvPr/>
        </p:nvSpPr>
        <p:spPr>
          <a:xfrm rot="5400000" flipH="1">
            <a:off x="499294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401886" y="165469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190" name="Connettore 1 189"/>
          <p:cNvCxnSpPr/>
          <p:nvPr/>
        </p:nvCxnSpPr>
        <p:spPr>
          <a:xfrm>
            <a:off x="1187624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e 190"/>
          <p:cNvSpPr/>
          <p:nvPr/>
        </p:nvSpPr>
        <p:spPr>
          <a:xfrm rot="5400000" flipH="1">
            <a:off x="1147366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999158" y="1654696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193" name="Connettore 1 192"/>
          <p:cNvCxnSpPr/>
          <p:nvPr/>
        </p:nvCxnSpPr>
        <p:spPr>
          <a:xfrm>
            <a:off x="1153716" y="24277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e 193"/>
          <p:cNvSpPr/>
          <p:nvPr/>
        </p:nvSpPr>
        <p:spPr>
          <a:xfrm rot="5400000" flipH="1">
            <a:off x="1119808" y="238747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971600" y="222441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96" name="Connettore 1 195"/>
          <p:cNvCxnSpPr/>
          <p:nvPr/>
        </p:nvCxnSpPr>
        <p:spPr>
          <a:xfrm flipH="1">
            <a:off x="2208436" y="477542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e 196"/>
          <p:cNvSpPr/>
          <p:nvPr/>
        </p:nvSpPr>
        <p:spPr>
          <a:xfrm rot="5400000" flipH="1">
            <a:off x="2352452" y="4741515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8" name="CasellaDiTesto 197"/>
          <p:cNvSpPr txBox="1"/>
          <p:nvPr/>
        </p:nvSpPr>
        <p:spPr>
          <a:xfrm>
            <a:off x="2394868" y="4682207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01" name="Connettore 1 200"/>
          <p:cNvCxnSpPr/>
          <p:nvPr/>
        </p:nvCxnSpPr>
        <p:spPr>
          <a:xfrm>
            <a:off x="320384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 rot="5400000" flipH="1">
            <a:off x="3168416" y="159907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3" name="CasellaDiTesto 202"/>
          <p:cNvSpPr txBox="1"/>
          <p:nvPr/>
        </p:nvSpPr>
        <p:spPr>
          <a:xfrm>
            <a:off x="3035828" y="1649362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06" name="Connettore 1 205"/>
          <p:cNvCxnSpPr/>
          <p:nvPr/>
        </p:nvCxnSpPr>
        <p:spPr>
          <a:xfrm>
            <a:off x="3219088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e 206"/>
          <p:cNvSpPr/>
          <p:nvPr/>
        </p:nvSpPr>
        <p:spPr>
          <a:xfrm rot="5400000" flipH="1">
            <a:off x="3185180" y="10976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8" name="Connettore 1 207"/>
          <p:cNvCxnSpPr/>
          <p:nvPr/>
        </p:nvCxnSpPr>
        <p:spPr>
          <a:xfrm>
            <a:off x="385192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e 208"/>
          <p:cNvSpPr/>
          <p:nvPr/>
        </p:nvSpPr>
        <p:spPr>
          <a:xfrm rot="5400000" flipH="1">
            <a:off x="3819155" y="16017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3036972" y="92826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sp>
        <p:nvSpPr>
          <p:cNvPr id="211" name="CasellaDiTesto 210"/>
          <p:cNvSpPr txBox="1"/>
          <p:nvPr/>
        </p:nvSpPr>
        <p:spPr>
          <a:xfrm>
            <a:off x="3688854" y="1650504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212" name="Connettore 1 211"/>
          <p:cNvCxnSpPr/>
          <p:nvPr/>
        </p:nvCxnSpPr>
        <p:spPr>
          <a:xfrm>
            <a:off x="3141888" y="278777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e 212"/>
          <p:cNvSpPr/>
          <p:nvPr/>
        </p:nvSpPr>
        <p:spPr>
          <a:xfrm rot="5400000" flipH="1">
            <a:off x="3104590" y="292539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>
            <a:off x="2996333" y="296710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15" name="Connettore 1 214"/>
          <p:cNvCxnSpPr/>
          <p:nvPr/>
        </p:nvCxnSpPr>
        <p:spPr>
          <a:xfrm>
            <a:off x="4898132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e 215"/>
          <p:cNvSpPr/>
          <p:nvPr/>
        </p:nvSpPr>
        <p:spPr>
          <a:xfrm rot="5400000" flipH="1">
            <a:off x="4864224" y="109768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7" name="CasellaDiTesto 216"/>
          <p:cNvSpPr txBox="1"/>
          <p:nvPr/>
        </p:nvSpPr>
        <p:spPr>
          <a:xfrm>
            <a:off x="4716016" y="9346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220" name="CasellaDiTesto 219"/>
          <p:cNvSpPr txBox="1"/>
          <p:nvPr/>
        </p:nvSpPr>
        <p:spPr>
          <a:xfrm>
            <a:off x="5097264" y="222123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21" name="Connettore 1 220"/>
          <p:cNvCxnSpPr/>
          <p:nvPr/>
        </p:nvCxnSpPr>
        <p:spPr>
          <a:xfrm>
            <a:off x="5220072" y="242455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e 221"/>
          <p:cNvSpPr/>
          <p:nvPr/>
        </p:nvSpPr>
        <p:spPr>
          <a:xfrm rot="5400000" flipH="1">
            <a:off x="5186164" y="238430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4" name="Connettore 1 223"/>
          <p:cNvCxnSpPr/>
          <p:nvPr/>
        </p:nvCxnSpPr>
        <p:spPr>
          <a:xfrm>
            <a:off x="4788024" y="2424137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e 224"/>
          <p:cNvSpPr/>
          <p:nvPr/>
        </p:nvSpPr>
        <p:spPr>
          <a:xfrm rot="5400000" flipH="1">
            <a:off x="4754116" y="238387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5100376" y="295124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COINS</a:t>
            </a:r>
            <a:endParaRPr lang="it-IT" sz="650" dirty="0"/>
          </a:p>
        </p:txBody>
      </p:sp>
      <p:cxnSp>
        <p:nvCxnSpPr>
          <p:cNvPr id="227" name="Connettore 1 226"/>
          <p:cNvCxnSpPr/>
          <p:nvPr/>
        </p:nvCxnSpPr>
        <p:spPr>
          <a:xfrm>
            <a:off x="6861398" y="11241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e 227"/>
          <p:cNvSpPr/>
          <p:nvPr/>
        </p:nvSpPr>
        <p:spPr>
          <a:xfrm rot="5400000" flipH="1">
            <a:off x="6827490" y="109150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6679282" y="928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30" name="Connettore 1 229"/>
          <p:cNvCxnSpPr/>
          <p:nvPr/>
        </p:nvCxnSpPr>
        <p:spPr>
          <a:xfrm>
            <a:off x="7346404" y="11252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e 230"/>
          <p:cNvSpPr/>
          <p:nvPr/>
        </p:nvSpPr>
        <p:spPr>
          <a:xfrm rot="5400000" flipH="1">
            <a:off x="7312496" y="10911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7164288" y="927922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ENABLED</a:t>
            </a:r>
            <a:endParaRPr lang="it-IT" sz="650" dirty="0"/>
          </a:p>
        </p:txBody>
      </p:sp>
      <p:cxnSp>
        <p:nvCxnSpPr>
          <p:cNvPr id="240" name="Connettore 1 239"/>
          <p:cNvCxnSpPr/>
          <p:nvPr/>
        </p:nvCxnSpPr>
        <p:spPr>
          <a:xfrm>
            <a:off x="5793978" y="17731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e 240"/>
          <p:cNvSpPr/>
          <p:nvPr/>
        </p:nvSpPr>
        <p:spPr>
          <a:xfrm rot="5400000" flipH="1">
            <a:off x="5760070" y="173906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2" name="CasellaDiTesto 241"/>
          <p:cNvSpPr txBox="1"/>
          <p:nvPr/>
        </p:nvSpPr>
        <p:spPr>
          <a:xfrm>
            <a:off x="5611862" y="156981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43" name="Connettore 1 242"/>
          <p:cNvCxnSpPr/>
          <p:nvPr/>
        </p:nvCxnSpPr>
        <p:spPr>
          <a:xfrm>
            <a:off x="6187926" y="17720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e 243"/>
          <p:cNvSpPr/>
          <p:nvPr/>
        </p:nvSpPr>
        <p:spPr>
          <a:xfrm rot="5400000" flipH="1">
            <a:off x="6147840" y="173940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CasellaDiTesto 244"/>
          <p:cNvSpPr txBox="1"/>
          <p:nvPr/>
        </p:nvSpPr>
        <p:spPr>
          <a:xfrm>
            <a:off x="6031554" y="15698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46" name="Connettore 1 245"/>
          <p:cNvCxnSpPr/>
          <p:nvPr/>
        </p:nvCxnSpPr>
        <p:spPr>
          <a:xfrm>
            <a:off x="5971902" y="21397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e 246"/>
          <p:cNvSpPr/>
          <p:nvPr/>
        </p:nvSpPr>
        <p:spPr>
          <a:xfrm rot="5400000" flipH="1">
            <a:off x="5936962" y="22651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8" name="CasellaDiTesto 247"/>
          <p:cNvSpPr txBox="1"/>
          <p:nvPr/>
        </p:nvSpPr>
        <p:spPr>
          <a:xfrm>
            <a:off x="5827886" y="230843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TYPE</a:t>
            </a:r>
            <a:endParaRPr lang="it-IT" sz="650" dirty="0"/>
          </a:p>
        </p:txBody>
      </p:sp>
      <p:cxnSp>
        <p:nvCxnSpPr>
          <p:cNvPr id="252" name="Connettore 1 251"/>
          <p:cNvCxnSpPr/>
          <p:nvPr/>
        </p:nvCxnSpPr>
        <p:spPr>
          <a:xfrm>
            <a:off x="7346404" y="24273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e 252"/>
          <p:cNvSpPr/>
          <p:nvPr/>
        </p:nvSpPr>
        <p:spPr>
          <a:xfrm rot="5400000" flipH="1">
            <a:off x="7312496" y="239331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4" name="CasellaDiTesto 253"/>
          <p:cNvSpPr txBox="1"/>
          <p:nvPr/>
        </p:nvSpPr>
        <p:spPr>
          <a:xfrm>
            <a:off x="7164288" y="222406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55" name="Connettore 1 254"/>
          <p:cNvCxnSpPr/>
          <p:nvPr/>
        </p:nvCxnSpPr>
        <p:spPr>
          <a:xfrm>
            <a:off x="5258172" y="3578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e 255"/>
          <p:cNvSpPr/>
          <p:nvPr/>
        </p:nvSpPr>
        <p:spPr>
          <a:xfrm rot="5400000" flipH="1">
            <a:off x="5224264" y="355161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7" name="CasellaDiTesto 256"/>
          <p:cNvSpPr txBox="1"/>
          <p:nvPr/>
        </p:nvSpPr>
        <p:spPr>
          <a:xfrm>
            <a:off x="5076056" y="338237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65" name="Rombo 64"/>
          <p:cNvSpPr/>
          <p:nvPr/>
        </p:nvSpPr>
        <p:spPr>
          <a:xfrm>
            <a:off x="2195736" y="181141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PH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86" name="Ovale 285"/>
          <p:cNvSpPr/>
          <p:nvPr/>
        </p:nvSpPr>
        <p:spPr>
          <a:xfrm rot="5400000" flipH="1">
            <a:off x="2634134" y="40585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7" name="Connettore 1 286"/>
          <p:cNvCxnSpPr/>
          <p:nvPr/>
        </p:nvCxnSpPr>
        <p:spPr>
          <a:xfrm>
            <a:off x="2674392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2411760" y="410758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92" name="Connettore 1 291"/>
          <p:cNvCxnSpPr/>
          <p:nvPr/>
        </p:nvCxnSpPr>
        <p:spPr>
          <a:xfrm>
            <a:off x="2823488" y="39466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e 292"/>
          <p:cNvSpPr/>
          <p:nvPr/>
        </p:nvSpPr>
        <p:spPr>
          <a:xfrm rot="5400000" flipH="1">
            <a:off x="2786405" y="4056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4" name="CasellaDiTesto 293"/>
          <p:cNvSpPr txBox="1"/>
          <p:nvPr/>
        </p:nvSpPr>
        <p:spPr>
          <a:xfrm>
            <a:off x="2660422" y="4105508"/>
            <a:ext cx="39941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295" name="Connettore 1 294"/>
          <p:cNvCxnSpPr/>
          <p:nvPr/>
        </p:nvCxnSpPr>
        <p:spPr>
          <a:xfrm>
            <a:off x="3038624" y="39526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e 295"/>
          <p:cNvSpPr/>
          <p:nvPr/>
        </p:nvSpPr>
        <p:spPr>
          <a:xfrm rot="5400000" flipH="1">
            <a:off x="3007891" y="40563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7" name="CasellaDiTesto 296"/>
          <p:cNvSpPr txBox="1"/>
          <p:nvPr/>
        </p:nvSpPr>
        <p:spPr>
          <a:xfrm>
            <a:off x="2850158" y="4109318"/>
            <a:ext cx="465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PERIOD</a:t>
            </a:r>
            <a:endParaRPr lang="it-IT" sz="650" dirty="0"/>
          </a:p>
        </p:txBody>
      </p:sp>
      <p:cxnSp>
        <p:nvCxnSpPr>
          <p:cNvPr id="298" name="Connettore 1 297"/>
          <p:cNvCxnSpPr/>
          <p:nvPr/>
        </p:nvCxnSpPr>
        <p:spPr>
          <a:xfrm>
            <a:off x="3419872" y="3939902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e 301"/>
          <p:cNvSpPr/>
          <p:nvPr/>
        </p:nvSpPr>
        <p:spPr>
          <a:xfrm rot="5400000" flipH="1">
            <a:off x="3479180" y="399921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5" name="CasellaDiTesto 304"/>
          <p:cNvSpPr txBox="1"/>
          <p:nvPr/>
        </p:nvSpPr>
        <p:spPr>
          <a:xfrm>
            <a:off x="3474988" y="4018260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184" name="Connettore 1 183"/>
          <p:cNvCxnSpPr/>
          <p:nvPr/>
        </p:nvCxnSpPr>
        <p:spPr>
          <a:xfrm flipH="1">
            <a:off x="3419872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e 188"/>
          <p:cNvSpPr/>
          <p:nvPr/>
        </p:nvSpPr>
        <p:spPr>
          <a:xfrm rot="5400000" flipH="1">
            <a:off x="3479497" y="360081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3470224" y="3460224"/>
            <a:ext cx="74173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200" name="Connettore 1 199"/>
          <p:cNvCxnSpPr/>
          <p:nvPr/>
        </p:nvCxnSpPr>
        <p:spPr>
          <a:xfrm>
            <a:off x="2771800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e 203"/>
          <p:cNvSpPr/>
          <p:nvPr/>
        </p:nvSpPr>
        <p:spPr>
          <a:xfrm rot="5400000" flipH="1">
            <a:off x="2733133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263254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G1</a:t>
            </a:r>
            <a:endParaRPr lang="it-IT" sz="650" dirty="0"/>
          </a:p>
        </p:txBody>
      </p:sp>
      <p:cxnSp>
        <p:nvCxnSpPr>
          <p:cNvPr id="218" name="Connettore 1 217"/>
          <p:cNvCxnSpPr/>
          <p:nvPr/>
        </p:nvCxnSpPr>
        <p:spPr>
          <a:xfrm>
            <a:off x="290152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e 218"/>
          <p:cNvSpPr/>
          <p:nvPr/>
        </p:nvSpPr>
        <p:spPr>
          <a:xfrm rot="5400000" flipH="1">
            <a:off x="2862860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3" name="CasellaDiTesto 222"/>
          <p:cNvSpPr txBox="1"/>
          <p:nvPr/>
        </p:nvSpPr>
        <p:spPr>
          <a:xfrm>
            <a:off x="2767037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G2</a:t>
            </a:r>
            <a:endParaRPr lang="it-IT" sz="650" dirty="0"/>
          </a:p>
        </p:txBody>
      </p:sp>
      <p:cxnSp>
        <p:nvCxnSpPr>
          <p:cNvPr id="275" name="Connettore 1 274"/>
          <p:cNvCxnSpPr/>
          <p:nvPr/>
        </p:nvCxnSpPr>
        <p:spPr>
          <a:xfrm>
            <a:off x="308364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ttore 1 275"/>
          <p:cNvCxnSpPr/>
          <p:nvPr/>
        </p:nvCxnSpPr>
        <p:spPr>
          <a:xfrm>
            <a:off x="3208611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e 276"/>
          <p:cNvSpPr/>
          <p:nvPr/>
        </p:nvSpPr>
        <p:spPr>
          <a:xfrm rot="5400000" flipH="1">
            <a:off x="3169944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8" name="CasellaDiTesto 277"/>
          <p:cNvSpPr txBox="1"/>
          <p:nvPr/>
        </p:nvSpPr>
        <p:spPr>
          <a:xfrm>
            <a:off x="3069358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G4</a:t>
            </a:r>
            <a:endParaRPr lang="it-IT" sz="650" dirty="0"/>
          </a:p>
        </p:txBody>
      </p:sp>
      <p:sp>
        <p:nvSpPr>
          <p:cNvPr id="279" name="Ovale 278"/>
          <p:cNvSpPr/>
          <p:nvPr/>
        </p:nvSpPr>
        <p:spPr>
          <a:xfrm rot="5400000" flipH="1">
            <a:off x="3044980" y="35512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/>
          <p:cNvSpPr txBox="1"/>
          <p:nvPr/>
        </p:nvSpPr>
        <p:spPr>
          <a:xfrm>
            <a:off x="294915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G3</a:t>
            </a:r>
            <a:endParaRPr lang="it-IT" sz="650" dirty="0"/>
          </a:p>
        </p:txBody>
      </p:sp>
      <p:cxnSp>
        <p:nvCxnSpPr>
          <p:cNvPr id="282" name="Connettore 1 281"/>
          <p:cNvCxnSpPr/>
          <p:nvPr/>
        </p:nvCxnSpPr>
        <p:spPr>
          <a:xfrm>
            <a:off x="6732240" y="372387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e 282"/>
          <p:cNvSpPr/>
          <p:nvPr/>
        </p:nvSpPr>
        <p:spPr>
          <a:xfrm rot="5400000" flipH="1">
            <a:off x="6698332" y="367353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5" name="Connettore 1 284"/>
          <p:cNvCxnSpPr/>
          <p:nvPr/>
        </p:nvCxnSpPr>
        <p:spPr>
          <a:xfrm>
            <a:off x="6864100" y="3581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e 288"/>
          <p:cNvSpPr/>
          <p:nvPr/>
        </p:nvSpPr>
        <p:spPr>
          <a:xfrm rot="5400000" flipH="1">
            <a:off x="6826871" y="355914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6715348" y="338955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DATA</a:t>
            </a:r>
            <a:endParaRPr lang="it-IT" sz="650" dirty="0"/>
          </a:p>
        </p:txBody>
      </p:sp>
      <p:cxnSp>
        <p:nvCxnSpPr>
          <p:cNvPr id="291" name="Connettore 1 290"/>
          <p:cNvCxnSpPr/>
          <p:nvPr/>
        </p:nvCxnSpPr>
        <p:spPr>
          <a:xfrm>
            <a:off x="712165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e 298"/>
          <p:cNvSpPr/>
          <p:nvPr/>
        </p:nvSpPr>
        <p:spPr>
          <a:xfrm rot="5400000" flipH="1">
            <a:off x="7084423" y="355770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0" name="CasellaDiTesto 299"/>
          <p:cNvSpPr txBox="1"/>
          <p:nvPr/>
        </p:nvSpPr>
        <p:spPr>
          <a:xfrm>
            <a:off x="6972900" y="3388113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LIKES</a:t>
            </a:r>
            <a:endParaRPr lang="it-IT" sz="650" dirty="0"/>
          </a:p>
        </p:txBody>
      </p:sp>
      <p:cxnSp>
        <p:nvCxnSpPr>
          <p:cNvPr id="306" name="Connettore 1 305"/>
          <p:cNvCxnSpPr/>
          <p:nvPr/>
        </p:nvCxnSpPr>
        <p:spPr>
          <a:xfrm>
            <a:off x="738031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e 306"/>
          <p:cNvSpPr/>
          <p:nvPr/>
        </p:nvSpPr>
        <p:spPr>
          <a:xfrm rot="5400000" flipH="1">
            <a:off x="7340199" y="355971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7228676" y="3390126"/>
            <a:ext cx="51167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DISLIKES</a:t>
            </a:r>
          </a:p>
        </p:txBody>
      </p:sp>
      <p:sp>
        <p:nvSpPr>
          <p:cNvPr id="309" name="Rettangolo 308"/>
          <p:cNvSpPr/>
          <p:nvPr/>
        </p:nvSpPr>
        <p:spPr>
          <a:xfrm>
            <a:off x="8100392" y="1419622"/>
            <a:ext cx="720080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MISSION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12" name="Connettore 1 311"/>
          <p:cNvCxnSpPr/>
          <p:nvPr/>
        </p:nvCxnSpPr>
        <p:spPr>
          <a:xfrm>
            <a:off x="8177733" y="1234078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ttore 1 312"/>
          <p:cNvCxnSpPr/>
          <p:nvPr/>
        </p:nvCxnSpPr>
        <p:spPr>
          <a:xfrm>
            <a:off x="8675315" y="91556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mbo 313"/>
          <p:cNvSpPr/>
          <p:nvPr/>
        </p:nvSpPr>
        <p:spPr>
          <a:xfrm>
            <a:off x="7760543" y="934616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17" name="Rombo 316"/>
          <p:cNvSpPr/>
          <p:nvPr/>
        </p:nvSpPr>
        <p:spPr>
          <a:xfrm>
            <a:off x="8251329" y="69954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18" name="Connettore 1 317"/>
          <p:cNvCxnSpPr/>
          <p:nvPr/>
        </p:nvCxnSpPr>
        <p:spPr>
          <a:xfrm>
            <a:off x="8191450" y="627534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1 318"/>
          <p:cNvCxnSpPr/>
          <p:nvPr/>
        </p:nvCxnSpPr>
        <p:spPr>
          <a:xfrm>
            <a:off x="8666931" y="627534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ttore 1 325"/>
          <p:cNvCxnSpPr/>
          <p:nvPr/>
        </p:nvCxnSpPr>
        <p:spPr>
          <a:xfrm>
            <a:off x="8670106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ttore 1 327"/>
          <p:cNvCxnSpPr/>
          <p:nvPr/>
        </p:nvCxnSpPr>
        <p:spPr>
          <a:xfrm>
            <a:off x="8670106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1 330"/>
          <p:cNvCxnSpPr/>
          <p:nvPr/>
        </p:nvCxnSpPr>
        <p:spPr>
          <a:xfrm>
            <a:off x="8191450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1 331"/>
          <p:cNvCxnSpPr/>
          <p:nvPr/>
        </p:nvCxnSpPr>
        <p:spPr>
          <a:xfrm>
            <a:off x="8191450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1 333"/>
          <p:cNvCxnSpPr/>
          <p:nvPr/>
        </p:nvCxnSpPr>
        <p:spPr>
          <a:xfrm>
            <a:off x="8195642" y="231127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1 334"/>
          <p:cNvCxnSpPr/>
          <p:nvPr/>
        </p:nvCxnSpPr>
        <p:spPr>
          <a:xfrm>
            <a:off x="8693224" y="198514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mbo 335"/>
          <p:cNvSpPr/>
          <p:nvPr/>
        </p:nvSpPr>
        <p:spPr>
          <a:xfrm>
            <a:off x="7778452" y="200419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37" name="Rombo 336"/>
          <p:cNvSpPr/>
          <p:nvPr/>
        </p:nvSpPr>
        <p:spPr>
          <a:xfrm>
            <a:off x="8250188" y="176912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8" name="Connettore 1 337"/>
          <p:cNvCxnSpPr/>
          <p:nvPr/>
        </p:nvCxnSpPr>
        <p:spPr>
          <a:xfrm>
            <a:off x="8196659" y="1675904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/>
          <p:nvPr/>
        </p:nvCxnSpPr>
        <p:spPr>
          <a:xfrm>
            <a:off x="8672140" y="1675904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/>
          <p:nvPr/>
        </p:nvCxnSpPr>
        <p:spPr>
          <a:xfrm>
            <a:off x="8693918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ttore 1 348"/>
          <p:cNvCxnSpPr/>
          <p:nvPr/>
        </p:nvCxnSpPr>
        <p:spPr>
          <a:xfrm>
            <a:off x="8202245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ttangolo 353"/>
          <p:cNvSpPr/>
          <p:nvPr/>
        </p:nvSpPr>
        <p:spPr>
          <a:xfrm>
            <a:off x="7890718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56" name="Rettangolo 355"/>
          <p:cNvSpPr/>
          <p:nvPr/>
        </p:nvSpPr>
        <p:spPr>
          <a:xfrm>
            <a:off x="8374324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sp>
        <p:nvSpPr>
          <p:cNvPr id="359" name="Rettangolo 358"/>
          <p:cNvSpPr/>
          <p:nvPr/>
        </p:nvSpPr>
        <p:spPr>
          <a:xfrm>
            <a:off x="7911926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GAME3</a:t>
            </a:r>
            <a:endParaRPr lang="it-IT" sz="1000" b="1" dirty="0"/>
          </a:p>
        </p:txBody>
      </p:sp>
      <p:sp>
        <p:nvSpPr>
          <p:cNvPr id="360" name="Rettangolo 359"/>
          <p:cNvSpPr/>
          <p:nvPr/>
        </p:nvSpPr>
        <p:spPr>
          <a:xfrm>
            <a:off x="8395532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GAME4</a:t>
            </a:r>
            <a:endParaRPr lang="it-IT" sz="1000" b="1" dirty="0"/>
          </a:p>
        </p:txBody>
      </p:sp>
      <p:cxnSp>
        <p:nvCxnSpPr>
          <p:cNvPr id="361" name="Connettore 1 360"/>
          <p:cNvCxnSpPr/>
          <p:nvPr/>
        </p:nvCxnSpPr>
        <p:spPr>
          <a:xfrm>
            <a:off x="8202562" y="352802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1 361"/>
          <p:cNvCxnSpPr/>
          <p:nvPr/>
        </p:nvCxnSpPr>
        <p:spPr>
          <a:xfrm>
            <a:off x="8700144" y="32018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mbo 362"/>
          <p:cNvSpPr/>
          <p:nvPr/>
        </p:nvSpPr>
        <p:spPr>
          <a:xfrm>
            <a:off x="7785372" y="322094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64" name="Rombo 363"/>
          <p:cNvSpPr/>
          <p:nvPr/>
        </p:nvSpPr>
        <p:spPr>
          <a:xfrm>
            <a:off x="8276158" y="298587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65" name="Connettore 1 364"/>
          <p:cNvCxnSpPr/>
          <p:nvPr/>
        </p:nvCxnSpPr>
        <p:spPr>
          <a:xfrm>
            <a:off x="8216279" y="2913862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ttore 1 365"/>
          <p:cNvCxnSpPr/>
          <p:nvPr/>
        </p:nvCxnSpPr>
        <p:spPr>
          <a:xfrm>
            <a:off x="8691760" y="291386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ttore 1 366"/>
          <p:cNvCxnSpPr/>
          <p:nvPr/>
        </p:nvCxnSpPr>
        <p:spPr>
          <a:xfrm>
            <a:off x="8693347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ttore 1 368"/>
          <p:cNvCxnSpPr/>
          <p:nvPr/>
        </p:nvCxnSpPr>
        <p:spPr>
          <a:xfrm>
            <a:off x="8216279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ttangolo 370"/>
          <p:cNvSpPr/>
          <p:nvPr/>
        </p:nvSpPr>
        <p:spPr>
          <a:xfrm>
            <a:off x="7884368" y="3686900"/>
            <a:ext cx="1152128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ACHIEVEMENT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72" name="Connettore 1 371"/>
          <p:cNvCxnSpPr/>
          <p:nvPr/>
        </p:nvCxnSpPr>
        <p:spPr>
          <a:xfrm>
            <a:off x="709228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7260616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PUZZLEGROUP</a:t>
            </a:r>
            <a:endParaRPr lang="it-IT" sz="650" dirty="0"/>
          </a:p>
        </p:txBody>
      </p:sp>
      <p:cxnSp>
        <p:nvCxnSpPr>
          <p:cNvPr id="375" name="Connettore 1 374"/>
          <p:cNvCxnSpPr/>
          <p:nvPr/>
        </p:nvCxnSpPr>
        <p:spPr>
          <a:xfrm flipH="1">
            <a:off x="6660232" y="145758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e 375"/>
          <p:cNvSpPr/>
          <p:nvPr/>
        </p:nvSpPr>
        <p:spPr>
          <a:xfrm rot="5400000" flipH="1">
            <a:off x="6607680" y="14196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7" name="CasellaDiTesto 376"/>
          <p:cNvSpPr txBox="1"/>
          <p:nvPr/>
        </p:nvSpPr>
        <p:spPr>
          <a:xfrm>
            <a:off x="6189272" y="1362206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ANSWER</a:t>
            </a:r>
            <a:endParaRPr lang="it-IT" sz="650" dirty="0"/>
          </a:p>
        </p:txBody>
      </p:sp>
      <p:cxnSp>
        <p:nvCxnSpPr>
          <p:cNvPr id="378" name="Connettore 1 377"/>
          <p:cNvCxnSpPr/>
          <p:nvPr/>
        </p:nvCxnSpPr>
        <p:spPr>
          <a:xfrm>
            <a:off x="8216532" y="4575274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/>
          <p:nvPr/>
        </p:nvCxnSpPr>
        <p:spPr>
          <a:xfrm>
            <a:off x="8714114" y="42491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mbo 379"/>
          <p:cNvSpPr/>
          <p:nvPr/>
        </p:nvSpPr>
        <p:spPr>
          <a:xfrm>
            <a:off x="7799342" y="426819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</a:t>
            </a:r>
            <a:r>
              <a:rPr lang="it-IT" sz="800" b="1" smtClean="0">
                <a:solidFill>
                  <a:schemeClr val="tx1"/>
                </a:solidFill>
              </a:rPr>
              <a:t>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81" name="Rombo 380"/>
          <p:cNvSpPr/>
          <p:nvPr/>
        </p:nvSpPr>
        <p:spPr>
          <a:xfrm>
            <a:off x="8271078" y="4033118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82" name="Connettore 1 381"/>
          <p:cNvCxnSpPr/>
          <p:nvPr/>
        </p:nvCxnSpPr>
        <p:spPr>
          <a:xfrm>
            <a:off x="8217549" y="3939902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1 382"/>
          <p:cNvCxnSpPr/>
          <p:nvPr/>
        </p:nvCxnSpPr>
        <p:spPr>
          <a:xfrm>
            <a:off x="8693030" y="3939902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1 383"/>
          <p:cNvCxnSpPr/>
          <p:nvPr/>
        </p:nvCxnSpPr>
        <p:spPr>
          <a:xfrm>
            <a:off x="8714808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1 384"/>
          <p:cNvCxnSpPr/>
          <p:nvPr/>
        </p:nvCxnSpPr>
        <p:spPr>
          <a:xfrm>
            <a:off x="8215515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ttangolo 385"/>
          <p:cNvSpPr/>
          <p:nvPr/>
        </p:nvSpPr>
        <p:spPr>
          <a:xfrm>
            <a:off x="7925896" y="483631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87" name="Rettangolo 386"/>
          <p:cNvSpPr/>
          <p:nvPr/>
        </p:nvSpPr>
        <p:spPr>
          <a:xfrm>
            <a:off x="8426394" y="4842098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cxnSp>
        <p:nvCxnSpPr>
          <p:cNvPr id="388" name="Connettore 1 387"/>
          <p:cNvCxnSpPr/>
          <p:nvPr/>
        </p:nvCxnSpPr>
        <p:spPr>
          <a:xfrm>
            <a:off x="8774752" y="127560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e 388"/>
          <p:cNvSpPr/>
          <p:nvPr/>
        </p:nvSpPr>
        <p:spPr>
          <a:xfrm rot="5400000" flipH="1">
            <a:off x="8740844" y="124152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8635752" y="107482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391" name="Connettore 1 390"/>
          <p:cNvCxnSpPr/>
          <p:nvPr/>
        </p:nvCxnSpPr>
        <p:spPr>
          <a:xfrm>
            <a:off x="8892480" y="354595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e 391"/>
          <p:cNvSpPr/>
          <p:nvPr/>
        </p:nvSpPr>
        <p:spPr>
          <a:xfrm rot="5400000" flipH="1">
            <a:off x="8858572" y="351187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3" name="CasellaDiTesto 392"/>
          <p:cNvSpPr txBox="1"/>
          <p:nvPr/>
        </p:nvSpPr>
        <p:spPr>
          <a:xfrm>
            <a:off x="8734812" y="3345170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406" name="CasellaDiTesto 405"/>
          <p:cNvSpPr txBox="1"/>
          <p:nvPr/>
        </p:nvSpPr>
        <p:spPr>
          <a:xfrm>
            <a:off x="793676" y="10934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5.5</a:t>
            </a:r>
            <a:endParaRPr lang="it-IT" sz="650" dirty="0"/>
          </a:p>
        </p:txBody>
      </p:sp>
      <p:sp>
        <p:nvSpPr>
          <p:cNvPr id="408" name="CasellaDiTesto 407"/>
          <p:cNvSpPr txBox="1"/>
          <p:nvPr/>
        </p:nvSpPr>
        <p:spPr>
          <a:xfrm>
            <a:off x="797104" y="27885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09" name="CasellaDiTesto 408"/>
          <p:cNvSpPr txBox="1"/>
          <p:nvPr/>
        </p:nvSpPr>
        <p:spPr>
          <a:xfrm>
            <a:off x="1210484" y="1332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0" name="CasellaDiTesto 409"/>
          <p:cNvSpPr txBox="1"/>
          <p:nvPr/>
        </p:nvSpPr>
        <p:spPr>
          <a:xfrm>
            <a:off x="1202864" y="24818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1" name="CasellaDiTesto 410"/>
          <p:cNvSpPr txBox="1"/>
          <p:nvPr/>
        </p:nvSpPr>
        <p:spPr>
          <a:xfrm>
            <a:off x="3317384" y="249292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2" name="CasellaDiTesto 411"/>
          <p:cNvSpPr txBox="1"/>
          <p:nvPr/>
        </p:nvSpPr>
        <p:spPr>
          <a:xfrm>
            <a:off x="445846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3332624" y="14763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2388900" y="38831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5" name="CasellaDiTesto 414"/>
          <p:cNvSpPr txBox="1"/>
          <p:nvPr/>
        </p:nvSpPr>
        <p:spPr>
          <a:xfrm>
            <a:off x="7107732" y="398363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6" name="CasellaDiTesto 415"/>
          <p:cNvSpPr txBox="1"/>
          <p:nvPr/>
        </p:nvSpPr>
        <p:spPr>
          <a:xfrm>
            <a:off x="6496051" y="37629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4772784" y="35570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4772784" y="27725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5325988" y="24886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653488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4947280" y="24048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4950708" y="14840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6940644" y="11011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81384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84451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8141920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8645976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8161352" y="353151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9" name="CasellaDiTesto 428"/>
          <p:cNvSpPr txBox="1"/>
          <p:nvPr/>
        </p:nvSpPr>
        <p:spPr>
          <a:xfrm>
            <a:off x="8468052" y="353071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0" name="CasellaDiTesto 429"/>
          <p:cNvSpPr txBox="1"/>
          <p:nvPr/>
        </p:nvSpPr>
        <p:spPr>
          <a:xfrm>
            <a:off x="8676456" y="3898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1" name="CasellaDiTesto 430"/>
          <p:cNvSpPr txBox="1"/>
          <p:nvPr/>
        </p:nvSpPr>
        <p:spPr>
          <a:xfrm>
            <a:off x="8164780" y="39018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01" name="Connettore 1 300"/>
          <p:cNvCxnSpPr/>
          <p:nvPr/>
        </p:nvCxnSpPr>
        <p:spPr>
          <a:xfrm flipH="1">
            <a:off x="6732240" y="40119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302"/>
          <p:cNvCxnSpPr/>
          <p:nvPr/>
        </p:nvCxnSpPr>
        <p:spPr>
          <a:xfrm>
            <a:off x="7956376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e 303"/>
          <p:cNvSpPr/>
          <p:nvPr/>
        </p:nvSpPr>
        <p:spPr>
          <a:xfrm rot="5400000" flipH="1">
            <a:off x="7918672" y="407920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7619901" y="4125121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11" name="Connettore 1 310"/>
          <p:cNvCxnSpPr/>
          <p:nvPr/>
        </p:nvCxnSpPr>
        <p:spPr>
          <a:xfrm flipH="1">
            <a:off x="7956376" y="156880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e 314"/>
          <p:cNvSpPr/>
          <p:nvPr/>
        </p:nvSpPr>
        <p:spPr>
          <a:xfrm rot="5400000" flipH="1">
            <a:off x="7920530" y="153295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6" name="CasellaDiTesto 315"/>
          <p:cNvSpPr txBox="1"/>
          <p:nvPr/>
        </p:nvSpPr>
        <p:spPr>
          <a:xfrm>
            <a:off x="7334134" y="1474282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41" name="Connettore 1 340"/>
          <p:cNvCxnSpPr/>
          <p:nvPr/>
        </p:nvCxnSpPr>
        <p:spPr>
          <a:xfrm>
            <a:off x="323528" y="2674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e 341"/>
          <p:cNvSpPr/>
          <p:nvPr/>
        </p:nvSpPr>
        <p:spPr>
          <a:xfrm rot="5400000" flipH="1">
            <a:off x="275840" y="23344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3" name="Connettore 1 342"/>
          <p:cNvCxnSpPr/>
          <p:nvPr/>
        </p:nvCxnSpPr>
        <p:spPr>
          <a:xfrm>
            <a:off x="109034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e 343"/>
          <p:cNvSpPr/>
          <p:nvPr/>
        </p:nvSpPr>
        <p:spPr>
          <a:xfrm rot="5400000" flipH="1">
            <a:off x="105527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1" name="Rombo 350"/>
          <p:cNvSpPr/>
          <p:nvPr/>
        </p:nvSpPr>
        <p:spPr>
          <a:xfrm>
            <a:off x="2555776" y="16161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G1C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55" name="Connettore 1 354"/>
          <p:cNvCxnSpPr>
            <a:stCxn id="351" idx="2"/>
          </p:cNvCxnSpPr>
          <p:nvPr/>
        </p:nvCxnSpPr>
        <p:spPr>
          <a:xfrm>
            <a:off x="2987824" y="449650"/>
            <a:ext cx="0" cy="2122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CasellaDiTesto 398"/>
          <p:cNvSpPr txBox="1"/>
          <p:nvPr/>
        </p:nvSpPr>
        <p:spPr>
          <a:xfrm>
            <a:off x="1217297" y="297167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20" name="Connettore 1 319"/>
          <p:cNvCxnSpPr/>
          <p:nvPr/>
        </p:nvCxnSpPr>
        <p:spPr>
          <a:xfrm>
            <a:off x="2555776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e 320"/>
          <p:cNvSpPr/>
          <p:nvPr/>
        </p:nvSpPr>
        <p:spPr>
          <a:xfrm rot="5400000" flipH="1">
            <a:off x="2511200" y="359357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2" name="CasellaDiTesto 321"/>
          <p:cNvSpPr txBox="1"/>
          <p:nvPr/>
        </p:nvSpPr>
        <p:spPr>
          <a:xfrm>
            <a:off x="2016288" y="3535286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TYPOLOGY</a:t>
            </a:r>
            <a:endParaRPr lang="it-IT" sz="650" dirty="0"/>
          </a:p>
        </p:txBody>
      </p:sp>
      <p:cxnSp>
        <p:nvCxnSpPr>
          <p:cNvPr id="323" name="Connettore 1 322"/>
          <p:cNvCxnSpPr/>
          <p:nvPr/>
        </p:nvCxnSpPr>
        <p:spPr>
          <a:xfrm>
            <a:off x="1187624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e 323"/>
          <p:cNvSpPr/>
          <p:nvPr/>
        </p:nvSpPr>
        <p:spPr>
          <a:xfrm rot="5400000" flipH="1">
            <a:off x="1152192" y="1091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5" name="CasellaDiTesto 324"/>
          <p:cNvSpPr txBox="1"/>
          <p:nvPr/>
        </p:nvSpPr>
        <p:spPr>
          <a:xfrm>
            <a:off x="1020748" y="933854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LONGITUDE</a:t>
            </a:r>
            <a:endParaRPr lang="it-IT" sz="650" dirty="0"/>
          </a:p>
        </p:txBody>
      </p:sp>
      <p:cxnSp>
        <p:nvCxnSpPr>
          <p:cNvPr id="327" name="Connettore 1 326"/>
          <p:cNvCxnSpPr/>
          <p:nvPr/>
        </p:nvCxnSpPr>
        <p:spPr>
          <a:xfrm>
            <a:off x="3851920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e 328"/>
          <p:cNvSpPr/>
          <p:nvPr/>
        </p:nvSpPr>
        <p:spPr>
          <a:xfrm rot="5400000" flipH="1">
            <a:off x="3815344" y="109958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0" name="CasellaDiTesto 329"/>
          <p:cNvSpPr txBox="1"/>
          <p:nvPr/>
        </p:nvSpPr>
        <p:spPr>
          <a:xfrm>
            <a:off x="3690760" y="928138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LATITUDE</a:t>
            </a:r>
            <a:endParaRPr lang="it-IT" sz="650" dirty="0"/>
          </a:p>
        </p:txBody>
      </p:sp>
      <p:cxnSp>
        <p:nvCxnSpPr>
          <p:cNvPr id="347" name="Connettore 1 346"/>
          <p:cNvCxnSpPr/>
          <p:nvPr/>
        </p:nvCxnSpPr>
        <p:spPr>
          <a:xfrm>
            <a:off x="567784" y="41151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Ovale 347"/>
          <p:cNvSpPr/>
          <p:nvPr/>
        </p:nvSpPr>
        <p:spPr>
          <a:xfrm rot="5400000" flipH="1">
            <a:off x="532718" y="54705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0" name="CasellaDiTesto 349"/>
          <p:cNvSpPr txBox="1"/>
          <p:nvPr/>
        </p:nvSpPr>
        <p:spPr>
          <a:xfrm>
            <a:off x="409176" y="594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</a:t>
            </a:r>
            <a:endParaRPr lang="it-IT" sz="650" dirty="0"/>
          </a:p>
        </p:txBody>
      </p:sp>
      <p:cxnSp>
        <p:nvCxnSpPr>
          <p:cNvPr id="352" name="Connettore 1 351"/>
          <p:cNvCxnSpPr/>
          <p:nvPr/>
        </p:nvCxnSpPr>
        <p:spPr>
          <a:xfrm>
            <a:off x="5220072" y="279673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e 352"/>
          <p:cNvSpPr/>
          <p:nvPr/>
        </p:nvSpPr>
        <p:spPr>
          <a:xfrm rot="5400000" flipH="1">
            <a:off x="5182112" y="2897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7" name="CasellaDiTesto 356"/>
          <p:cNvSpPr txBox="1"/>
          <p:nvPr/>
        </p:nvSpPr>
        <p:spPr>
          <a:xfrm>
            <a:off x="4661938" y="222067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TITLE</a:t>
            </a:r>
            <a:endParaRPr lang="it-IT" sz="650" dirty="0"/>
          </a:p>
        </p:txBody>
      </p:sp>
      <p:cxnSp>
        <p:nvCxnSpPr>
          <p:cNvPr id="368" name="Connettore 1 367"/>
          <p:cNvCxnSpPr/>
          <p:nvPr/>
        </p:nvCxnSpPr>
        <p:spPr>
          <a:xfrm>
            <a:off x="738031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vale 369"/>
          <p:cNvSpPr/>
          <p:nvPr/>
        </p:nvSpPr>
        <p:spPr>
          <a:xfrm rot="5400000" flipH="1">
            <a:off x="7346264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4" name="Ovale 393"/>
          <p:cNvSpPr/>
          <p:nvPr/>
        </p:nvSpPr>
        <p:spPr>
          <a:xfrm rot="5400000" flipH="1">
            <a:off x="7053368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5" name="CasellaDiTesto 394"/>
          <p:cNvSpPr txBox="1"/>
          <p:nvPr/>
        </p:nvSpPr>
        <p:spPr>
          <a:xfrm>
            <a:off x="6890848" y="1669694"/>
            <a:ext cx="7772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COSTHINT</a:t>
            </a:r>
            <a:endParaRPr lang="it-IT" sz="650" dirty="0"/>
          </a:p>
        </p:txBody>
      </p:sp>
      <p:cxnSp>
        <p:nvCxnSpPr>
          <p:cNvPr id="396" name="Connettore 1 395"/>
          <p:cNvCxnSpPr/>
          <p:nvPr/>
        </p:nvCxnSpPr>
        <p:spPr>
          <a:xfrm>
            <a:off x="6866528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e 396"/>
          <p:cNvSpPr/>
          <p:nvPr/>
        </p:nvSpPr>
        <p:spPr>
          <a:xfrm rot="5400000" flipH="1">
            <a:off x="6827616" y="162105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8" name="CasellaDiTesto 397"/>
          <p:cNvSpPr txBox="1"/>
          <p:nvPr/>
        </p:nvSpPr>
        <p:spPr>
          <a:xfrm>
            <a:off x="6666048" y="1668742"/>
            <a:ext cx="3600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HINT</a:t>
            </a:r>
            <a:endParaRPr lang="it-IT" sz="650" dirty="0"/>
          </a:p>
        </p:txBody>
      </p:sp>
      <p:cxnSp>
        <p:nvCxnSpPr>
          <p:cNvPr id="400" name="Connettore 1 399"/>
          <p:cNvCxnSpPr/>
          <p:nvPr/>
        </p:nvCxnSpPr>
        <p:spPr>
          <a:xfrm flipH="1">
            <a:off x="7452320" y="1349648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e 403"/>
          <p:cNvSpPr/>
          <p:nvPr/>
        </p:nvSpPr>
        <p:spPr>
          <a:xfrm rot="5400000" flipH="1">
            <a:off x="7538920" y="130479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5" name="CasellaDiTesto 404"/>
          <p:cNvSpPr txBox="1"/>
          <p:nvPr/>
        </p:nvSpPr>
        <p:spPr>
          <a:xfrm>
            <a:off x="7557424" y="1246718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432" name="Connettore 1 431"/>
          <p:cNvCxnSpPr/>
          <p:nvPr/>
        </p:nvCxnSpPr>
        <p:spPr>
          <a:xfrm>
            <a:off x="4781159" y="27973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Ovale 432"/>
          <p:cNvSpPr/>
          <p:nvPr/>
        </p:nvSpPr>
        <p:spPr>
          <a:xfrm rot="5400000" flipH="1">
            <a:off x="4743199" y="2898337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4" name="CasellaDiTesto 433"/>
          <p:cNvSpPr txBox="1"/>
          <p:nvPr/>
        </p:nvSpPr>
        <p:spPr>
          <a:xfrm>
            <a:off x="4427984" y="2951737"/>
            <a:ext cx="65178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PASSWORD</a:t>
            </a:r>
            <a:endParaRPr lang="it-IT" sz="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127</Words>
  <Application>Microsoft Office PowerPoint</Application>
  <PresentationFormat>Presentazione su schermo (16:9)</PresentationFormat>
  <Paragraphs>126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</cp:lastModifiedBy>
  <cp:revision>57</cp:revision>
  <dcterms:created xsi:type="dcterms:W3CDTF">2016-07-01T13:44:21Z</dcterms:created>
  <dcterms:modified xsi:type="dcterms:W3CDTF">2016-10-03T15:33:18Z</dcterms:modified>
</cp:coreProperties>
</file>