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54" y="-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00BA-0FAF-41C7-AD02-864713816CB5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5D6CB-13B4-45A9-AF04-78222191109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F5D6CB-13B4-45A9-AF04-78222191109D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080A-5D88-430C-A764-4252F62C936A}" type="datetimeFigureOut">
              <a:rPr lang="it-IT" smtClean="0"/>
              <a:pPr/>
              <a:t>02/09/2016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60D5-9883-4069-B58A-119D22AD455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4716016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USER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716016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GAME4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2699792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6804248" y="2571750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GAME2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716016" y="128195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GAME3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9" name="Rombo 8"/>
          <p:cNvSpPr/>
          <p:nvPr/>
        </p:nvSpPr>
        <p:spPr>
          <a:xfrm>
            <a:off x="3635896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0" name="Rombo 9"/>
          <p:cNvSpPr/>
          <p:nvPr/>
        </p:nvSpPr>
        <p:spPr>
          <a:xfrm>
            <a:off x="565212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UG2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1" name="Rombo 10"/>
          <p:cNvSpPr/>
          <p:nvPr/>
        </p:nvSpPr>
        <p:spPr>
          <a:xfrm>
            <a:off x="457200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2" name="Rombo 11"/>
          <p:cNvSpPr/>
          <p:nvPr/>
        </p:nvSpPr>
        <p:spPr>
          <a:xfrm>
            <a:off x="4572000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UG4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6804248" y="1275606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PUZZLE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4" name="Rombo 13"/>
          <p:cNvSpPr/>
          <p:nvPr/>
        </p:nvSpPr>
        <p:spPr>
          <a:xfrm>
            <a:off x="5652120" y="1203598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G3P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5683870" y="19236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MEDAL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6" name="Rombo 15"/>
          <p:cNvSpPr/>
          <p:nvPr/>
        </p:nvSpPr>
        <p:spPr>
          <a:xfrm>
            <a:off x="6732240" y="1851670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804248" y="3723878"/>
            <a:ext cx="648072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REVIEW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18" name="Rombo 17"/>
          <p:cNvSpPr/>
          <p:nvPr/>
        </p:nvSpPr>
        <p:spPr>
          <a:xfrm>
            <a:off x="5652120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G4R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2627784" y="3723878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HERITAGE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0" name="Rombo 19"/>
          <p:cNvSpPr/>
          <p:nvPr/>
        </p:nvSpPr>
        <p:spPr>
          <a:xfrm>
            <a:off x="2555776" y="307580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1" name="Rombo 20"/>
          <p:cNvSpPr/>
          <p:nvPr/>
        </p:nvSpPr>
        <p:spPr>
          <a:xfrm>
            <a:off x="3635896" y="3651870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G4H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3131840" y="1275606"/>
            <a:ext cx="864096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INFOPOINT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3" name="Rombo 22"/>
          <p:cNvSpPr/>
          <p:nvPr/>
        </p:nvSpPr>
        <p:spPr>
          <a:xfrm>
            <a:off x="3203848" y="1851670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IH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467544" y="2571750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smtClean="0">
                <a:solidFill>
                  <a:schemeClr val="tx1"/>
                </a:solidFill>
              </a:rPr>
              <a:t>MATCH1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5" name="Rombo 24"/>
          <p:cNvSpPr/>
          <p:nvPr/>
        </p:nvSpPr>
        <p:spPr>
          <a:xfrm>
            <a:off x="1691680" y="2499742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G1M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6" name="Rombo 25"/>
          <p:cNvSpPr/>
          <p:nvPr/>
        </p:nvSpPr>
        <p:spPr>
          <a:xfrm>
            <a:off x="467544" y="177966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MT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467544" y="127560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TREASURE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467544" y="195486"/>
            <a:ext cx="792088" cy="2217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CARD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9" name="Rombo 28"/>
          <p:cNvSpPr/>
          <p:nvPr/>
        </p:nvSpPr>
        <p:spPr>
          <a:xfrm>
            <a:off x="467544" y="699542"/>
            <a:ext cx="720080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TC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395536" y="4659982"/>
            <a:ext cx="1800200" cy="2160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CULTURAL ORGANIZATION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31" name="Rombo 30"/>
          <p:cNvSpPr/>
          <p:nvPr/>
        </p:nvSpPr>
        <p:spPr>
          <a:xfrm>
            <a:off x="827584" y="4155926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HA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" name="Connettore 1 32"/>
          <p:cNvCxnSpPr>
            <a:stCxn id="29" idx="0"/>
          </p:cNvCxnSpPr>
          <p:nvPr/>
        </p:nvCxnSpPr>
        <p:spPr>
          <a:xfrm flipV="1">
            <a:off x="827584" y="41151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/>
          <p:cNvCxnSpPr/>
          <p:nvPr/>
        </p:nvCxnSpPr>
        <p:spPr>
          <a:xfrm flipV="1">
            <a:off x="827584" y="9875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1 37"/>
          <p:cNvCxnSpPr/>
          <p:nvPr/>
        </p:nvCxnSpPr>
        <p:spPr>
          <a:xfrm flipV="1">
            <a:off x="827584" y="1491630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1 42"/>
          <p:cNvCxnSpPr/>
          <p:nvPr/>
        </p:nvCxnSpPr>
        <p:spPr>
          <a:xfrm flipV="1">
            <a:off x="827584" y="20676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1 49"/>
          <p:cNvCxnSpPr>
            <a:endCxn id="25" idx="1"/>
          </p:cNvCxnSpPr>
          <p:nvPr/>
        </p:nvCxnSpPr>
        <p:spPr>
          <a:xfrm>
            <a:off x="1259632" y="2643758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1 51"/>
          <p:cNvCxnSpPr/>
          <p:nvPr/>
        </p:nvCxnSpPr>
        <p:spPr>
          <a:xfrm>
            <a:off x="2483768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1 52"/>
          <p:cNvCxnSpPr/>
          <p:nvPr/>
        </p:nvCxnSpPr>
        <p:spPr>
          <a:xfrm>
            <a:off x="3570238" y="2139702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1 56"/>
          <p:cNvCxnSpPr>
            <a:endCxn id="23" idx="0"/>
          </p:cNvCxnSpPr>
          <p:nvPr/>
        </p:nvCxnSpPr>
        <p:spPr>
          <a:xfrm>
            <a:off x="356388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>
            <a:off x="2987824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1 63"/>
          <p:cNvCxnSpPr/>
          <p:nvPr/>
        </p:nvCxnSpPr>
        <p:spPr>
          <a:xfrm>
            <a:off x="2987824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flipH="1">
            <a:off x="3419872" y="379588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70"/>
          <p:cNvCxnSpPr/>
          <p:nvPr/>
        </p:nvCxnSpPr>
        <p:spPr>
          <a:xfrm flipH="1">
            <a:off x="4427984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1 73"/>
          <p:cNvCxnSpPr/>
          <p:nvPr/>
        </p:nvCxnSpPr>
        <p:spPr>
          <a:xfrm>
            <a:off x="1259632" y="391450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/>
          <p:nvPr/>
        </p:nvCxnSpPr>
        <p:spPr>
          <a:xfrm>
            <a:off x="1259632" y="4443958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1 76"/>
          <p:cNvCxnSpPr/>
          <p:nvPr/>
        </p:nvCxnSpPr>
        <p:spPr>
          <a:xfrm>
            <a:off x="334786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1 78"/>
          <p:cNvCxnSpPr/>
          <p:nvPr/>
        </p:nvCxnSpPr>
        <p:spPr>
          <a:xfrm>
            <a:off x="4427984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1 79"/>
          <p:cNvCxnSpPr/>
          <p:nvPr/>
        </p:nvCxnSpPr>
        <p:spPr>
          <a:xfrm flipV="1">
            <a:off x="5004048" y="278777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1 81"/>
          <p:cNvCxnSpPr/>
          <p:nvPr/>
        </p:nvCxnSpPr>
        <p:spPr>
          <a:xfrm flipV="1">
            <a:off x="5004048" y="3363838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1 85"/>
          <p:cNvCxnSpPr/>
          <p:nvPr/>
        </p:nvCxnSpPr>
        <p:spPr>
          <a:xfrm flipV="1">
            <a:off x="500404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5004048" y="1491630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 flipH="1">
            <a:off x="5364088" y="1347614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 flipH="1">
            <a:off x="6444208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1 98"/>
          <p:cNvCxnSpPr>
            <a:stCxn id="16" idx="1"/>
          </p:cNvCxnSpPr>
          <p:nvPr/>
        </p:nvCxnSpPr>
        <p:spPr>
          <a:xfrm flipH="1">
            <a:off x="6340450" y="1995686"/>
            <a:ext cx="391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ttore 1 105"/>
          <p:cNvCxnSpPr/>
          <p:nvPr/>
        </p:nvCxnSpPr>
        <p:spPr>
          <a:xfrm>
            <a:off x="7164288" y="2139702"/>
            <a:ext cx="0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1 113"/>
          <p:cNvCxnSpPr>
            <a:endCxn id="10" idx="1"/>
          </p:cNvCxnSpPr>
          <p:nvPr/>
        </p:nvCxnSpPr>
        <p:spPr>
          <a:xfrm>
            <a:off x="5364088" y="2643758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117"/>
          <p:cNvCxnSpPr/>
          <p:nvPr/>
        </p:nvCxnSpPr>
        <p:spPr>
          <a:xfrm>
            <a:off x="6444208" y="264375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1 119"/>
          <p:cNvCxnSpPr/>
          <p:nvPr/>
        </p:nvCxnSpPr>
        <p:spPr>
          <a:xfrm>
            <a:off x="5364088" y="3795886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1 120"/>
          <p:cNvCxnSpPr/>
          <p:nvPr/>
        </p:nvCxnSpPr>
        <p:spPr>
          <a:xfrm>
            <a:off x="6444208" y="379588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mbo 59"/>
          <p:cNvSpPr/>
          <p:nvPr/>
        </p:nvSpPr>
        <p:spPr>
          <a:xfrm>
            <a:off x="4644008" y="4155926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RH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62" name="Rombo 61"/>
          <p:cNvSpPr/>
          <p:nvPr/>
        </p:nvSpPr>
        <p:spPr>
          <a:xfrm>
            <a:off x="4644008" y="4587974"/>
            <a:ext cx="792088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G2H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70" name="Connettore 1 69"/>
          <p:cNvCxnSpPr/>
          <p:nvPr/>
        </p:nvCxnSpPr>
        <p:spPr>
          <a:xfrm>
            <a:off x="1619672" y="2387476"/>
            <a:ext cx="0" cy="136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2627784" y="699542"/>
            <a:ext cx="4536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1 97"/>
          <p:cNvCxnSpPr/>
          <p:nvPr/>
        </p:nvCxnSpPr>
        <p:spPr>
          <a:xfrm>
            <a:off x="7164288" y="69954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 flipV="1">
            <a:off x="3364756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104"/>
          <p:cNvCxnSpPr/>
          <p:nvPr/>
        </p:nvCxnSpPr>
        <p:spPr>
          <a:xfrm flipV="1">
            <a:off x="3203848" y="3939902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1 108"/>
          <p:cNvCxnSpPr>
            <a:stCxn id="60" idx="1"/>
          </p:cNvCxnSpPr>
          <p:nvPr/>
        </p:nvCxnSpPr>
        <p:spPr>
          <a:xfrm flipH="1">
            <a:off x="3366914" y="4299942"/>
            <a:ext cx="12770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1 111"/>
          <p:cNvCxnSpPr>
            <a:stCxn id="62" idx="1"/>
          </p:cNvCxnSpPr>
          <p:nvPr/>
        </p:nvCxnSpPr>
        <p:spPr>
          <a:xfrm flipH="1">
            <a:off x="3203848" y="473199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1 118"/>
          <p:cNvCxnSpPr>
            <a:endCxn id="31" idx="0"/>
          </p:cNvCxnSpPr>
          <p:nvPr/>
        </p:nvCxnSpPr>
        <p:spPr>
          <a:xfrm>
            <a:off x="1259632" y="3908152"/>
            <a:ext cx="0" cy="247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1 123"/>
          <p:cNvCxnSpPr/>
          <p:nvPr/>
        </p:nvCxnSpPr>
        <p:spPr>
          <a:xfrm flipH="1">
            <a:off x="5436096" y="4299942"/>
            <a:ext cx="17281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/>
          <p:nvPr/>
        </p:nvCxnSpPr>
        <p:spPr>
          <a:xfrm>
            <a:off x="7164288" y="393990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1 131"/>
          <p:cNvCxnSpPr/>
          <p:nvPr/>
        </p:nvCxnSpPr>
        <p:spPr>
          <a:xfrm flipH="1">
            <a:off x="5436096" y="4731990"/>
            <a:ext cx="22322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ttore 1 133"/>
          <p:cNvCxnSpPr/>
          <p:nvPr/>
        </p:nvCxnSpPr>
        <p:spPr>
          <a:xfrm>
            <a:off x="7668344" y="2643758"/>
            <a:ext cx="0" cy="2088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ttore 1 136"/>
          <p:cNvCxnSpPr/>
          <p:nvPr/>
        </p:nvCxnSpPr>
        <p:spPr>
          <a:xfrm>
            <a:off x="7452320" y="2643758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1 144"/>
          <p:cNvCxnSpPr/>
          <p:nvPr/>
        </p:nvCxnSpPr>
        <p:spPr>
          <a:xfrm flipV="1">
            <a:off x="2699792" y="3507854"/>
            <a:ext cx="0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1 148"/>
          <p:cNvCxnSpPr/>
          <p:nvPr/>
        </p:nvCxnSpPr>
        <p:spPr>
          <a:xfrm>
            <a:off x="1259632" y="3507854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ombo 151"/>
          <p:cNvSpPr/>
          <p:nvPr/>
        </p:nvSpPr>
        <p:spPr>
          <a:xfrm>
            <a:off x="395536" y="336383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HM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3" name="Connettore 1 152"/>
          <p:cNvCxnSpPr>
            <a:endCxn id="152" idx="0"/>
          </p:cNvCxnSpPr>
          <p:nvPr/>
        </p:nvCxnSpPr>
        <p:spPr>
          <a:xfrm>
            <a:off x="827584" y="2787774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1 86"/>
          <p:cNvCxnSpPr/>
          <p:nvPr/>
        </p:nvCxnSpPr>
        <p:spPr>
          <a:xfrm flipH="1">
            <a:off x="3360564" y="3435846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 flipV="1">
            <a:off x="3366914" y="3435846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1 100"/>
          <p:cNvCxnSpPr/>
          <p:nvPr/>
        </p:nvCxnSpPr>
        <p:spPr>
          <a:xfrm>
            <a:off x="1619672" y="3758818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ttore 1 121"/>
          <p:cNvCxnSpPr/>
          <p:nvPr/>
        </p:nvCxnSpPr>
        <p:spPr>
          <a:xfrm>
            <a:off x="2627784" y="699542"/>
            <a:ext cx="0" cy="1152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1 128"/>
          <p:cNvCxnSpPr/>
          <p:nvPr/>
        </p:nvCxnSpPr>
        <p:spPr>
          <a:xfrm>
            <a:off x="1619672" y="2387476"/>
            <a:ext cx="1008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ttore 1 132"/>
          <p:cNvCxnSpPr>
            <a:stCxn id="65" idx="2"/>
          </p:cNvCxnSpPr>
          <p:nvPr/>
        </p:nvCxnSpPr>
        <p:spPr>
          <a:xfrm>
            <a:off x="2627784" y="2099444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1 138"/>
          <p:cNvCxnSpPr/>
          <p:nvPr/>
        </p:nvCxnSpPr>
        <p:spPr>
          <a:xfrm>
            <a:off x="1475656" y="3833986"/>
            <a:ext cx="1152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1 140"/>
          <p:cNvCxnSpPr/>
          <p:nvPr/>
        </p:nvCxnSpPr>
        <p:spPr>
          <a:xfrm flipV="1">
            <a:off x="1475656" y="2243460"/>
            <a:ext cx="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1 143"/>
          <p:cNvCxnSpPr/>
          <p:nvPr/>
        </p:nvCxnSpPr>
        <p:spPr>
          <a:xfrm flipH="1">
            <a:off x="1475656" y="22371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1 147"/>
          <p:cNvCxnSpPr>
            <a:stCxn id="155" idx="2"/>
          </p:cNvCxnSpPr>
          <p:nvPr/>
        </p:nvCxnSpPr>
        <p:spPr>
          <a:xfrm>
            <a:off x="2051720" y="1491630"/>
            <a:ext cx="0" cy="739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mbo 154"/>
          <p:cNvSpPr/>
          <p:nvPr/>
        </p:nvSpPr>
        <p:spPr>
          <a:xfrm>
            <a:off x="1619672" y="1203598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TH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157" name="Connettore 1 156"/>
          <p:cNvCxnSpPr>
            <a:stCxn id="155" idx="1"/>
          </p:cNvCxnSpPr>
          <p:nvPr/>
        </p:nvCxnSpPr>
        <p:spPr>
          <a:xfrm flipH="1">
            <a:off x="1259632" y="134761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1 161"/>
          <p:cNvCxnSpPr/>
          <p:nvPr/>
        </p:nvCxnSpPr>
        <p:spPr>
          <a:xfrm flipH="1">
            <a:off x="1259632" y="254794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e 165"/>
          <p:cNvSpPr/>
          <p:nvPr/>
        </p:nvSpPr>
        <p:spPr>
          <a:xfrm rot="5400000" flipH="1">
            <a:off x="1403648" y="22304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7" name="Connettore 1 166"/>
          <p:cNvCxnSpPr/>
          <p:nvPr/>
        </p:nvCxnSpPr>
        <p:spPr>
          <a:xfrm flipH="1">
            <a:off x="1259632" y="371252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e 167"/>
          <p:cNvSpPr/>
          <p:nvPr/>
        </p:nvSpPr>
        <p:spPr>
          <a:xfrm rot="5400000" flipH="1">
            <a:off x="1403648" y="33950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9" name="CasellaDiTesto 168"/>
          <p:cNvSpPr txBox="1"/>
          <p:nvPr/>
        </p:nvSpPr>
        <p:spPr>
          <a:xfrm>
            <a:off x="1437556" y="280194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170" name="CasellaDiTesto 169"/>
          <p:cNvSpPr txBox="1"/>
          <p:nvPr/>
        </p:nvSpPr>
        <p:spPr>
          <a:xfrm>
            <a:off x="1439714" y="165770"/>
            <a:ext cx="68401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cxnSp>
        <p:nvCxnSpPr>
          <p:cNvPr id="171" name="Connettore 1 170"/>
          <p:cNvCxnSpPr/>
          <p:nvPr/>
        </p:nvCxnSpPr>
        <p:spPr>
          <a:xfrm>
            <a:off x="1187624" y="112397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e 171"/>
          <p:cNvSpPr/>
          <p:nvPr/>
        </p:nvSpPr>
        <p:spPr>
          <a:xfrm rot="5400000" flipH="1">
            <a:off x="1153716" y="10913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0" name="CasellaDiTesto 179"/>
          <p:cNvSpPr txBox="1"/>
          <p:nvPr/>
        </p:nvSpPr>
        <p:spPr>
          <a:xfrm>
            <a:off x="1005508" y="9282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81" name="Connettore 1 180"/>
          <p:cNvCxnSpPr/>
          <p:nvPr/>
        </p:nvCxnSpPr>
        <p:spPr>
          <a:xfrm>
            <a:off x="611560" y="198806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e 181"/>
          <p:cNvSpPr/>
          <p:nvPr/>
        </p:nvSpPr>
        <p:spPr>
          <a:xfrm rot="5400000" flipH="1">
            <a:off x="581080" y="210922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3" name="CasellaDiTesto 182"/>
          <p:cNvSpPr txBox="1"/>
          <p:nvPr/>
        </p:nvSpPr>
        <p:spPr>
          <a:xfrm>
            <a:off x="418396" y="218885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FOUND</a:t>
            </a:r>
            <a:endParaRPr lang="it-IT" sz="650" dirty="0"/>
          </a:p>
        </p:txBody>
      </p:sp>
      <p:cxnSp>
        <p:nvCxnSpPr>
          <p:cNvPr id="186" name="Connettore 1 185"/>
          <p:cNvCxnSpPr/>
          <p:nvPr/>
        </p:nvCxnSpPr>
        <p:spPr>
          <a:xfrm>
            <a:off x="539552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e 186"/>
          <p:cNvSpPr/>
          <p:nvPr/>
        </p:nvSpPr>
        <p:spPr>
          <a:xfrm rot="5400000" flipH="1">
            <a:off x="499294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8" name="CasellaDiTesto 187"/>
          <p:cNvSpPr txBox="1"/>
          <p:nvPr/>
        </p:nvSpPr>
        <p:spPr>
          <a:xfrm>
            <a:off x="401886" y="165469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190" name="Connettore 1 189"/>
          <p:cNvCxnSpPr/>
          <p:nvPr/>
        </p:nvCxnSpPr>
        <p:spPr>
          <a:xfrm>
            <a:off x="1187624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e 190"/>
          <p:cNvSpPr/>
          <p:nvPr/>
        </p:nvSpPr>
        <p:spPr>
          <a:xfrm rot="5400000" flipH="1">
            <a:off x="1147366" y="161659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2" name="CasellaDiTesto 191"/>
          <p:cNvSpPr txBox="1"/>
          <p:nvPr/>
        </p:nvSpPr>
        <p:spPr>
          <a:xfrm>
            <a:off x="999158" y="1654696"/>
            <a:ext cx="69252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COORDINATES</a:t>
            </a:r>
            <a:endParaRPr lang="it-IT" sz="650" dirty="0"/>
          </a:p>
        </p:txBody>
      </p:sp>
      <p:cxnSp>
        <p:nvCxnSpPr>
          <p:cNvPr id="193" name="Connettore 1 192"/>
          <p:cNvCxnSpPr/>
          <p:nvPr/>
        </p:nvCxnSpPr>
        <p:spPr>
          <a:xfrm>
            <a:off x="1153716" y="24277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e 193"/>
          <p:cNvSpPr/>
          <p:nvPr/>
        </p:nvSpPr>
        <p:spPr>
          <a:xfrm rot="5400000" flipH="1">
            <a:off x="1119808" y="238747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5" name="CasellaDiTesto 194"/>
          <p:cNvSpPr txBox="1"/>
          <p:nvPr/>
        </p:nvSpPr>
        <p:spPr>
          <a:xfrm>
            <a:off x="971600" y="222441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196" name="Connettore 1 195"/>
          <p:cNvCxnSpPr/>
          <p:nvPr/>
        </p:nvCxnSpPr>
        <p:spPr>
          <a:xfrm flipH="1">
            <a:off x="2208436" y="4775423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e 196"/>
          <p:cNvSpPr/>
          <p:nvPr/>
        </p:nvSpPr>
        <p:spPr>
          <a:xfrm rot="5400000" flipH="1">
            <a:off x="2352452" y="4741515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8" name="CasellaDiTesto 197"/>
          <p:cNvSpPr txBox="1"/>
          <p:nvPr/>
        </p:nvSpPr>
        <p:spPr>
          <a:xfrm>
            <a:off x="2394868" y="4682207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01" name="Connettore 1 200"/>
          <p:cNvCxnSpPr/>
          <p:nvPr/>
        </p:nvCxnSpPr>
        <p:spPr>
          <a:xfrm>
            <a:off x="3337198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e 201"/>
          <p:cNvSpPr/>
          <p:nvPr/>
        </p:nvSpPr>
        <p:spPr>
          <a:xfrm rot="5400000" flipH="1">
            <a:off x="3303290" y="109133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3" name="CasellaDiTesto 202"/>
          <p:cNvSpPr txBox="1"/>
          <p:nvPr/>
        </p:nvSpPr>
        <p:spPr>
          <a:xfrm>
            <a:off x="3155082" y="92826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06" name="Connettore 1 205"/>
          <p:cNvCxnSpPr/>
          <p:nvPr/>
        </p:nvCxnSpPr>
        <p:spPr>
          <a:xfrm>
            <a:off x="3737620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e 206"/>
          <p:cNvSpPr/>
          <p:nvPr/>
        </p:nvSpPr>
        <p:spPr>
          <a:xfrm rot="5400000" flipH="1">
            <a:off x="3703712" y="10976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08" name="Connettore 1 207"/>
          <p:cNvCxnSpPr/>
          <p:nvPr/>
        </p:nvCxnSpPr>
        <p:spPr>
          <a:xfrm>
            <a:off x="3851920" y="14916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e 208"/>
          <p:cNvSpPr/>
          <p:nvPr/>
        </p:nvSpPr>
        <p:spPr>
          <a:xfrm rot="5400000" flipH="1">
            <a:off x="3823727" y="16017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0" name="CasellaDiTesto 209"/>
          <p:cNvSpPr txBox="1"/>
          <p:nvPr/>
        </p:nvSpPr>
        <p:spPr>
          <a:xfrm>
            <a:off x="3555504" y="928266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  <a:endParaRPr lang="it-IT" sz="650" dirty="0"/>
          </a:p>
        </p:txBody>
      </p:sp>
      <p:sp>
        <p:nvSpPr>
          <p:cNvPr id="211" name="CasellaDiTesto 210"/>
          <p:cNvSpPr txBox="1"/>
          <p:nvPr/>
        </p:nvSpPr>
        <p:spPr>
          <a:xfrm>
            <a:off x="3688854" y="1650504"/>
            <a:ext cx="73913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COORDINATES</a:t>
            </a:r>
            <a:endParaRPr lang="it-IT" sz="650" dirty="0"/>
          </a:p>
        </p:txBody>
      </p:sp>
      <p:cxnSp>
        <p:nvCxnSpPr>
          <p:cNvPr id="212" name="Connettore 1 211"/>
          <p:cNvCxnSpPr/>
          <p:nvPr/>
        </p:nvCxnSpPr>
        <p:spPr>
          <a:xfrm>
            <a:off x="3025924" y="242455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e 212"/>
          <p:cNvSpPr/>
          <p:nvPr/>
        </p:nvSpPr>
        <p:spPr>
          <a:xfrm rot="5400000" flipH="1">
            <a:off x="2992016" y="238430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4" name="CasellaDiTesto 213"/>
          <p:cNvSpPr txBox="1"/>
          <p:nvPr/>
        </p:nvSpPr>
        <p:spPr>
          <a:xfrm>
            <a:off x="2843808" y="222123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15" name="Connettore 1 214"/>
          <p:cNvCxnSpPr/>
          <p:nvPr/>
        </p:nvCxnSpPr>
        <p:spPr>
          <a:xfrm>
            <a:off x="4898132" y="11379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e 215"/>
          <p:cNvSpPr/>
          <p:nvPr/>
        </p:nvSpPr>
        <p:spPr>
          <a:xfrm rot="5400000" flipH="1">
            <a:off x="4864224" y="1097682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7" name="CasellaDiTesto 216"/>
          <p:cNvSpPr txBox="1"/>
          <p:nvPr/>
        </p:nvSpPr>
        <p:spPr>
          <a:xfrm>
            <a:off x="4716016" y="9346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sp>
        <p:nvSpPr>
          <p:cNvPr id="220" name="CasellaDiTesto 219"/>
          <p:cNvSpPr txBox="1"/>
          <p:nvPr/>
        </p:nvSpPr>
        <p:spPr>
          <a:xfrm>
            <a:off x="5097264" y="222123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EMAIL</a:t>
            </a:r>
            <a:endParaRPr lang="it-IT" sz="650" dirty="0"/>
          </a:p>
        </p:txBody>
      </p:sp>
      <p:cxnSp>
        <p:nvCxnSpPr>
          <p:cNvPr id="221" name="Connettore 1 220"/>
          <p:cNvCxnSpPr/>
          <p:nvPr/>
        </p:nvCxnSpPr>
        <p:spPr>
          <a:xfrm>
            <a:off x="5220072" y="2424559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e 221"/>
          <p:cNvSpPr/>
          <p:nvPr/>
        </p:nvSpPr>
        <p:spPr>
          <a:xfrm rot="5400000" flipH="1">
            <a:off x="5186164" y="2384301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24" name="Connettore 1 223"/>
          <p:cNvCxnSpPr/>
          <p:nvPr/>
        </p:nvCxnSpPr>
        <p:spPr>
          <a:xfrm>
            <a:off x="4788024" y="2424137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e 224"/>
          <p:cNvSpPr/>
          <p:nvPr/>
        </p:nvSpPr>
        <p:spPr>
          <a:xfrm rot="5400000" flipH="1">
            <a:off x="4754116" y="2383879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6" name="CasellaDiTesto 225"/>
          <p:cNvSpPr txBox="1"/>
          <p:nvPr/>
        </p:nvSpPr>
        <p:spPr>
          <a:xfrm>
            <a:off x="4627116" y="2225849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TITLE</a:t>
            </a:r>
            <a:endParaRPr lang="it-IT" sz="650" dirty="0"/>
          </a:p>
        </p:txBody>
      </p:sp>
      <p:cxnSp>
        <p:nvCxnSpPr>
          <p:cNvPr id="227" name="Connettore 1 226"/>
          <p:cNvCxnSpPr/>
          <p:nvPr/>
        </p:nvCxnSpPr>
        <p:spPr>
          <a:xfrm>
            <a:off x="6861398" y="11241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e 227"/>
          <p:cNvSpPr/>
          <p:nvPr/>
        </p:nvSpPr>
        <p:spPr>
          <a:xfrm rot="5400000" flipH="1">
            <a:off x="6827490" y="109150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9" name="CasellaDiTesto 228"/>
          <p:cNvSpPr txBox="1"/>
          <p:nvPr/>
        </p:nvSpPr>
        <p:spPr>
          <a:xfrm>
            <a:off x="6679282" y="928438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30" name="Connettore 1 229"/>
          <p:cNvCxnSpPr/>
          <p:nvPr/>
        </p:nvCxnSpPr>
        <p:spPr>
          <a:xfrm>
            <a:off x="7346404" y="11252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e 230"/>
          <p:cNvSpPr/>
          <p:nvPr/>
        </p:nvSpPr>
        <p:spPr>
          <a:xfrm rot="5400000" flipH="1">
            <a:off x="7312496" y="10911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2" name="CasellaDiTesto 231"/>
          <p:cNvSpPr txBox="1"/>
          <p:nvPr/>
        </p:nvSpPr>
        <p:spPr>
          <a:xfrm>
            <a:off x="7164288" y="927922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ENABLED</a:t>
            </a:r>
            <a:endParaRPr lang="it-IT" sz="650" dirty="0"/>
          </a:p>
        </p:txBody>
      </p:sp>
      <p:cxnSp>
        <p:nvCxnSpPr>
          <p:cNvPr id="240" name="Connettore 1 239"/>
          <p:cNvCxnSpPr/>
          <p:nvPr/>
        </p:nvCxnSpPr>
        <p:spPr>
          <a:xfrm>
            <a:off x="5793978" y="177314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e 240"/>
          <p:cNvSpPr/>
          <p:nvPr/>
        </p:nvSpPr>
        <p:spPr>
          <a:xfrm rot="5400000" flipH="1">
            <a:off x="5760070" y="173906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2" name="CasellaDiTesto 241"/>
          <p:cNvSpPr txBox="1"/>
          <p:nvPr/>
        </p:nvSpPr>
        <p:spPr>
          <a:xfrm>
            <a:off x="5611862" y="156981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43" name="Connettore 1 242"/>
          <p:cNvCxnSpPr/>
          <p:nvPr/>
        </p:nvCxnSpPr>
        <p:spPr>
          <a:xfrm>
            <a:off x="6187926" y="177204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e 243"/>
          <p:cNvSpPr/>
          <p:nvPr/>
        </p:nvSpPr>
        <p:spPr>
          <a:xfrm rot="5400000" flipH="1">
            <a:off x="6147840" y="173940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5" name="CasellaDiTesto 244"/>
          <p:cNvSpPr txBox="1"/>
          <p:nvPr/>
        </p:nvSpPr>
        <p:spPr>
          <a:xfrm>
            <a:off x="6031554" y="1569816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46" name="Connettore 1 245"/>
          <p:cNvCxnSpPr/>
          <p:nvPr/>
        </p:nvCxnSpPr>
        <p:spPr>
          <a:xfrm>
            <a:off x="5971902" y="21397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e 246"/>
          <p:cNvSpPr/>
          <p:nvPr/>
        </p:nvSpPr>
        <p:spPr>
          <a:xfrm rot="5400000" flipH="1">
            <a:off x="5936962" y="22651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8" name="CasellaDiTesto 247"/>
          <p:cNvSpPr txBox="1"/>
          <p:nvPr/>
        </p:nvSpPr>
        <p:spPr>
          <a:xfrm>
            <a:off x="5827886" y="2308430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TYPE</a:t>
            </a:r>
            <a:endParaRPr lang="it-IT" sz="650" dirty="0"/>
          </a:p>
        </p:txBody>
      </p:sp>
      <p:cxnSp>
        <p:nvCxnSpPr>
          <p:cNvPr id="252" name="Connettore 1 251"/>
          <p:cNvCxnSpPr/>
          <p:nvPr/>
        </p:nvCxnSpPr>
        <p:spPr>
          <a:xfrm>
            <a:off x="7346404" y="24273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e 252"/>
          <p:cNvSpPr/>
          <p:nvPr/>
        </p:nvSpPr>
        <p:spPr>
          <a:xfrm rot="5400000" flipH="1">
            <a:off x="7312496" y="2393310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4" name="CasellaDiTesto 253"/>
          <p:cNvSpPr txBox="1"/>
          <p:nvPr/>
        </p:nvSpPr>
        <p:spPr>
          <a:xfrm>
            <a:off x="7164288" y="2224066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55" name="Connettore 1 254"/>
          <p:cNvCxnSpPr/>
          <p:nvPr/>
        </p:nvCxnSpPr>
        <p:spPr>
          <a:xfrm>
            <a:off x="5258172" y="357807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e 255"/>
          <p:cNvSpPr/>
          <p:nvPr/>
        </p:nvSpPr>
        <p:spPr>
          <a:xfrm rot="5400000" flipH="1">
            <a:off x="5224264" y="355161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57" name="CasellaDiTesto 256"/>
          <p:cNvSpPr txBox="1"/>
          <p:nvPr/>
        </p:nvSpPr>
        <p:spPr>
          <a:xfrm>
            <a:off x="5076056" y="338237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261" name="Connettore 1 260"/>
          <p:cNvCxnSpPr/>
          <p:nvPr/>
        </p:nvCxnSpPr>
        <p:spPr>
          <a:xfrm>
            <a:off x="6244590" y="113159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e 261"/>
          <p:cNvSpPr/>
          <p:nvPr/>
        </p:nvSpPr>
        <p:spPr>
          <a:xfrm rot="5400000" flipH="1">
            <a:off x="6210682" y="109751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3" name="CasellaDiTesto 262"/>
          <p:cNvSpPr txBox="1"/>
          <p:nvPr/>
        </p:nvSpPr>
        <p:spPr>
          <a:xfrm>
            <a:off x="6106752" y="927922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SOLVED</a:t>
            </a:r>
            <a:endParaRPr lang="it-IT" sz="650" dirty="0"/>
          </a:p>
        </p:txBody>
      </p:sp>
      <p:sp>
        <p:nvSpPr>
          <p:cNvPr id="65" name="Rombo 64"/>
          <p:cNvSpPr/>
          <p:nvPr/>
        </p:nvSpPr>
        <p:spPr>
          <a:xfrm>
            <a:off x="2195736" y="1811412"/>
            <a:ext cx="864096" cy="288032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PH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286" name="Ovale 285"/>
          <p:cNvSpPr/>
          <p:nvPr/>
        </p:nvSpPr>
        <p:spPr>
          <a:xfrm rot="5400000" flipH="1">
            <a:off x="2634134" y="4058518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7" name="Connettore 1 286"/>
          <p:cNvCxnSpPr/>
          <p:nvPr/>
        </p:nvCxnSpPr>
        <p:spPr>
          <a:xfrm>
            <a:off x="2674392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asellaDiTesto 287"/>
          <p:cNvSpPr txBox="1"/>
          <p:nvPr/>
        </p:nvSpPr>
        <p:spPr>
          <a:xfrm>
            <a:off x="2411760" y="410758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NAME</a:t>
            </a:r>
            <a:endParaRPr lang="it-IT" sz="650" dirty="0"/>
          </a:p>
        </p:txBody>
      </p:sp>
      <p:cxnSp>
        <p:nvCxnSpPr>
          <p:cNvPr id="292" name="Connettore 1 291"/>
          <p:cNvCxnSpPr/>
          <p:nvPr/>
        </p:nvCxnSpPr>
        <p:spPr>
          <a:xfrm>
            <a:off x="2823488" y="394663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Ovale 292"/>
          <p:cNvSpPr/>
          <p:nvPr/>
        </p:nvSpPr>
        <p:spPr>
          <a:xfrm rot="5400000" flipH="1">
            <a:off x="2786405" y="405674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4" name="CasellaDiTesto 293"/>
          <p:cNvSpPr txBox="1"/>
          <p:nvPr/>
        </p:nvSpPr>
        <p:spPr>
          <a:xfrm>
            <a:off x="2660422" y="4105508"/>
            <a:ext cx="39941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INFO</a:t>
            </a:r>
            <a:endParaRPr lang="it-IT" sz="650" dirty="0"/>
          </a:p>
        </p:txBody>
      </p:sp>
      <p:cxnSp>
        <p:nvCxnSpPr>
          <p:cNvPr id="295" name="Connettore 1 294"/>
          <p:cNvCxnSpPr/>
          <p:nvPr/>
        </p:nvCxnSpPr>
        <p:spPr>
          <a:xfrm>
            <a:off x="3038624" y="39526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e 295"/>
          <p:cNvSpPr/>
          <p:nvPr/>
        </p:nvSpPr>
        <p:spPr>
          <a:xfrm rot="5400000" flipH="1">
            <a:off x="3007891" y="405636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7" name="CasellaDiTesto 296"/>
          <p:cNvSpPr txBox="1"/>
          <p:nvPr/>
        </p:nvSpPr>
        <p:spPr>
          <a:xfrm>
            <a:off x="2850158" y="4109318"/>
            <a:ext cx="465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PERIOD</a:t>
            </a:r>
            <a:endParaRPr lang="it-IT" sz="650" dirty="0"/>
          </a:p>
        </p:txBody>
      </p:sp>
      <p:cxnSp>
        <p:nvCxnSpPr>
          <p:cNvPr id="298" name="Connettore 1 297"/>
          <p:cNvCxnSpPr/>
          <p:nvPr/>
        </p:nvCxnSpPr>
        <p:spPr>
          <a:xfrm>
            <a:off x="3419872" y="3939902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e 301"/>
          <p:cNvSpPr/>
          <p:nvPr/>
        </p:nvSpPr>
        <p:spPr>
          <a:xfrm rot="5400000" flipH="1">
            <a:off x="3479180" y="3999210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5" name="CasellaDiTesto 304"/>
          <p:cNvSpPr txBox="1"/>
          <p:nvPr/>
        </p:nvSpPr>
        <p:spPr>
          <a:xfrm>
            <a:off x="3474988" y="4018260"/>
            <a:ext cx="5929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TYPOLOGY</a:t>
            </a:r>
            <a:endParaRPr lang="it-IT" sz="650" dirty="0"/>
          </a:p>
        </p:txBody>
      </p:sp>
      <p:cxnSp>
        <p:nvCxnSpPr>
          <p:cNvPr id="184" name="Connettore 1 183"/>
          <p:cNvCxnSpPr/>
          <p:nvPr/>
        </p:nvCxnSpPr>
        <p:spPr>
          <a:xfrm flipH="1">
            <a:off x="3419872" y="365187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Ovale 188"/>
          <p:cNvSpPr/>
          <p:nvPr/>
        </p:nvSpPr>
        <p:spPr>
          <a:xfrm rot="5400000" flipH="1">
            <a:off x="3479497" y="360081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9" name="CasellaDiTesto 198"/>
          <p:cNvSpPr txBox="1"/>
          <p:nvPr/>
        </p:nvSpPr>
        <p:spPr>
          <a:xfrm>
            <a:off x="3470224" y="3460224"/>
            <a:ext cx="74173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COORDINATES</a:t>
            </a:r>
            <a:endParaRPr lang="it-IT" sz="650" dirty="0"/>
          </a:p>
        </p:txBody>
      </p:sp>
      <p:cxnSp>
        <p:nvCxnSpPr>
          <p:cNvPr id="200" name="Connettore 1 199"/>
          <p:cNvCxnSpPr/>
          <p:nvPr/>
        </p:nvCxnSpPr>
        <p:spPr>
          <a:xfrm>
            <a:off x="2771800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e 203"/>
          <p:cNvSpPr/>
          <p:nvPr/>
        </p:nvSpPr>
        <p:spPr>
          <a:xfrm rot="5400000" flipH="1">
            <a:off x="2733133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5" name="CasellaDiTesto 204"/>
          <p:cNvSpPr txBox="1"/>
          <p:nvPr/>
        </p:nvSpPr>
        <p:spPr>
          <a:xfrm>
            <a:off x="263254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G1</a:t>
            </a:r>
            <a:endParaRPr lang="it-IT" sz="650" dirty="0"/>
          </a:p>
        </p:txBody>
      </p:sp>
      <p:cxnSp>
        <p:nvCxnSpPr>
          <p:cNvPr id="218" name="Connettore 1 217"/>
          <p:cNvCxnSpPr/>
          <p:nvPr/>
        </p:nvCxnSpPr>
        <p:spPr>
          <a:xfrm>
            <a:off x="290152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e 218"/>
          <p:cNvSpPr/>
          <p:nvPr/>
        </p:nvSpPr>
        <p:spPr>
          <a:xfrm rot="5400000" flipH="1">
            <a:off x="2862860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23" name="CasellaDiTesto 222"/>
          <p:cNvSpPr txBox="1"/>
          <p:nvPr/>
        </p:nvSpPr>
        <p:spPr>
          <a:xfrm>
            <a:off x="2767037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G2</a:t>
            </a:r>
            <a:endParaRPr lang="it-IT" sz="650" dirty="0"/>
          </a:p>
        </p:txBody>
      </p:sp>
      <p:cxnSp>
        <p:nvCxnSpPr>
          <p:cNvPr id="275" name="Connettore 1 274"/>
          <p:cNvCxnSpPr/>
          <p:nvPr/>
        </p:nvCxnSpPr>
        <p:spPr>
          <a:xfrm>
            <a:off x="3083647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ttore 1 275"/>
          <p:cNvCxnSpPr/>
          <p:nvPr/>
        </p:nvCxnSpPr>
        <p:spPr>
          <a:xfrm>
            <a:off x="3208611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e 276"/>
          <p:cNvSpPr/>
          <p:nvPr/>
        </p:nvSpPr>
        <p:spPr>
          <a:xfrm rot="5400000" flipH="1">
            <a:off x="3169944" y="355072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8" name="CasellaDiTesto 277"/>
          <p:cNvSpPr txBox="1"/>
          <p:nvPr/>
        </p:nvSpPr>
        <p:spPr>
          <a:xfrm>
            <a:off x="3069358" y="339774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G4</a:t>
            </a:r>
            <a:endParaRPr lang="it-IT" sz="650" dirty="0"/>
          </a:p>
        </p:txBody>
      </p:sp>
      <p:sp>
        <p:nvSpPr>
          <p:cNvPr id="279" name="Ovale 278"/>
          <p:cNvSpPr/>
          <p:nvPr/>
        </p:nvSpPr>
        <p:spPr>
          <a:xfrm rot="5400000" flipH="1">
            <a:off x="3044980" y="355128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0" name="CasellaDiTesto 279"/>
          <p:cNvSpPr txBox="1"/>
          <p:nvPr/>
        </p:nvSpPr>
        <p:spPr>
          <a:xfrm>
            <a:off x="2949157" y="339702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G3</a:t>
            </a:r>
            <a:endParaRPr lang="it-IT" sz="650" dirty="0"/>
          </a:p>
        </p:txBody>
      </p:sp>
      <p:cxnSp>
        <p:nvCxnSpPr>
          <p:cNvPr id="282" name="Connettore 1 281"/>
          <p:cNvCxnSpPr/>
          <p:nvPr/>
        </p:nvCxnSpPr>
        <p:spPr>
          <a:xfrm>
            <a:off x="6732240" y="3723878"/>
            <a:ext cx="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e 282"/>
          <p:cNvSpPr/>
          <p:nvPr/>
        </p:nvSpPr>
        <p:spPr>
          <a:xfrm rot="5400000" flipH="1">
            <a:off x="6698332" y="367353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5" name="Connettore 1 284"/>
          <p:cNvCxnSpPr/>
          <p:nvPr/>
        </p:nvCxnSpPr>
        <p:spPr>
          <a:xfrm>
            <a:off x="6864100" y="35813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e 288"/>
          <p:cNvSpPr/>
          <p:nvPr/>
        </p:nvSpPr>
        <p:spPr>
          <a:xfrm rot="5400000" flipH="1">
            <a:off x="6826871" y="355914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90" name="CasellaDiTesto 289"/>
          <p:cNvSpPr txBox="1"/>
          <p:nvPr/>
        </p:nvSpPr>
        <p:spPr>
          <a:xfrm>
            <a:off x="6715348" y="3389555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DATA</a:t>
            </a:r>
            <a:endParaRPr lang="it-IT" sz="650" dirty="0"/>
          </a:p>
        </p:txBody>
      </p:sp>
      <p:cxnSp>
        <p:nvCxnSpPr>
          <p:cNvPr id="291" name="Connettore 1 290"/>
          <p:cNvCxnSpPr/>
          <p:nvPr/>
        </p:nvCxnSpPr>
        <p:spPr>
          <a:xfrm>
            <a:off x="712165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Ovale 298"/>
          <p:cNvSpPr/>
          <p:nvPr/>
        </p:nvSpPr>
        <p:spPr>
          <a:xfrm rot="5400000" flipH="1">
            <a:off x="7084423" y="3557701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0" name="CasellaDiTesto 299"/>
          <p:cNvSpPr txBox="1"/>
          <p:nvPr/>
        </p:nvSpPr>
        <p:spPr>
          <a:xfrm>
            <a:off x="6972900" y="3388113"/>
            <a:ext cx="44894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LIKES</a:t>
            </a:r>
            <a:endParaRPr lang="it-IT" sz="650" dirty="0"/>
          </a:p>
        </p:txBody>
      </p:sp>
      <p:cxnSp>
        <p:nvCxnSpPr>
          <p:cNvPr id="306" name="Connettore 1 305"/>
          <p:cNvCxnSpPr/>
          <p:nvPr/>
        </p:nvCxnSpPr>
        <p:spPr>
          <a:xfrm>
            <a:off x="7380312" y="357986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e 306"/>
          <p:cNvSpPr/>
          <p:nvPr/>
        </p:nvSpPr>
        <p:spPr>
          <a:xfrm rot="5400000" flipH="1">
            <a:off x="7340199" y="3559714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8" name="CasellaDiTesto 307"/>
          <p:cNvSpPr txBox="1"/>
          <p:nvPr/>
        </p:nvSpPr>
        <p:spPr>
          <a:xfrm>
            <a:off x="7228676" y="3390126"/>
            <a:ext cx="51167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DISLIKES</a:t>
            </a:r>
          </a:p>
        </p:txBody>
      </p:sp>
      <p:sp>
        <p:nvSpPr>
          <p:cNvPr id="309" name="Rettangolo 308"/>
          <p:cNvSpPr/>
          <p:nvPr/>
        </p:nvSpPr>
        <p:spPr>
          <a:xfrm>
            <a:off x="8100392" y="1419622"/>
            <a:ext cx="720080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MISSION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12" name="Connettore 1 311"/>
          <p:cNvCxnSpPr/>
          <p:nvPr/>
        </p:nvCxnSpPr>
        <p:spPr>
          <a:xfrm>
            <a:off x="8177733" y="1234078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nettore 1 312"/>
          <p:cNvCxnSpPr/>
          <p:nvPr/>
        </p:nvCxnSpPr>
        <p:spPr>
          <a:xfrm>
            <a:off x="8675315" y="91556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ombo 313"/>
          <p:cNvSpPr/>
          <p:nvPr/>
        </p:nvSpPr>
        <p:spPr>
          <a:xfrm>
            <a:off x="7760543" y="934616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17" name="Rombo 316"/>
          <p:cNvSpPr/>
          <p:nvPr/>
        </p:nvSpPr>
        <p:spPr>
          <a:xfrm>
            <a:off x="8251329" y="69954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18" name="Connettore 1 317"/>
          <p:cNvCxnSpPr/>
          <p:nvPr/>
        </p:nvCxnSpPr>
        <p:spPr>
          <a:xfrm>
            <a:off x="8191450" y="627534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ttore 1 318"/>
          <p:cNvCxnSpPr/>
          <p:nvPr/>
        </p:nvCxnSpPr>
        <p:spPr>
          <a:xfrm>
            <a:off x="8666931" y="627534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ttore 1 325"/>
          <p:cNvCxnSpPr/>
          <p:nvPr/>
        </p:nvCxnSpPr>
        <p:spPr>
          <a:xfrm>
            <a:off x="8670106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ttore 1 327"/>
          <p:cNvCxnSpPr/>
          <p:nvPr/>
        </p:nvCxnSpPr>
        <p:spPr>
          <a:xfrm>
            <a:off x="8670106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ttore 1 330"/>
          <p:cNvCxnSpPr/>
          <p:nvPr/>
        </p:nvCxnSpPr>
        <p:spPr>
          <a:xfrm>
            <a:off x="8191450" y="52581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nettore 1 331"/>
          <p:cNvCxnSpPr/>
          <p:nvPr/>
        </p:nvCxnSpPr>
        <p:spPr>
          <a:xfrm>
            <a:off x="8191450" y="40935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ttore 1 333"/>
          <p:cNvCxnSpPr/>
          <p:nvPr/>
        </p:nvCxnSpPr>
        <p:spPr>
          <a:xfrm>
            <a:off x="8195642" y="231127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nettore 1 334"/>
          <p:cNvCxnSpPr/>
          <p:nvPr/>
        </p:nvCxnSpPr>
        <p:spPr>
          <a:xfrm>
            <a:off x="8693224" y="198514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Rombo 335"/>
          <p:cNvSpPr/>
          <p:nvPr/>
        </p:nvSpPr>
        <p:spPr>
          <a:xfrm>
            <a:off x="7778452" y="200419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37" name="Rombo 336"/>
          <p:cNvSpPr/>
          <p:nvPr/>
        </p:nvSpPr>
        <p:spPr>
          <a:xfrm>
            <a:off x="8250188" y="176912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MG4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38" name="Connettore 1 337"/>
          <p:cNvCxnSpPr/>
          <p:nvPr/>
        </p:nvCxnSpPr>
        <p:spPr>
          <a:xfrm>
            <a:off x="8196659" y="1675904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nettore 1 338"/>
          <p:cNvCxnSpPr/>
          <p:nvPr/>
        </p:nvCxnSpPr>
        <p:spPr>
          <a:xfrm>
            <a:off x="8672140" y="1675904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ttore 1 345"/>
          <p:cNvCxnSpPr/>
          <p:nvPr/>
        </p:nvCxnSpPr>
        <p:spPr>
          <a:xfrm>
            <a:off x="8693918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ttore 1 348"/>
          <p:cNvCxnSpPr/>
          <p:nvPr/>
        </p:nvCxnSpPr>
        <p:spPr>
          <a:xfrm>
            <a:off x="8202245" y="253530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ttangolo 353"/>
          <p:cNvSpPr/>
          <p:nvPr/>
        </p:nvSpPr>
        <p:spPr>
          <a:xfrm>
            <a:off x="7890718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56" name="Rettangolo 355"/>
          <p:cNvSpPr/>
          <p:nvPr/>
        </p:nvSpPr>
        <p:spPr>
          <a:xfrm>
            <a:off x="8374324" y="19548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sp>
        <p:nvSpPr>
          <p:cNvPr id="359" name="Rettangolo 358"/>
          <p:cNvSpPr/>
          <p:nvPr/>
        </p:nvSpPr>
        <p:spPr>
          <a:xfrm>
            <a:off x="7911926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GAME3</a:t>
            </a:r>
            <a:endParaRPr lang="it-IT" sz="1000" b="1" dirty="0"/>
          </a:p>
        </p:txBody>
      </p:sp>
      <p:sp>
        <p:nvSpPr>
          <p:cNvPr id="360" name="Rettangolo 359"/>
          <p:cNvSpPr/>
          <p:nvPr/>
        </p:nvSpPr>
        <p:spPr>
          <a:xfrm>
            <a:off x="8395532" y="2582406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GAME4</a:t>
            </a:r>
            <a:endParaRPr lang="it-IT" sz="1000" b="1" dirty="0"/>
          </a:p>
        </p:txBody>
      </p:sp>
      <p:cxnSp>
        <p:nvCxnSpPr>
          <p:cNvPr id="361" name="Connettore 1 360"/>
          <p:cNvCxnSpPr/>
          <p:nvPr/>
        </p:nvCxnSpPr>
        <p:spPr>
          <a:xfrm>
            <a:off x="8202562" y="3528026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ttore 1 361"/>
          <p:cNvCxnSpPr/>
          <p:nvPr/>
        </p:nvCxnSpPr>
        <p:spPr>
          <a:xfrm>
            <a:off x="8700144" y="3201894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Rombo 362"/>
          <p:cNvSpPr/>
          <p:nvPr/>
        </p:nvSpPr>
        <p:spPr>
          <a:xfrm>
            <a:off x="7785372" y="3220944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AG3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64" name="Rombo 363"/>
          <p:cNvSpPr/>
          <p:nvPr/>
        </p:nvSpPr>
        <p:spPr>
          <a:xfrm>
            <a:off x="8276158" y="2985870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AG4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65" name="Connettore 1 364"/>
          <p:cNvCxnSpPr/>
          <p:nvPr/>
        </p:nvCxnSpPr>
        <p:spPr>
          <a:xfrm>
            <a:off x="8216279" y="2913862"/>
            <a:ext cx="0" cy="3166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onnettore 1 365"/>
          <p:cNvCxnSpPr/>
          <p:nvPr/>
        </p:nvCxnSpPr>
        <p:spPr>
          <a:xfrm>
            <a:off x="8691760" y="2913862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ttore 1 366"/>
          <p:cNvCxnSpPr/>
          <p:nvPr/>
        </p:nvCxnSpPr>
        <p:spPr>
          <a:xfrm>
            <a:off x="8693347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Connettore 1 368"/>
          <p:cNvCxnSpPr/>
          <p:nvPr/>
        </p:nvCxnSpPr>
        <p:spPr>
          <a:xfrm>
            <a:off x="8216279" y="2789278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ettangolo 370"/>
          <p:cNvSpPr/>
          <p:nvPr/>
        </p:nvSpPr>
        <p:spPr>
          <a:xfrm>
            <a:off x="7884368" y="3686900"/>
            <a:ext cx="1152128" cy="2463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>
                <a:solidFill>
                  <a:schemeClr val="tx1"/>
                </a:solidFill>
              </a:rPr>
              <a:t>ACHIEVEMENT</a:t>
            </a:r>
            <a:endParaRPr lang="it-IT" sz="1100" b="1" dirty="0">
              <a:solidFill>
                <a:schemeClr val="tx1"/>
              </a:solidFill>
            </a:endParaRPr>
          </a:p>
        </p:txBody>
      </p:sp>
      <p:cxnSp>
        <p:nvCxnSpPr>
          <p:cNvPr id="372" name="Connettore 1 371"/>
          <p:cNvCxnSpPr/>
          <p:nvPr/>
        </p:nvCxnSpPr>
        <p:spPr>
          <a:xfrm>
            <a:off x="6866731" y="1501155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CasellaDiTesto 372"/>
          <p:cNvSpPr txBox="1"/>
          <p:nvPr/>
        </p:nvSpPr>
        <p:spPr>
          <a:xfrm>
            <a:off x="6675090" y="1659310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LEVEL</a:t>
            </a:r>
            <a:endParaRPr lang="it-IT" sz="650" dirty="0"/>
          </a:p>
        </p:txBody>
      </p:sp>
      <p:sp>
        <p:nvSpPr>
          <p:cNvPr id="374" name="Ovale 373"/>
          <p:cNvSpPr/>
          <p:nvPr/>
        </p:nvSpPr>
        <p:spPr>
          <a:xfrm rot="5400000" flipH="1">
            <a:off x="6825456" y="162078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75" name="Connettore 1 374"/>
          <p:cNvCxnSpPr/>
          <p:nvPr/>
        </p:nvCxnSpPr>
        <p:spPr>
          <a:xfrm>
            <a:off x="7146255" y="150433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Ovale 375"/>
          <p:cNvSpPr/>
          <p:nvPr/>
        </p:nvSpPr>
        <p:spPr>
          <a:xfrm rot="5400000" flipH="1">
            <a:off x="7104980" y="1623963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7" name="CasellaDiTesto 376"/>
          <p:cNvSpPr txBox="1"/>
          <p:nvPr/>
        </p:nvSpPr>
        <p:spPr>
          <a:xfrm>
            <a:off x="6910164" y="1659310"/>
            <a:ext cx="504056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ANSWER</a:t>
            </a:r>
            <a:endParaRPr lang="it-IT" sz="650" dirty="0"/>
          </a:p>
        </p:txBody>
      </p:sp>
      <p:cxnSp>
        <p:nvCxnSpPr>
          <p:cNvPr id="378" name="Connettore 1 377"/>
          <p:cNvCxnSpPr/>
          <p:nvPr/>
        </p:nvCxnSpPr>
        <p:spPr>
          <a:xfrm>
            <a:off x="8216532" y="4575274"/>
            <a:ext cx="0" cy="17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ttore 1 378"/>
          <p:cNvCxnSpPr/>
          <p:nvPr/>
        </p:nvCxnSpPr>
        <p:spPr>
          <a:xfrm>
            <a:off x="8714114" y="42491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Rombo 379"/>
          <p:cNvSpPr/>
          <p:nvPr/>
        </p:nvSpPr>
        <p:spPr>
          <a:xfrm>
            <a:off x="7799342" y="4268192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</a:t>
            </a:r>
            <a:r>
              <a:rPr lang="it-IT" sz="800" b="1" smtClean="0">
                <a:solidFill>
                  <a:schemeClr val="tx1"/>
                </a:solidFill>
              </a:rPr>
              <a:t>G1</a:t>
            </a:r>
            <a:endParaRPr lang="it-IT" sz="800" b="1" dirty="0">
              <a:solidFill>
                <a:schemeClr val="tx1"/>
              </a:solidFill>
            </a:endParaRPr>
          </a:p>
        </p:txBody>
      </p:sp>
      <p:sp>
        <p:nvSpPr>
          <p:cNvPr id="381" name="Rombo 380"/>
          <p:cNvSpPr/>
          <p:nvPr/>
        </p:nvSpPr>
        <p:spPr>
          <a:xfrm>
            <a:off x="8271078" y="4033118"/>
            <a:ext cx="845046" cy="350515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800" b="1" dirty="0" smtClean="0">
                <a:solidFill>
                  <a:schemeClr val="tx1"/>
                </a:solidFill>
              </a:rPr>
              <a:t>AG2</a:t>
            </a:r>
            <a:endParaRPr lang="it-IT" sz="800" b="1" dirty="0">
              <a:solidFill>
                <a:schemeClr val="tx1"/>
              </a:solidFill>
            </a:endParaRPr>
          </a:p>
        </p:txBody>
      </p:sp>
      <p:cxnSp>
        <p:nvCxnSpPr>
          <p:cNvPr id="382" name="Connettore 1 381"/>
          <p:cNvCxnSpPr/>
          <p:nvPr/>
        </p:nvCxnSpPr>
        <p:spPr>
          <a:xfrm>
            <a:off x="8217549" y="3939902"/>
            <a:ext cx="0" cy="319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Connettore 1 382"/>
          <p:cNvCxnSpPr/>
          <p:nvPr/>
        </p:nvCxnSpPr>
        <p:spPr>
          <a:xfrm>
            <a:off x="8693030" y="3939902"/>
            <a:ext cx="0" cy="103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ttore 1 383"/>
          <p:cNvCxnSpPr/>
          <p:nvPr/>
        </p:nvCxnSpPr>
        <p:spPr>
          <a:xfrm>
            <a:off x="8714808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ttore 1 384"/>
          <p:cNvCxnSpPr/>
          <p:nvPr/>
        </p:nvCxnSpPr>
        <p:spPr>
          <a:xfrm>
            <a:off x="8215515" y="4799300"/>
            <a:ext cx="0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ttangolo 385"/>
          <p:cNvSpPr/>
          <p:nvPr/>
        </p:nvSpPr>
        <p:spPr>
          <a:xfrm>
            <a:off x="7925896" y="4836319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GAME1</a:t>
            </a:r>
            <a:endParaRPr lang="it-IT" sz="1000" b="1" dirty="0"/>
          </a:p>
        </p:txBody>
      </p:sp>
      <p:sp>
        <p:nvSpPr>
          <p:cNvPr id="387" name="Rettangolo 386"/>
          <p:cNvSpPr/>
          <p:nvPr/>
        </p:nvSpPr>
        <p:spPr>
          <a:xfrm>
            <a:off x="8426394" y="4842098"/>
            <a:ext cx="5838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1000" b="1" dirty="0" smtClean="0"/>
              <a:t>GAME2</a:t>
            </a:r>
            <a:endParaRPr lang="it-IT" sz="1000" b="1" dirty="0"/>
          </a:p>
        </p:txBody>
      </p:sp>
      <p:cxnSp>
        <p:nvCxnSpPr>
          <p:cNvPr id="388" name="Connettore 1 387"/>
          <p:cNvCxnSpPr/>
          <p:nvPr/>
        </p:nvCxnSpPr>
        <p:spPr>
          <a:xfrm>
            <a:off x="8774752" y="127560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Ovale 388"/>
          <p:cNvSpPr/>
          <p:nvPr/>
        </p:nvSpPr>
        <p:spPr>
          <a:xfrm rot="5400000" flipH="1">
            <a:off x="8740844" y="1241526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0" name="CasellaDiTesto 389"/>
          <p:cNvSpPr txBox="1"/>
          <p:nvPr/>
        </p:nvSpPr>
        <p:spPr>
          <a:xfrm>
            <a:off x="8635752" y="1074822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391" name="Connettore 1 390"/>
          <p:cNvCxnSpPr/>
          <p:nvPr/>
        </p:nvCxnSpPr>
        <p:spPr>
          <a:xfrm>
            <a:off x="8892480" y="354595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e 391"/>
          <p:cNvSpPr/>
          <p:nvPr/>
        </p:nvSpPr>
        <p:spPr>
          <a:xfrm rot="5400000" flipH="1">
            <a:off x="8858572" y="3511874"/>
            <a:ext cx="72008" cy="7200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3" name="CasellaDiTesto 392"/>
          <p:cNvSpPr txBox="1"/>
          <p:nvPr/>
        </p:nvSpPr>
        <p:spPr>
          <a:xfrm>
            <a:off x="8734812" y="3345170"/>
            <a:ext cx="432048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CODE</a:t>
            </a:r>
            <a:endParaRPr lang="it-IT" sz="650" dirty="0"/>
          </a:p>
        </p:txBody>
      </p:sp>
      <p:cxnSp>
        <p:nvCxnSpPr>
          <p:cNvPr id="394" name="Connettore 1 393"/>
          <p:cNvCxnSpPr/>
          <p:nvPr/>
        </p:nvCxnSpPr>
        <p:spPr>
          <a:xfrm>
            <a:off x="7956376" y="451596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Ovale 394"/>
          <p:cNvSpPr/>
          <p:nvPr/>
        </p:nvSpPr>
        <p:spPr>
          <a:xfrm rot="5400000" flipH="1">
            <a:off x="7925896" y="4659982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6" name="CasellaDiTesto 395"/>
          <p:cNvSpPr txBox="1"/>
          <p:nvPr/>
        </p:nvSpPr>
        <p:spPr>
          <a:xfrm>
            <a:off x="7714064" y="4701510"/>
            <a:ext cx="57606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OBTAINED</a:t>
            </a:r>
            <a:endParaRPr lang="it-IT" sz="650" dirty="0"/>
          </a:p>
        </p:txBody>
      </p:sp>
      <p:cxnSp>
        <p:nvCxnSpPr>
          <p:cNvPr id="400" name="Connettore 1 399"/>
          <p:cNvCxnSpPr/>
          <p:nvPr/>
        </p:nvCxnSpPr>
        <p:spPr>
          <a:xfrm flipV="1">
            <a:off x="7956376" y="885086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Ovale 401"/>
          <p:cNvSpPr/>
          <p:nvPr/>
        </p:nvSpPr>
        <p:spPr>
          <a:xfrm rot="5400000" flipH="1">
            <a:off x="7918276" y="835938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3" name="CasellaDiTesto 402"/>
          <p:cNvSpPr txBox="1"/>
          <p:nvPr/>
        </p:nvSpPr>
        <p:spPr>
          <a:xfrm>
            <a:off x="7706444" y="673254"/>
            <a:ext cx="57606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OBTAINED</a:t>
            </a:r>
            <a:endParaRPr lang="it-IT" sz="650" dirty="0"/>
          </a:p>
        </p:txBody>
      </p:sp>
      <p:sp>
        <p:nvSpPr>
          <p:cNvPr id="406" name="CasellaDiTesto 405"/>
          <p:cNvSpPr txBox="1"/>
          <p:nvPr/>
        </p:nvSpPr>
        <p:spPr>
          <a:xfrm>
            <a:off x="793676" y="10934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5.5</a:t>
            </a:r>
            <a:endParaRPr lang="it-IT" sz="650" dirty="0"/>
          </a:p>
        </p:txBody>
      </p:sp>
      <p:sp>
        <p:nvSpPr>
          <p:cNvPr id="408" name="CasellaDiTesto 407"/>
          <p:cNvSpPr txBox="1"/>
          <p:nvPr/>
        </p:nvSpPr>
        <p:spPr>
          <a:xfrm>
            <a:off x="797104" y="27885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09" name="CasellaDiTesto 408"/>
          <p:cNvSpPr txBox="1"/>
          <p:nvPr/>
        </p:nvSpPr>
        <p:spPr>
          <a:xfrm>
            <a:off x="1210484" y="1332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0" name="CasellaDiTesto 409"/>
          <p:cNvSpPr txBox="1"/>
          <p:nvPr/>
        </p:nvSpPr>
        <p:spPr>
          <a:xfrm>
            <a:off x="1202864" y="248187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1" name="CasellaDiTesto 410"/>
          <p:cNvSpPr txBox="1"/>
          <p:nvPr/>
        </p:nvSpPr>
        <p:spPr>
          <a:xfrm>
            <a:off x="3317384" y="249292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2" name="CasellaDiTesto 411"/>
          <p:cNvSpPr txBox="1"/>
          <p:nvPr/>
        </p:nvSpPr>
        <p:spPr>
          <a:xfrm>
            <a:off x="445846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3" name="CasellaDiTesto 412"/>
          <p:cNvSpPr txBox="1"/>
          <p:nvPr/>
        </p:nvSpPr>
        <p:spPr>
          <a:xfrm>
            <a:off x="3332624" y="147639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4" name="CasellaDiTesto 413"/>
          <p:cNvSpPr txBox="1"/>
          <p:nvPr/>
        </p:nvSpPr>
        <p:spPr>
          <a:xfrm>
            <a:off x="2388900" y="38831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5" name="CasellaDiTesto 414"/>
          <p:cNvSpPr txBox="1"/>
          <p:nvPr/>
        </p:nvSpPr>
        <p:spPr>
          <a:xfrm>
            <a:off x="7107732" y="398363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6" name="CasellaDiTesto 415"/>
          <p:cNvSpPr txBox="1"/>
          <p:nvPr/>
        </p:nvSpPr>
        <p:spPr>
          <a:xfrm>
            <a:off x="6496051" y="37629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7" name="CasellaDiTesto 416"/>
          <p:cNvSpPr txBox="1"/>
          <p:nvPr/>
        </p:nvSpPr>
        <p:spPr>
          <a:xfrm>
            <a:off x="4772784" y="35570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8" name="CasellaDiTesto 417"/>
          <p:cNvSpPr txBox="1"/>
          <p:nvPr/>
        </p:nvSpPr>
        <p:spPr>
          <a:xfrm>
            <a:off x="4772784" y="277253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19" name="CasellaDiTesto 418"/>
          <p:cNvSpPr txBox="1"/>
          <p:nvPr/>
        </p:nvSpPr>
        <p:spPr>
          <a:xfrm>
            <a:off x="5325988" y="248869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0" name="CasellaDiTesto 419"/>
          <p:cNvSpPr txBox="1"/>
          <p:nvPr/>
        </p:nvSpPr>
        <p:spPr>
          <a:xfrm>
            <a:off x="6534884" y="249212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1" name="CasellaDiTesto 420"/>
          <p:cNvSpPr txBox="1"/>
          <p:nvPr/>
        </p:nvSpPr>
        <p:spPr>
          <a:xfrm>
            <a:off x="4947280" y="24048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2" name="CasellaDiTesto 421"/>
          <p:cNvSpPr txBox="1"/>
          <p:nvPr/>
        </p:nvSpPr>
        <p:spPr>
          <a:xfrm>
            <a:off x="4950708" y="14840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3" name="CasellaDiTesto 422"/>
          <p:cNvSpPr txBox="1"/>
          <p:nvPr/>
        </p:nvSpPr>
        <p:spPr>
          <a:xfrm>
            <a:off x="6940644" y="1101110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1.1</a:t>
            </a:r>
            <a:endParaRPr lang="it-IT" sz="650" dirty="0"/>
          </a:p>
        </p:txBody>
      </p:sp>
      <p:sp>
        <p:nvSpPr>
          <p:cNvPr id="424" name="CasellaDiTesto 423"/>
          <p:cNvSpPr txBox="1"/>
          <p:nvPr/>
        </p:nvSpPr>
        <p:spPr>
          <a:xfrm>
            <a:off x="81384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5" name="CasellaDiTesto 424"/>
          <p:cNvSpPr txBox="1"/>
          <p:nvPr/>
        </p:nvSpPr>
        <p:spPr>
          <a:xfrm>
            <a:off x="8445192" y="12603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6" name="CasellaDiTesto 425"/>
          <p:cNvSpPr txBox="1"/>
          <p:nvPr/>
        </p:nvSpPr>
        <p:spPr>
          <a:xfrm>
            <a:off x="8141920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7" name="CasellaDiTesto 426"/>
          <p:cNvSpPr txBox="1"/>
          <p:nvPr/>
        </p:nvSpPr>
        <p:spPr>
          <a:xfrm>
            <a:off x="8645976" y="1643266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8" name="CasellaDiTesto 427"/>
          <p:cNvSpPr txBox="1"/>
          <p:nvPr/>
        </p:nvSpPr>
        <p:spPr>
          <a:xfrm>
            <a:off x="8161352" y="3531518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29" name="CasellaDiTesto 428"/>
          <p:cNvSpPr txBox="1"/>
          <p:nvPr/>
        </p:nvSpPr>
        <p:spPr>
          <a:xfrm>
            <a:off x="8468052" y="353071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0" name="CasellaDiTesto 429"/>
          <p:cNvSpPr txBox="1"/>
          <p:nvPr/>
        </p:nvSpPr>
        <p:spPr>
          <a:xfrm>
            <a:off x="8676456" y="3898374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sp>
        <p:nvSpPr>
          <p:cNvPr id="431" name="CasellaDiTesto 430"/>
          <p:cNvSpPr txBox="1"/>
          <p:nvPr/>
        </p:nvSpPr>
        <p:spPr>
          <a:xfrm>
            <a:off x="8164780" y="3901802"/>
            <a:ext cx="2880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0.1</a:t>
            </a:r>
            <a:endParaRPr lang="it-IT" sz="650" dirty="0"/>
          </a:p>
        </p:txBody>
      </p:sp>
      <p:cxnSp>
        <p:nvCxnSpPr>
          <p:cNvPr id="301" name="Connettore 1 300"/>
          <p:cNvCxnSpPr/>
          <p:nvPr/>
        </p:nvCxnSpPr>
        <p:spPr>
          <a:xfrm flipH="1">
            <a:off x="6732240" y="4011910"/>
            <a:ext cx="5760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nettore 1 302"/>
          <p:cNvCxnSpPr/>
          <p:nvPr/>
        </p:nvCxnSpPr>
        <p:spPr>
          <a:xfrm>
            <a:off x="7956376" y="3939902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Ovale 303"/>
          <p:cNvSpPr/>
          <p:nvPr/>
        </p:nvSpPr>
        <p:spPr>
          <a:xfrm rot="5400000" flipH="1">
            <a:off x="7918672" y="4079205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0" name="CasellaDiTesto 309"/>
          <p:cNvSpPr txBox="1"/>
          <p:nvPr/>
        </p:nvSpPr>
        <p:spPr>
          <a:xfrm>
            <a:off x="7619901" y="4125121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  <p:cxnSp>
        <p:nvCxnSpPr>
          <p:cNvPr id="311" name="Connettore 1 310"/>
          <p:cNvCxnSpPr/>
          <p:nvPr/>
        </p:nvCxnSpPr>
        <p:spPr>
          <a:xfrm flipH="1">
            <a:off x="7956376" y="1491630"/>
            <a:ext cx="144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Ovale 314"/>
          <p:cNvSpPr/>
          <p:nvPr/>
        </p:nvSpPr>
        <p:spPr>
          <a:xfrm rot="5400000" flipH="1">
            <a:off x="7893794" y="1450526"/>
            <a:ext cx="72008" cy="7200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6" name="CasellaDiTesto 315"/>
          <p:cNvSpPr txBox="1"/>
          <p:nvPr/>
        </p:nvSpPr>
        <p:spPr>
          <a:xfrm>
            <a:off x="7442894" y="1294458"/>
            <a:ext cx="64807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50" dirty="0" smtClean="0"/>
              <a:t>DESCRIPTION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119</Words>
  <Application>Microsoft Office PowerPoint</Application>
  <PresentationFormat>Presentazione su schermo (16:9)</PresentationFormat>
  <Paragraphs>118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Alessandro</dc:creator>
  <cp:lastModifiedBy>Alessandro</cp:lastModifiedBy>
  <cp:revision>52</cp:revision>
  <dcterms:created xsi:type="dcterms:W3CDTF">2016-07-01T13:44:21Z</dcterms:created>
  <dcterms:modified xsi:type="dcterms:W3CDTF">2016-09-02T18:11:05Z</dcterms:modified>
</cp:coreProperties>
</file>