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9" d="100"/>
          <a:sy n="39" d="100"/>
        </p:scale>
        <p:origin x="-2334" y="-9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400BA-0FAF-41C7-AD02-864713816CB5}" type="datetimeFigureOut">
              <a:rPr lang="it-IT" smtClean="0"/>
              <a:pPr/>
              <a:t>11/10/2016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5D6CB-13B4-45A9-AF04-78222191109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5D6CB-13B4-45A9-AF04-78222191109D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11/10/2016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11/10/2016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11/10/2016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11/10/2016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11/10/2016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11/10/2016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11/10/2016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11/10/2016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11/10/2016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11/10/2016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11/10/2016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B080A-5D88-430C-A764-4252F62C936A}" type="datetimeFigureOut">
              <a:rPr lang="it-IT" smtClean="0"/>
              <a:pPr/>
              <a:t>11/10/2016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716016" y="2571750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USER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716016" y="3723878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GAME4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699792" y="2571750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GAME1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6804248" y="2571750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GAME2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716016" y="1281956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GAME3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ombo 8"/>
          <p:cNvSpPr/>
          <p:nvPr/>
        </p:nvSpPr>
        <p:spPr>
          <a:xfrm>
            <a:off x="3635896" y="2499742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UG1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0" name="Rombo 9"/>
          <p:cNvSpPr/>
          <p:nvPr/>
        </p:nvSpPr>
        <p:spPr>
          <a:xfrm>
            <a:off x="5652120" y="2499742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UG2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1" name="Rombo 10"/>
          <p:cNvSpPr/>
          <p:nvPr/>
        </p:nvSpPr>
        <p:spPr>
          <a:xfrm>
            <a:off x="4572000" y="1851670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UG3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2" name="Rombo 11"/>
          <p:cNvSpPr/>
          <p:nvPr/>
        </p:nvSpPr>
        <p:spPr>
          <a:xfrm>
            <a:off x="4572000" y="3075806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UG4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6804248" y="1275606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PUZZLE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4" name="Rombo 13"/>
          <p:cNvSpPr/>
          <p:nvPr/>
        </p:nvSpPr>
        <p:spPr>
          <a:xfrm>
            <a:off x="5652120" y="1203598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G3P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5683870" y="1923678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MEDAL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6" name="Rombo 15"/>
          <p:cNvSpPr/>
          <p:nvPr/>
        </p:nvSpPr>
        <p:spPr>
          <a:xfrm>
            <a:off x="6732240" y="1851670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G2M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6804248" y="3723878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REVIEW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8" name="Rombo 17"/>
          <p:cNvSpPr/>
          <p:nvPr/>
        </p:nvSpPr>
        <p:spPr>
          <a:xfrm>
            <a:off x="5652120" y="3651870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G4R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2627784" y="3723878"/>
            <a:ext cx="792088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HERITAGE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0" name="Rombo 19"/>
          <p:cNvSpPr/>
          <p:nvPr/>
        </p:nvSpPr>
        <p:spPr>
          <a:xfrm>
            <a:off x="2555776" y="3075806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G1H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1" name="Rombo 20"/>
          <p:cNvSpPr/>
          <p:nvPr/>
        </p:nvSpPr>
        <p:spPr>
          <a:xfrm>
            <a:off x="3635896" y="3651870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G4H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3131840" y="1275606"/>
            <a:ext cx="864096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INFOPOINT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3" name="Rombo 22"/>
          <p:cNvSpPr/>
          <p:nvPr/>
        </p:nvSpPr>
        <p:spPr>
          <a:xfrm>
            <a:off x="3203848" y="1851670"/>
            <a:ext cx="720080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IH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467544" y="2571750"/>
            <a:ext cx="792088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smtClean="0">
                <a:solidFill>
                  <a:schemeClr val="tx1"/>
                </a:solidFill>
              </a:rPr>
              <a:t>MATCH1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" name="Rombo 24"/>
          <p:cNvSpPr/>
          <p:nvPr/>
        </p:nvSpPr>
        <p:spPr>
          <a:xfrm>
            <a:off x="1691680" y="2499742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G1M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6" name="Rombo 25"/>
          <p:cNvSpPr/>
          <p:nvPr/>
        </p:nvSpPr>
        <p:spPr>
          <a:xfrm>
            <a:off x="467544" y="1779662"/>
            <a:ext cx="720080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MT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467544" y="1275606"/>
            <a:ext cx="792088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TREASURE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467544" y="195486"/>
            <a:ext cx="792088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CARD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9" name="Rombo 28"/>
          <p:cNvSpPr/>
          <p:nvPr/>
        </p:nvSpPr>
        <p:spPr>
          <a:xfrm>
            <a:off x="467544" y="699542"/>
            <a:ext cx="720080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TC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395536" y="4659982"/>
            <a:ext cx="1800200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CULTURAL ORGANIZATION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1" name="Rombo 30"/>
          <p:cNvSpPr/>
          <p:nvPr/>
        </p:nvSpPr>
        <p:spPr>
          <a:xfrm>
            <a:off x="827584" y="4155926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HA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3" name="Connettore 1 32"/>
          <p:cNvCxnSpPr>
            <a:stCxn id="29" idx="0"/>
          </p:cNvCxnSpPr>
          <p:nvPr/>
        </p:nvCxnSpPr>
        <p:spPr>
          <a:xfrm flipV="1">
            <a:off x="827584" y="411510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V="1">
            <a:off x="827584" y="987574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 flipV="1">
            <a:off x="827584" y="1491630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 flipV="1">
            <a:off x="827584" y="2067694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1 49"/>
          <p:cNvCxnSpPr>
            <a:endCxn id="25" idx="1"/>
          </p:cNvCxnSpPr>
          <p:nvPr/>
        </p:nvCxnSpPr>
        <p:spPr>
          <a:xfrm>
            <a:off x="1259632" y="2643758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/>
          <p:nvPr/>
        </p:nvCxnSpPr>
        <p:spPr>
          <a:xfrm>
            <a:off x="2483768" y="264375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1 52"/>
          <p:cNvCxnSpPr/>
          <p:nvPr/>
        </p:nvCxnSpPr>
        <p:spPr>
          <a:xfrm>
            <a:off x="3570238" y="2139702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1 56"/>
          <p:cNvCxnSpPr>
            <a:endCxn id="23" idx="0"/>
          </p:cNvCxnSpPr>
          <p:nvPr/>
        </p:nvCxnSpPr>
        <p:spPr>
          <a:xfrm>
            <a:off x="3563888" y="14916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60"/>
          <p:cNvCxnSpPr/>
          <p:nvPr/>
        </p:nvCxnSpPr>
        <p:spPr>
          <a:xfrm>
            <a:off x="2987824" y="2787774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2987824" y="336383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1 68"/>
          <p:cNvCxnSpPr/>
          <p:nvPr/>
        </p:nvCxnSpPr>
        <p:spPr>
          <a:xfrm flipH="1">
            <a:off x="3419872" y="379588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1 70"/>
          <p:cNvCxnSpPr/>
          <p:nvPr/>
        </p:nvCxnSpPr>
        <p:spPr>
          <a:xfrm flipH="1">
            <a:off x="4427984" y="3795886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1 73"/>
          <p:cNvCxnSpPr/>
          <p:nvPr/>
        </p:nvCxnSpPr>
        <p:spPr>
          <a:xfrm>
            <a:off x="1259632" y="3914502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1 74"/>
          <p:cNvCxnSpPr/>
          <p:nvPr/>
        </p:nvCxnSpPr>
        <p:spPr>
          <a:xfrm>
            <a:off x="1259632" y="4443958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1 76"/>
          <p:cNvCxnSpPr/>
          <p:nvPr/>
        </p:nvCxnSpPr>
        <p:spPr>
          <a:xfrm>
            <a:off x="3347864" y="2643758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4427984" y="2643758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/>
          <p:nvPr/>
        </p:nvCxnSpPr>
        <p:spPr>
          <a:xfrm flipV="1">
            <a:off x="5004048" y="2787774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/>
          <p:nvPr/>
        </p:nvCxnSpPr>
        <p:spPr>
          <a:xfrm flipV="1">
            <a:off x="5004048" y="336383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1 85"/>
          <p:cNvCxnSpPr/>
          <p:nvPr/>
        </p:nvCxnSpPr>
        <p:spPr>
          <a:xfrm flipV="1">
            <a:off x="5004048" y="213970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5004048" y="14916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1 91"/>
          <p:cNvCxnSpPr/>
          <p:nvPr/>
        </p:nvCxnSpPr>
        <p:spPr>
          <a:xfrm flipH="1">
            <a:off x="5364088" y="1347614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1 93"/>
          <p:cNvCxnSpPr/>
          <p:nvPr/>
        </p:nvCxnSpPr>
        <p:spPr>
          <a:xfrm flipH="1">
            <a:off x="6444208" y="134761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1 98"/>
          <p:cNvCxnSpPr>
            <a:stCxn id="16" idx="1"/>
          </p:cNvCxnSpPr>
          <p:nvPr/>
        </p:nvCxnSpPr>
        <p:spPr>
          <a:xfrm flipH="1">
            <a:off x="6340450" y="1995686"/>
            <a:ext cx="3917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1 105"/>
          <p:cNvCxnSpPr/>
          <p:nvPr/>
        </p:nvCxnSpPr>
        <p:spPr>
          <a:xfrm>
            <a:off x="7164288" y="213970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1 113"/>
          <p:cNvCxnSpPr>
            <a:endCxn id="10" idx="1"/>
          </p:cNvCxnSpPr>
          <p:nvPr/>
        </p:nvCxnSpPr>
        <p:spPr>
          <a:xfrm>
            <a:off x="5364088" y="2643758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1 117"/>
          <p:cNvCxnSpPr/>
          <p:nvPr/>
        </p:nvCxnSpPr>
        <p:spPr>
          <a:xfrm>
            <a:off x="6444208" y="264375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1 119"/>
          <p:cNvCxnSpPr/>
          <p:nvPr/>
        </p:nvCxnSpPr>
        <p:spPr>
          <a:xfrm>
            <a:off x="5364088" y="3795886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1 120"/>
          <p:cNvCxnSpPr/>
          <p:nvPr/>
        </p:nvCxnSpPr>
        <p:spPr>
          <a:xfrm>
            <a:off x="6444208" y="3795886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mbo 59"/>
          <p:cNvSpPr/>
          <p:nvPr/>
        </p:nvSpPr>
        <p:spPr>
          <a:xfrm>
            <a:off x="4644008" y="4155926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RH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62" name="Rombo 61"/>
          <p:cNvSpPr/>
          <p:nvPr/>
        </p:nvSpPr>
        <p:spPr>
          <a:xfrm>
            <a:off x="4644008" y="4587974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G2H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70" name="Connettore 1 69"/>
          <p:cNvCxnSpPr/>
          <p:nvPr/>
        </p:nvCxnSpPr>
        <p:spPr>
          <a:xfrm>
            <a:off x="1619672" y="2387476"/>
            <a:ext cx="0" cy="1368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1 94"/>
          <p:cNvCxnSpPr/>
          <p:nvPr/>
        </p:nvCxnSpPr>
        <p:spPr>
          <a:xfrm>
            <a:off x="2555776" y="699542"/>
            <a:ext cx="4608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1 97"/>
          <p:cNvCxnSpPr/>
          <p:nvPr/>
        </p:nvCxnSpPr>
        <p:spPr>
          <a:xfrm>
            <a:off x="7164288" y="699542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1 101"/>
          <p:cNvCxnSpPr/>
          <p:nvPr/>
        </p:nvCxnSpPr>
        <p:spPr>
          <a:xfrm flipV="1">
            <a:off x="3364756" y="3939902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1 104"/>
          <p:cNvCxnSpPr/>
          <p:nvPr/>
        </p:nvCxnSpPr>
        <p:spPr>
          <a:xfrm flipV="1">
            <a:off x="3203848" y="3939902"/>
            <a:ext cx="0" cy="7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1 108"/>
          <p:cNvCxnSpPr>
            <a:stCxn id="60" idx="1"/>
          </p:cNvCxnSpPr>
          <p:nvPr/>
        </p:nvCxnSpPr>
        <p:spPr>
          <a:xfrm flipH="1">
            <a:off x="3366914" y="4299942"/>
            <a:ext cx="12770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1 111"/>
          <p:cNvCxnSpPr>
            <a:stCxn id="62" idx="1"/>
          </p:cNvCxnSpPr>
          <p:nvPr/>
        </p:nvCxnSpPr>
        <p:spPr>
          <a:xfrm flipH="1">
            <a:off x="3203848" y="4731990"/>
            <a:ext cx="1440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1 118"/>
          <p:cNvCxnSpPr>
            <a:endCxn id="31" idx="0"/>
          </p:cNvCxnSpPr>
          <p:nvPr/>
        </p:nvCxnSpPr>
        <p:spPr>
          <a:xfrm>
            <a:off x="1259632" y="3908152"/>
            <a:ext cx="0" cy="247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1 123"/>
          <p:cNvCxnSpPr/>
          <p:nvPr/>
        </p:nvCxnSpPr>
        <p:spPr>
          <a:xfrm flipH="1">
            <a:off x="5436096" y="4299942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1 126"/>
          <p:cNvCxnSpPr/>
          <p:nvPr/>
        </p:nvCxnSpPr>
        <p:spPr>
          <a:xfrm>
            <a:off x="7164288" y="3939902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1 131"/>
          <p:cNvCxnSpPr/>
          <p:nvPr/>
        </p:nvCxnSpPr>
        <p:spPr>
          <a:xfrm flipH="1">
            <a:off x="5436096" y="4731990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1 133"/>
          <p:cNvCxnSpPr/>
          <p:nvPr/>
        </p:nvCxnSpPr>
        <p:spPr>
          <a:xfrm>
            <a:off x="7668344" y="2643758"/>
            <a:ext cx="0" cy="2088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1 136"/>
          <p:cNvCxnSpPr/>
          <p:nvPr/>
        </p:nvCxnSpPr>
        <p:spPr>
          <a:xfrm>
            <a:off x="7452320" y="264375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1 144"/>
          <p:cNvCxnSpPr/>
          <p:nvPr/>
        </p:nvCxnSpPr>
        <p:spPr>
          <a:xfrm flipV="1">
            <a:off x="2699792" y="3507854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1 148"/>
          <p:cNvCxnSpPr/>
          <p:nvPr/>
        </p:nvCxnSpPr>
        <p:spPr>
          <a:xfrm>
            <a:off x="1259632" y="3507854"/>
            <a:ext cx="1440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ombo 151"/>
          <p:cNvSpPr/>
          <p:nvPr/>
        </p:nvSpPr>
        <p:spPr>
          <a:xfrm>
            <a:off x="395536" y="3363838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HM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153" name="Connettore 1 152"/>
          <p:cNvCxnSpPr>
            <a:endCxn id="152" idx="0"/>
          </p:cNvCxnSpPr>
          <p:nvPr/>
        </p:nvCxnSpPr>
        <p:spPr>
          <a:xfrm>
            <a:off x="827584" y="2787774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1 86"/>
          <p:cNvCxnSpPr/>
          <p:nvPr/>
        </p:nvCxnSpPr>
        <p:spPr>
          <a:xfrm flipH="1">
            <a:off x="3360564" y="343584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1 90"/>
          <p:cNvCxnSpPr/>
          <p:nvPr/>
        </p:nvCxnSpPr>
        <p:spPr>
          <a:xfrm flipV="1">
            <a:off x="3366914" y="3435846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1 100"/>
          <p:cNvCxnSpPr/>
          <p:nvPr/>
        </p:nvCxnSpPr>
        <p:spPr>
          <a:xfrm>
            <a:off x="1619672" y="3758818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1 121"/>
          <p:cNvCxnSpPr>
            <a:endCxn id="65" idx="0"/>
          </p:cNvCxnSpPr>
          <p:nvPr/>
        </p:nvCxnSpPr>
        <p:spPr>
          <a:xfrm>
            <a:off x="2555776" y="699542"/>
            <a:ext cx="0" cy="1111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1 128"/>
          <p:cNvCxnSpPr/>
          <p:nvPr/>
        </p:nvCxnSpPr>
        <p:spPr>
          <a:xfrm>
            <a:off x="1619672" y="2387476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1 132"/>
          <p:cNvCxnSpPr>
            <a:stCxn id="65" idx="2"/>
          </p:cNvCxnSpPr>
          <p:nvPr/>
        </p:nvCxnSpPr>
        <p:spPr>
          <a:xfrm>
            <a:off x="2555776" y="2099444"/>
            <a:ext cx="0" cy="28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1 138"/>
          <p:cNvCxnSpPr/>
          <p:nvPr/>
        </p:nvCxnSpPr>
        <p:spPr>
          <a:xfrm>
            <a:off x="1475656" y="3833986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ttore 1 140"/>
          <p:cNvCxnSpPr/>
          <p:nvPr/>
        </p:nvCxnSpPr>
        <p:spPr>
          <a:xfrm flipV="1">
            <a:off x="1475656" y="2243460"/>
            <a:ext cx="0" cy="158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1 143"/>
          <p:cNvCxnSpPr/>
          <p:nvPr/>
        </p:nvCxnSpPr>
        <p:spPr>
          <a:xfrm flipH="1">
            <a:off x="1475656" y="2237110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ttore 1 147"/>
          <p:cNvCxnSpPr>
            <a:stCxn id="155" idx="2"/>
          </p:cNvCxnSpPr>
          <p:nvPr/>
        </p:nvCxnSpPr>
        <p:spPr>
          <a:xfrm>
            <a:off x="2051720" y="1491630"/>
            <a:ext cx="0" cy="739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mbo 154"/>
          <p:cNvSpPr/>
          <p:nvPr/>
        </p:nvSpPr>
        <p:spPr>
          <a:xfrm>
            <a:off x="1619672" y="1203598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TH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1 156"/>
          <p:cNvCxnSpPr>
            <a:stCxn id="155" idx="1"/>
          </p:cNvCxnSpPr>
          <p:nvPr/>
        </p:nvCxnSpPr>
        <p:spPr>
          <a:xfrm flipH="1">
            <a:off x="1259632" y="134761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ttore 1 161"/>
          <p:cNvCxnSpPr>
            <a:stCxn id="351" idx="1"/>
            <a:endCxn id="28" idx="3"/>
          </p:cNvCxnSpPr>
          <p:nvPr/>
        </p:nvCxnSpPr>
        <p:spPr>
          <a:xfrm flipH="1">
            <a:off x="1259632" y="305634"/>
            <a:ext cx="1296144" cy="7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CasellaDiTesto 168"/>
          <p:cNvSpPr txBox="1"/>
          <p:nvPr/>
        </p:nvSpPr>
        <p:spPr>
          <a:xfrm>
            <a:off x="-43776" y="172118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sp>
        <p:nvSpPr>
          <p:cNvPr id="170" name="CasellaDiTesto 169"/>
          <p:cNvSpPr txBox="1"/>
          <p:nvPr/>
        </p:nvSpPr>
        <p:spPr>
          <a:xfrm>
            <a:off x="980376" y="598350"/>
            <a:ext cx="684014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  <a:endParaRPr lang="it-IT" sz="650" dirty="0"/>
          </a:p>
        </p:txBody>
      </p:sp>
      <p:cxnSp>
        <p:nvCxnSpPr>
          <p:cNvPr id="171" name="Connettore 1 170"/>
          <p:cNvCxnSpPr/>
          <p:nvPr/>
        </p:nvCxnSpPr>
        <p:spPr>
          <a:xfrm>
            <a:off x="537900" y="112397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e 171"/>
          <p:cNvSpPr/>
          <p:nvPr/>
        </p:nvSpPr>
        <p:spPr>
          <a:xfrm rot="5400000" flipH="1">
            <a:off x="503992" y="1091332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0" name="CasellaDiTesto 179"/>
          <p:cNvSpPr txBox="1"/>
          <p:nvPr/>
        </p:nvSpPr>
        <p:spPr>
          <a:xfrm>
            <a:off x="360356" y="92826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181" name="Connettore 1 180"/>
          <p:cNvCxnSpPr/>
          <p:nvPr/>
        </p:nvCxnSpPr>
        <p:spPr>
          <a:xfrm>
            <a:off x="611560" y="198806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e 181"/>
          <p:cNvSpPr/>
          <p:nvPr/>
        </p:nvSpPr>
        <p:spPr>
          <a:xfrm rot="5400000" flipH="1">
            <a:off x="581080" y="210922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3" name="CasellaDiTesto 182"/>
          <p:cNvSpPr txBox="1"/>
          <p:nvPr/>
        </p:nvSpPr>
        <p:spPr>
          <a:xfrm>
            <a:off x="418396" y="2188850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FOUND</a:t>
            </a:r>
            <a:endParaRPr lang="it-IT" sz="650" dirty="0"/>
          </a:p>
        </p:txBody>
      </p:sp>
      <p:cxnSp>
        <p:nvCxnSpPr>
          <p:cNvPr id="186" name="Connettore 1 185"/>
          <p:cNvCxnSpPr/>
          <p:nvPr/>
        </p:nvCxnSpPr>
        <p:spPr>
          <a:xfrm>
            <a:off x="539552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e 186"/>
          <p:cNvSpPr/>
          <p:nvPr/>
        </p:nvSpPr>
        <p:spPr>
          <a:xfrm rot="5400000" flipH="1">
            <a:off x="499294" y="161659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8" name="CasellaDiTesto 187"/>
          <p:cNvSpPr txBox="1"/>
          <p:nvPr/>
        </p:nvSpPr>
        <p:spPr>
          <a:xfrm>
            <a:off x="401886" y="165469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INFO</a:t>
            </a:r>
            <a:endParaRPr lang="it-IT" sz="650" dirty="0"/>
          </a:p>
        </p:txBody>
      </p:sp>
      <p:cxnSp>
        <p:nvCxnSpPr>
          <p:cNvPr id="190" name="Connettore 1 189"/>
          <p:cNvCxnSpPr/>
          <p:nvPr/>
        </p:nvCxnSpPr>
        <p:spPr>
          <a:xfrm>
            <a:off x="1187624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e 190"/>
          <p:cNvSpPr/>
          <p:nvPr/>
        </p:nvSpPr>
        <p:spPr>
          <a:xfrm rot="5400000" flipH="1">
            <a:off x="1147366" y="161659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2" name="CasellaDiTesto 191"/>
          <p:cNvSpPr txBox="1"/>
          <p:nvPr/>
        </p:nvSpPr>
        <p:spPr>
          <a:xfrm>
            <a:off x="999158" y="1654696"/>
            <a:ext cx="69252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LATITUDE</a:t>
            </a:r>
            <a:endParaRPr lang="it-IT" sz="650" dirty="0"/>
          </a:p>
        </p:txBody>
      </p:sp>
      <p:cxnSp>
        <p:nvCxnSpPr>
          <p:cNvPr id="193" name="Connettore 1 192"/>
          <p:cNvCxnSpPr/>
          <p:nvPr/>
        </p:nvCxnSpPr>
        <p:spPr>
          <a:xfrm>
            <a:off x="1153716" y="242773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e 193"/>
          <p:cNvSpPr/>
          <p:nvPr/>
        </p:nvSpPr>
        <p:spPr>
          <a:xfrm rot="5400000" flipH="1">
            <a:off x="1119808" y="238747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5" name="CasellaDiTesto 194"/>
          <p:cNvSpPr txBox="1"/>
          <p:nvPr/>
        </p:nvSpPr>
        <p:spPr>
          <a:xfrm>
            <a:off x="971600" y="2224410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196" name="Connettore 1 195"/>
          <p:cNvCxnSpPr/>
          <p:nvPr/>
        </p:nvCxnSpPr>
        <p:spPr>
          <a:xfrm flipH="1">
            <a:off x="2208436" y="4775423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e 196"/>
          <p:cNvSpPr/>
          <p:nvPr/>
        </p:nvSpPr>
        <p:spPr>
          <a:xfrm rot="5400000" flipH="1">
            <a:off x="2352452" y="4741515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8" name="CasellaDiTesto 197"/>
          <p:cNvSpPr txBox="1"/>
          <p:nvPr/>
        </p:nvSpPr>
        <p:spPr>
          <a:xfrm>
            <a:off x="2394868" y="4682207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EMAIL</a:t>
            </a:r>
            <a:endParaRPr lang="it-IT" sz="650" dirty="0"/>
          </a:p>
        </p:txBody>
      </p:sp>
      <p:cxnSp>
        <p:nvCxnSpPr>
          <p:cNvPr id="201" name="Connettore 1 200"/>
          <p:cNvCxnSpPr/>
          <p:nvPr/>
        </p:nvCxnSpPr>
        <p:spPr>
          <a:xfrm>
            <a:off x="3203848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vale 201"/>
          <p:cNvSpPr/>
          <p:nvPr/>
        </p:nvSpPr>
        <p:spPr>
          <a:xfrm rot="5400000" flipH="1">
            <a:off x="3168416" y="1599070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3" name="CasellaDiTesto 202"/>
          <p:cNvSpPr txBox="1"/>
          <p:nvPr/>
        </p:nvSpPr>
        <p:spPr>
          <a:xfrm>
            <a:off x="3035828" y="1649362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06" name="Connettore 1 205"/>
          <p:cNvCxnSpPr/>
          <p:nvPr/>
        </p:nvCxnSpPr>
        <p:spPr>
          <a:xfrm>
            <a:off x="3219088" y="113794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e 206"/>
          <p:cNvSpPr/>
          <p:nvPr/>
        </p:nvSpPr>
        <p:spPr>
          <a:xfrm rot="5400000" flipH="1">
            <a:off x="3185180" y="109768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8" name="Connettore 1 207"/>
          <p:cNvCxnSpPr/>
          <p:nvPr/>
        </p:nvCxnSpPr>
        <p:spPr>
          <a:xfrm>
            <a:off x="3851920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e 208"/>
          <p:cNvSpPr/>
          <p:nvPr/>
        </p:nvSpPr>
        <p:spPr>
          <a:xfrm rot="5400000" flipH="1">
            <a:off x="3819155" y="1601738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0" name="CasellaDiTesto 209"/>
          <p:cNvSpPr txBox="1"/>
          <p:nvPr/>
        </p:nvSpPr>
        <p:spPr>
          <a:xfrm>
            <a:off x="3036972" y="928266"/>
            <a:ext cx="64807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  <a:endParaRPr lang="it-IT" sz="650" dirty="0"/>
          </a:p>
        </p:txBody>
      </p:sp>
      <p:sp>
        <p:nvSpPr>
          <p:cNvPr id="211" name="CasellaDiTesto 210"/>
          <p:cNvSpPr txBox="1"/>
          <p:nvPr/>
        </p:nvSpPr>
        <p:spPr>
          <a:xfrm>
            <a:off x="3688854" y="1650504"/>
            <a:ext cx="73913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LONGITUDE</a:t>
            </a:r>
            <a:endParaRPr lang="it-IT" sz="650" dirty="0"/>
          </a:p>
        </p:txBody>
      </p:sp>
      <p:cxnSp>
        <p:nvCxnSpPr>
          <p:cNvPr id="212" name="Connettore 1 211"/>
          <p:cNvCxnSpPr/>
          <p:nvPr/>
        </p:nvCxnSpPr>
        <p:spPr>
          <a:xfrm>
            <a:off x="3141888" y="278777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Ovale 212"/>
          <p:cNvSpPr/>
          <p:nvPr/>
        </p:nvSpPr>
        <p:spPr>
          <a:xfrm rot="5400000" flipH="1">
            <a:off x="3104590" y="292539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4" name="CasellaDiTesto 213"/>
          <p:cNvSpPr txBox="1"/>
          <p:nvPr/>
        </p:nvSpPr>
        <p:spPr>
          <a:xfrm>
            <a:off x="2996333" y="2967108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15" name="Connettore 1 214"/>
          <p:cNvCxnSpPr/>
          <p:nvPr/>
        </p:nvCxnSpPr>
        <p:spPr>
          <a:xfrm>
            <a:off x="4898132" y="113794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e 215"/>
          <p:cNvSpPr/>
          <p:nvPr/>
        </p:nvSpPr>
        <p:spPr>
          <a:xfrm rot="5400000" flipH="1">
            <a:off x="4864224" y="1097682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7" name="CasellaDiTesto 216"/>
          <p:cNvSpPr txBox="1"/>
          <p:nvPr/>
        </p:nvSpPr>
        <p:spPr>
          <a:xfrm>
            <a:off x="4716016" y="93461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sp>
        <p:nvSpPr>
          <p:cNvPr id="220" name="CasellaDiTesto 219"/>
          <p:cNvSpPr txBox="1"/>
          <p:nvPr/>
        </p:nvSpPr>
        <p:spPr>
          <a:xfrm>
            <a:off x="5097264" y="2221235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EMAIL</a:t>
            </a:r>
            <a:endParaRPr lang="it-IT" sz="650" dirty="0"/>
          </a:p>
        </p:txBody>
      </p:sp>
      <p:cxnSp>
        <p:nvCxnSpPr>
          <p:cNvPr id="221" name="Connettore 1 220"/>
          <p:cNvCxnSpPr/>
          <p:nvPr/>
        </p:nvCxnSpPr>
        <p:spPr>
          <a:xfrm>
            <a:off x="5220072" y="2424559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e 221"/>
          <p:cNvSpPr/>
          <p:nvPr/>
        </p:nvSpPr>
        <p:spPr>
          <a:xfrm rot="5400000" flipH="1">
            <a:off x="5186164" y="2384301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24" name="Connettore 1 223"/>
          <p:cNvCxnSpPr/>
          <p:nvPr/>
        </p:nvCxnSpPr>
        <p:spPr>
          <a:xfrm>
            <a:off x="4788024" y="2424137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e 224"/>
          <p:cNvSpPr/>
          <p:nvPr/>
        </p:nvSpPr>
        <p:spPr>
          <a:xfrm rot="5400000" flipH="1">
            <a:off x="4754116" y="2383879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6" name="CasellaDiTesto 225"/>
          <p:cNvSpPr txBox="1"/>
          <p:nvPr/>
        </p:nvSpPr>
        <p:spPr>
          <a:xfrm>
            <a:off x="5100376" y="295124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COINS</a:t>
            </a:r>
            <a:endParaRPr lang="it-IT" sz="650" dirty="0"/>
          </a:p>
        </p:txBody>
      </p:sp>
      <p:cxnSp>
        <p:nvCxnSpPr>
          <p:cNvPr id="227" name="Connettore 1 226"/>
          <p:cNvCxnSpPr/>
          <p:nvPr/>
        </p:nvCxnSpPr>
        <p:spPr>
          <a:xfrm>
            <a:off x="7054180" y="112835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Ovale 227"/>
          <p:cNvSpPr/>
          <p:nvPr/>
        </p:nvSpPr>
        <p:spPr>
          <a:xfrm rot="5400000" flipH="1">
            <a:off x="7020272" y="1095718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9" name="CasellaDiTesto 228"/>
          <p:cNvSpPr txBox="1"/>
          <p:nvPr/>
        </p:nvSpPr>
        <p:spPr>
          <a:xfrm>
            <a:off x="6859364" y="928438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30" name="Connettore 1 229"/>
          <p:cNvCxnSpPr/>
          <p:nvPr/>
        </p:nvCxnSpPr>
        <p:spPr>
          <a:xfrm>
            <a:off x="7414220" y="112524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vale 230"/>
          <p:cNvSpPr/>
          <p:nvPr/>
        </p:nvSpPr>
        <p:spPr>
          <a:xfrm rot="5400000" flipH="1">
            <a:off x="7380312" y="109116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2" name="CasellaDiTesto 231"/>
          <p:cNvSpPr txBox="1"/>
          <p:nvPr/>
        </p:nvSpPr>
        <p:spPr>
          <a:xfrm>
            <a:off x="7283020" y="927922"/>
            <a:ext cx="5040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ENABLED</a:t>
            </a:r>
            <a:endParaRPr lang="it-IT" sz="650" dirty="0"/>
          </a:p>
        </p:txBody>
      </p:sp>
      <p:cxnSp>
        <p:nvCxnSpPr>
          <p:cNvPr id="240" name="Connettore 1 239"/>
          <p:cNvCxnSpPr/>
          <p:nvPr/>
        </p:nvCxnSpPr>
        <p:spPr>
          <a:xfrm>
            <a:off x="5793978" y="177314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e 240"/>
          <p:cNvSpPr/>
          <p:nvPr/>
        </p:nvSpPr>
        <p:spPr>
          <a:xfrm rot="5400000" flipH="1">
            <a:off x="5760070" y="1739060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2" name="CasellaDiTesto 241"/>
          <p:cNvSpPr txBox="1"/>
          <p:nvPr/>
        </p:nvSpPr>
        <p:spPr>
          <a:xfrm>
            <a:off x="5611862" y="1569816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43" name="Connettore 1 242"/>
          <p:cNvCxnSpPr/>
          <p:nvPr/>
        </p:nvCxnSpPr>
        <p:spPr>
          <a:xfrm>
            <a:off x="6187926" y="177204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e 243"/>
          <p:cNvSpPr/>
          <p:nvPr/>
        </p:nvSpPr>
        <p:spPr>
          <a:xfrm rot="5400000" flipH="1">
            <a:off x="6147840" y="173940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5" name="CasellaDiTesto 244"/>
          <p:cNvSpPr txBox="1"/>
          <p:nvPr/>
        </p:nvSpPr>
        <p:spPr>
          <a:xfrm>
            <a:off x="6031554" y="156981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NAME</a:t>
            </a:r>
            <a:endParaRPr lang="it-IT" sz="650" dirty="0"/>
          </a:p>
        </p:txBody>
      </p:sp>
      <p:cxnSp>
        <p:nvCxnSpPr>
          <p:cNvPr id="246" name="Connettore 1 245"/>
          <p:cNvCxnSpPr/>
          <p:nvPr/>
        </p:nvCxnSpPr>
        <p:spPr>
          <a:xfrm>
            <a:off x="5971902" y="213970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e 246"/>
          <p:cNvSpPr/>
          <p:nvPr/>
        </p:nvSpPr>
        <p:spPr>
          <a:xfrm rot="5400000" flipH="1">
            <a:off x="5936962" y="226518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8" name="CasellaDiTesto 247"/>
          <p:cNvSpPr txBox="1"/>
          <p:nvPr/>
        </p:nvSpPr>
        <p:spPr>
          <a:xfrm>
            <a:off x="5827886" y="2308430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TYPE</a:t>
            </a:r>
            <a:endParaRPr lang="it-IT" sz="650" dirty="0"/>
          </a:p>
        </p:txBody>
      </p:sp>
      <p:cxnSp>
        <p:nvCxnSpPr>
          <p:cNvPr id="252" name="Connettore 1 251"/>
          <p:cNvCxnSpPr/>
          <p:nvPr/>
        </p:nvCxnSpPr>
        <p:spPr>
          <a:xfrm>
            <a:off x="7346404" y="242739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e 252"/>
          <p:cNvSpPr/>
          <p:nvPr/>
        </p:nvSpPr>
        <p:spPr>
          <a:xfrm rot="5400000" flipH="1">
            <a:off x="7312496" y="2393310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4" name="CasellaDiTesto 253"/>
          <p:cNvSpPr txBox="1"/>
          <p:nvPr/>
        </p:nvSpPr>
        <p:spPr>
          <a:xfrm>
            <a:off x="7164288" y="2224066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55" name="Connettore 1 254"/>
          <p:cNvCxnSpPr/>
          <p:nvPr/>
        </p:nvCxnSpPr>
        <p:spPr>
          <a:xfrm>
            <a:off x="5258172" y="357807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e 255"/>
          <p:cNvSpPr/>
          <p:nvPr/>
        </p:nvSpPr>
        <p:spPr>
          <a:xfrm rot="5400000" flipH="1">
            <a:off x="5224264" y="355161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7" name="CasellaDiTesto 256"/>
          <p:cNvSpPr txBox="1"/>
          <p:nvPr/>
        </p:nvSpPr>
        <p:spPr>
          <a:xfrm>
            <a:off x="5076056" y="3382372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sp>
        <p:nvSpPr>
          <p:cNvPr id="65" name="Rombo 64"/>
          <p:cNvSpPr/>
          <p:nvPr/>
        </p:nvSpPr>
        <p:spPr>
          <a:xfrm>
            <a:off x="2195736" y="1811412"/>
            <a:ext cx="720080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PH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86" name="Ovale 285"/>
          <p:cNvSpPr/>
          <p:nvPr/>
        </p:nvSpPr>
        <p:spPr>
          <a:xfrm rot="5400000" flipH="1">
            <a:off x="2634134" y="4058518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7" name="Connettore 1 286"/>
          <p:cNvCxnSpPr/>
          <p:nvPr/>
        </p:nvCxnSpPr>
        <p:spPr>
          <a:xfrm>
            <a:off x="2674392" y="393990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CasellaDiTesto 287"/>
          <p:cNvSpPr txBox="1"/>
          <p:nvPr/>
        </p:nvSpPr>
        <p:spPr>
          <a:xfrm>
            <a:off x="2411760" y="4107582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NAME</a:t>
            </a:r>
            <a:endParaRPr lang="it-IT" sz="650" dirty="0"/>
          </a:p>
        </p:txBody>
      </p:sp>
      <p:cxnSp>
        <p:nvCxnSpPr>
          <p:cNvPr id="292" name="Connettore 1 291"/>
          <p:cNvCxnSpPr/>
          <p:nvPr/>
        </p:nvCxnSpPr>
        <p:spPr>
          <a:xfrm>
            <a:off x="2823488" y="394663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Ovale 292"/>
          <p:cNvSpPr/>
          <p:nvPr/>
        </p:nvSpPr>
        <p:spPr>
          <a:xfrm rot="5400000" flipH="1">
            <a:off x="2786405" y="405674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4" name="CasellaDiTesto 293"/>
          <p:cNvSpPr txBox="1"/>
          <p:nvPr/>
        </p:nvSpPr>
        <p:spPr>
          <a:xfrm>
            <a:off x="2660422" y="4105508"/>
            <a:ext cx="39941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INFO</a:t>
            </a:r>
            <a:endParaRPr lang="it-IT" sz="650" dirty="0"/>
          </a:p>
        </p:txBody>
      </p:sp>
      <p:cxnSp>
        <p:nvCxnSpPr>
          <p:cNvPr id="295" name="Connettore 1 294"/>
          <p:cNvCxnSpPr/>
          <p:nvPr/>
        </p:nvCxnSpPr>
        <p:spPr>
          <a:xfrm>
            <a:off x="3038624" y="395260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e 295"/>
          <p:cNvSpPr/>
          <p:nvPr/>
        </p:nvSpPr>
        <p:spPr>
          <a:xfrm rot="5400000" flipH="1">
            <a:off x="3007891" y="405636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7" name="CasellaDiTesto 296"/>
          <p:cNvSpPr txBox="1"/>
          <p:nvPr/>
        </p:nvSpPr>
        <p:spPr>
          <a:xfrm>
            <a:off x="2850158" y="4109318"/>
            <a:ext cx="4659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PERIOD</a:t>
            </a:r>
            <a:endParaRPr lang="it-IT" sz="650" dirty="0"/>
          </a:p>
        </p:txBody>
      </p:sp>
      <p:cxnSp>
        <p:nvCxnSpPr>
          <p:cNvPr id="298" name="Connettore 1 297"/>
          <p:cNvCxnSpPr/>
          <p:nvPr/>
        </p:nvCxnSpPr>
        <p:spPr>
          <a:xfrm>
            <a:off x="3419872" y="3939902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Ovale 301"/>
          <p:cNvSpPr/>
          <p:nvPr/>
        </p:nvSpPr>
        <p:spPr>
          <a:xfrm rot="5400000" flipH="1">
            <a:off x="3479180" y="399921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5" name="CasellaDiTesto 304"/>
          <p:cNvSpPr txBox="1"/>
          <p:nvPr/>
        </p:nvSpPr>
        <p:spPr>
          <a:xfrm>
            <a:off x="3474988" y="4018260"/>
            <a:ext cx="5929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LONGITUDE</a:t>
            </a:r>
            <a:endParaRPr lang="it-IT" sz="650" dirty="0"/>
          </a:p>
        </p:txBody>
      </p:sp>
      <p:cxnSp>
        <p:nvCxnSpPr>
          <p:cNvPr id="184" name="Connettore 1 183"/>
          <p:cNvCxnSpPr/>
          <p:nvPr/>
        </p:nvCxnSpPr>
        <p:spPr>
          <a:xfrm flipH="1">
            <a:off x="3419872" y="365187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e 188"/>
          <p:cNvSpPr/>
          <p:nvPr/>
        </p:nvSpPr>
        <p:spPr>
          <a:xfrm rot="5400000" flipH="1">
            <a:off x="3479497" y="360081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9" name="CasellaDiTesto 198"/>
          <p:cNvSpPr txBox="1"/>
          <p:nvPr/>
        </p:nvSpPr>
        <p:spPr>
          <a:xfrm>
            <a:off x="3470224" y="3460224"/>
            <a:ext cx="74173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LATITUDE</a:t>
            </a:r>
            <a:endParaRPr lang="it-IT" sz="650" dirty="0"/>
          </a:p>
        </p:txBody>
      </p:sp>
      <p:cxnSp>
        <p:nvCxnSpPr>
          <p:cNvPr id="200" name="Connettore 1 199"/>
          <p:cNvCxnSpPr/>
          <p:nvPr/>
        </p:nvCxnSpPr>
        <p:spPr>
          <a:xfrm>
            <a:off x="2771800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e 203"/>
          <p:cNvSpPr/>
          <p:nvPr/>
        </p:nvSpPr>
        <p:spPr>
          <a:xfrm rot="5400000" flipH="1">
            <a:off x="2733133" y="3550721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5" name="CasellaDiTesto 204"/>
          <p:cNvSpPr txBox="1"/>
          <p:nvPr/>
        </p:nvSpPr>
        <p:spPr>
          <a:xfrm>
            <a:off x="2632547" y="3397028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G1</a:t>
            </a:r>
            <a:endParaRPr lang="it-IT" sz="650" dirty="0"/>
          </a:p>
        </p:txBody>
      </p:sp>
      <p:cxnSp>
        <p:nvCxnSpPr>
          <p:cNvPr id="218" name="Connettore 1 217"/>
          <p:cNvCxnSpPr/>
          <p:nvPr/>
        </p:nvCxnSpPr>
        <p:spPr>
          <a:xfrm>
            <a:off x="2901527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e 218"/>
          <p:cNvSpPr/>
          <p:nvPr/>
        </p:nvSpPr>
        <p:spPr>
          <a:xfrm rot="5400000" flipH="1">
            <a:off x="2862860" y="3550721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3" name="CasellaDiTesto 222"/>
          <p:cNvSpPr txBox="1"/>
          <p:nvPr/>
        </p:nvSpPr>
        <p:spPr>
          <a:xfrm>
            <a:off x="2767037" y="339774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G2</a:t>
            </a:r>
            <a:endParaRPr lang="it-IT" sz="650" dirty="0"/>
          </a:p>
        </p:txBody>
      </p:sp>
      <p:cxnSp>
        <p:nvCxnSpPr>
          <p:cNvPr id="275" name="Connettore 1 274"/>
          <p:cNvCxnSpPr/>
          <p:nvPr/>
        </p:nvCxnSpPr>
        <p:spPr>
          <a:xfrm>
            <a:off x="3083647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ttore 1 275"/>
          <p:cNvCxnSpPr/>
          <p:nvPr/>
        </p:nvCxnSpPr>
        <p:spPr>
          <a:xfrm>
            <a:off x="3208611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e 276"/>
          <p:cNvSpPr/>
          <p:nvPr/>
        </p:nvSpPr>
        <p:spPr>
          <a:xfrm rot="5400000" flipH="1">
            <a:off x="3169944" y="3550721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8" name="CasellaDiTesto 277"/>
          <p:cNvSpPr txBox="1"/>
          <p:nvPr/>
        </p:nvSpPr>
        <p:spPr>
          <a:xfrm>
            <a:off x="3069358" y="339774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G4</a:t>
            </a:r>
            <a:endParaRPr lang="it-IT" sz="650" dirty="0"/>
          </a:p>
        </p:txBody>
      </p:sp>
      <p:sp>
        <p:nvSpPr>
          <p:cNvPr id="279" name="Ovale 278"/>
          <p:cNvSpPr/>
          <p:nvPr/>
        </p:nvSpPr>
        <p:spPr>
          <a:xfrm rot="5400000" flipH="1">
            <a:off x="3044980" y="355128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0" name="CasellaDiTesto 279"/>
          <p:cNvSpPr txBox="1"/>
          <p:nvPr/>
        </p:nvSpPr>
        <p:spPr>
          <a:xfrm>
            <a:off x="2949157" y="3397028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G3</a:t>
            </a:r>
            <a:endParaRPr lang="it-IT" sz="650" dirty="0"/>
          </a:p>
        </p:txBody>
      </p:sp>
      <p:cxnSp>
        <p:nvCxnSpPr>
          <p:cNvPr id="282" name="Connettore 1 281"/>
          <p:cNvCxnSpPr/>
          <p:nvPr/>
        </p:nvCxnSpPr>
        <p:spPr>
          <a:xfrm>
            <a:off x="6732240" y="3723878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e 282"/>
          <p:cNvSpPr/>
          <p:nvPr/>
        </p:nvSpPr>
        <p:spPr>
          <a:xfrm rot="5400000" flipH="1">
            <a:off x="6698332" y="367353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5" name="Connettore 1 284"/>
          <p:cNvCxnSpPr/>
          <p:nvPr/>
        </p:nvCxnSpPr>
        <p:spPr>
          <a:xfrm>
            <a:off x="6864100" y="358130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e 288"/>
          <p:cNvSpPr/>
          <p:nvPr/>
        </p:nvSpPr>
        <p:spPr>
          <a:xfrm rot="5400000" flipH="1">
            <a:off x="6826871" y="3559143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0" name="CasellaDiTesto 289"/>
          <p:cNvSpPr txBox="1"/>
          <p:nvPr/>
        </p:nvSpPr>
        <p:spPr>
          <a:xfrm>
            <a:off x="6715348" y="3389555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DATA</a:t>
            </a:r>
            <a:endParaRPr lang="it-IT" sz="650" dirty="0"/>
          </a:p>
        </p:txBody>
      </p:sp>
      <p:cxnSp>
        <p:nvCxnSpPr>
          <p:cNvPr id="291" name="Connettore 1 290"/>
          <p:cNvCxnSpPr/>
          <p:nvPr/>
        </p:nvCxnSpPr>
        <p:spPr>
          <a:xfrm>
            <a:off x="7121652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Ovale 298"/>
          <p:cNvSpPr/>
          <p:nvPr/>
        </p:nvSpPr>
        <p:spPr>
          <a:xfrm rot="5400000" flipH="1">
            <a:off x="7084423" y="3557701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0" name="CasellaDiTesto 299"/>
          <p:cNvSpPr txBox="1"/>
          <p:nvPr/>
        </p:nvSpPr>
        <p:spPr>
          <a:xfrm>
            <a:off x="6972900" y="3388113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LIKES</a:t>
            </a:r>
            <a:endParaRPr lang="it-IT" sz="650" dirty="0"/>
          </a:p>
        </p:txBody>
      </p:sp>
      <p:cxnSp>
        <p:nvCxnSpPr>
          <p:cNvPr id="306" name="Connettore 1 305"/>
          <p:cNvCxnSpPr/>
          <p:nvPr/>
        </p:nvCxnSpPr>
        <p:spPr>
          <a:xfrm>
            <a:off x="7380312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e 306"/>
          <p:cNvSpPr/>
          <p:nvPr/>
        </p:nvSpPr>
        <p:spPr>
          <a:xfrm rot="5400000" flipH="1">
            <a:off x="7340199" y="355971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8" name="CasellaDiTesto 307"/>
          <p:cNvSpPr txBox="1"/>
          <p:nvPr/>
        </p:nvSpPr>
        <p:spPr>
          <a:xfrm>
            <a:off x="7228676" y="3390126"/>
            <a:ext cx="51167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DISLIKES</a:t>
            </a:r>
          </a:p>
        </p:txBody>
      </p:sp>
      <p:sp>
        <p:nvSpPr>
          <p:cNvPr id="309" name="Rettangolo 308"/>
          <p:cNvSpPr/>
          <p:nvPr/>
        </p:nvSpPr>
        <p:spPr>
          <a:xfrm>
            <a:off x="8100392" y="1419622"/>
            <a:ext cx="720080" cy="246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MISSION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312" name="Connettore 1 311"/>
          <p:cNvCxnSpPr/>
          <p:nvPr/>
        </p:nvCxnSpPr>
        <p:spPr>
          <a:xfrm>
            <a:off x="8177733" y="1234078"/>
            <a:ext cx="0" cy="17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nettore 1 312"/>
          <p:cNvCxnSpPr/>
          <p:nvPr/>
        </p:nvCxnSpPr>
        <p:spPr>
          <a:xfrm>
            <a:off x="8675315" y="915566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ombo 313"/>
          <p:cNvSpPr/>
          <p:nvPr/>
        </p:nvSpPr>
        <p:spPr>
          <a:xfrm>
            <a:off x="7760543" y="934616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MG1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17" name="Rombo 316"/>
          <p:cNvSpPr/>
          <p:nvPr/>
        </p:nvSpPr>
        <p:spPr>
          <a:xfrm>
            <a:off x="8251329" y="699542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MG2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18" name="Connettore 1 317"/>
          <p:cNvCxnSpPr/>
          <p:nvPr/>
        </p:nvCxnSpPr>
        <p:spPr>
          <a:xfrm>
            <a:off x="8191450" y="627534"/>
            <a:ext cx="0" cy="316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ttore 1 318"/>
          <p:cNvCxnSpPr/>
          <p:nvPr/>
        </p:nvCxnSpPr>
        <p:spPr>
          <a:xfrm>
            <a:off x="8666931" y="627534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ttore 1 325"/>
          <p:cNvCxnSpPr/>
          <p:nvPr/>
        </p:nvCxnSpPr>
        <p:spPr>
          <a:xfrm>
            <a:off x="8670106" y="525810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ttore 1 327"/>
          <p:cNvCxnSpPr/>
          <p:nvPr/>
        </p:nvCxnSpPr>
        <p:spPr>
          <a:xfrm>
            <a:off x="8670106" y="40935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ttore 1 330"/>
          <p:cNvCxnSpPr/>
          <p:nvPr/>
        </p:nvCxnSpPr>
        <p:spPr>
          <a:xfrm>
            <a:off x="8191450" y="525810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nettore 1 331"/>
          <p:cNvCxnSpPr/>
          <p:nvPr/>
        </p:nvCxnSpPr>
        <p:spPr>
          <a:xfrm>
            <a:off x="8191450" y="40935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ttore 1 333"/>
          <p:cNvCxnSpPr/>
          <p:nvPr/>
        </p:nvCxnSpPr>
        <p:spPr>
          <a:xfrm>
            <a:off x="8195642" y="2311276"/>
            <a:ext cx="0" cy="17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ttore 1 334"/>
          <p:cNvCxnSpPr/>
          <p:nvPr/>
        </p:nvCxnSpPr>
        <p:spPr>
          <a:xfrm>
            <a:off x="8693224" y="1985144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ombo 335"/>
          <p:cNvSpPr/>
          <p:nvPr/>
        </p:nvSpPr>
        <p:spPr>
          <a:xfrm>
            <a:off x="7778452" y="2004194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MG3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37" name="Rombo 336"/>
          <p:cNvSpPr/>
          <p:nvPr/>
        </p:nvSpPr>
        <p:spPr>
          <a:xfrm>
            <a:off x="8250188" y="1769120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MG4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38" name="Connettore 1 337"/>
          <p:cNvCxnSpPr/>
          <p:nvPr/>
        </p:nvCxnSpPr>
        <p:spPr>
          <a:xfrm>
            <a:off x="8196659" y="1675904"/>
            <a:ext cx="0" cy="319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nettore 1 338"/>
          <p:cNvCxnSpPr/>
          <p:nvPr/>
        </p:nvCxnSpPr>
        <p:spPr>
          <a:xfrm>
            <a:off x="8672140" y="1675904"/>
            <a:ext cx="0" cy="103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nettore 1 345"/>
          <p:cNvCxnSpPr/>
          <p:nvPr/>
        </p:nvCxnSpPr>
        <p:spPr>
          <a:xfrm>
            <a:off x="8693918" y="253530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nettore 1 348"/>
          <p:cNvCxnSpPr/>
          <p:nvPr/>
        </p:nvCxnSpPr>
        <p:spPr>
          <a:xfrm>
            <a:off x="8202245" y="253530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ttangolo 353"/>
          <p:cNvSpPr/>
          <p:nvPr/>
        </p:nvSpPr>
        <p:spPr>
          <a:xfrm>
            <a:off x="7890718" y="195486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GAME1</a:t>
            </a:r>
            <a:endParaRPr lang="it-IT" sz="1000" b="1" dirty="0"/>
          </a:p>
        </p:txBody>
      </p:sp>
      <p:sp>
        <p:nvSpPr>
          <p:cNvPr id="356" name="Rettangolo 355"/>
          <p:cNvSpPr/>
          <p:nvPr/>
        </p:nvSpPr>
        <p:spPr>
          <a:xfrm>
            <a:off x="8374324" y="195486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GAME2</a:t>
            </a:r>
            <a:endParaRPr lang="it-IT" sz="1000" b="1" dirty="0"/>
          </a:p>
        </p:txBody>
      </p:sp>
      <p:sp>
        <p:nvSpPr>
          <p:cNvPr id="359" name="Rettangolo 358"/>
          <p:cNvSpPr/>
          <p:nvPr/>
        </p:nvSpPr>
        <p:spPr>
          <a:xfrm>
            <a:off x="7911926" y="2582406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GAME3</a:t>
            </a:r>
            <a:endParaRPr lang="it-IT" sz="1000" b="1" dirty="0"/>
          </a:p>
        </p:txBody>
      </p:sp>
      <p:sp>
        <p:nvSpPr>
          <p:cNvPr id="360" name="Rettangolo 359"/>
          <p:cNvSpPr/>
          <p:nvPr/>
        </p:nvSpPr>
        <p:spPr>
          <a:xfrm>
            <a:off x="8395532" y="2582406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GAME4</a:t>
            </a:r>
            <a:endParaRPr lang="it-IT" sz="1000" b="1" dirty="0"/>
          </a:p>
        </p:txBody>
      </p:sp>
      <p:cxnSp>
        <p:nvCxnSpPr>
          <p:cNvPr id="361" name="Connettore 1 360"/>
          <p:cNvCxnSpPr/>
          <p:nvPr/>
        </p:nvCxnSpPr>
        <p:spPr>
          <a:xfrm>
            <a:off x="8202562" y="3528026"/>
            <a:ext cx="0" cy="17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nettore 1 361"/>
          <p:cNvCxnSpPr/>
          <p:nvPr/>
        </p:nvCxnSpPr>
        <p:spPr>
          <a:xfrm>
            <a:off x="8700144" y="3201894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ombo 362"/>
          <p:cNvSpPr/>
          <p:nvPr/>
        </p:nvSpPr>
        <p:spPr>
          <a:xfrm>
            <a:off x="7785372" y="3220944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AG3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64" name="Rombo 363"/>
          <p:cNvSpPr/>
          <p:nvPr/>
        </p:nvSpPr>
        <p:spPr>
          <a:xfrm>
            <a:off x="8276158" y="2985870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AG4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65" name="Connettore 1 364"/>
          <p:cNvCxnSpPr/>
          <p:nvPr/>
        </p:nvCxnSpPr>
        <p:spPr>
          <a:xfrm>
            <a:off x="8216279" y="2913862"/>
            <a:ext cx="0" cy="316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onnettore 1 365"/>
          <p:cNvCxnSpPr/>
          <p:nvPr/>
        </p:nvCxnSpPr>
        <p:spPr>
          <a:xfrm>
            <a:off x="8691760" y="291386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nettore 1 366"/>
          <p:cNvCxnSpPr/>
          <p:nvPr/>
        </p:nvCxnSpPr>
        <p:spPr>
          <a:xfrm>
            <a:off x="8693347" y="2789278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nettore 1 368"/>
          <p:cNvCxnSpPr/>
          <p:nvPr/>
        </p:nvCxnSpPr>
        <p:spPr>
          <a:xfrm>
            <a:off x="8216279" y="2789278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ettangolo 370"/>
          <p:cNvSpPr/>
          <p:nvPr/>
        </p:nvSpPr>
        <p:spPr>
          <a:xfrm>
            <a:off x="7884368" y="3686900"/>
            <a:ext cx="1152128" cy="246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ACHIEVEMENT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372" name="Connettore 1 371"/>
          <p:cNvCxnSpPr/>
          <p:nvPr/>
        </p:nvCxnSpPr>
        <p:spPr>
          <a:xfrm>
            <a:off x="7092280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CasellaDiTesto 372"/>
          <p:cNvSpPr txBox="1"/>
          <p:nvPr/>
        </p:nvSpPr>
        <p:spPr>
          <a:xfrm>
            <a:off x="7260616" y="1669694"/>
            <a:ext cx="77723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PUZZLEGROUP</a:t>
            </a:r>
            <a:endParaRPr lang="it-IT" sz="650" dirty="0"/>
          </a:p>
        </p:txBody>
      </p:sp>
      <p:cxnSp>
        <p:nvCxnSpPr>
          <p:cNvPr id="375" name="Connettore 1 374"/>
          <p:cNvCxnSpPr/>
          <p:nvPr/>
        </p:nvCxnSpPr>
        <p:spPr>
          <a:xfrm flipH="1">
            <a:off x="6660232" y="145758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Ovale 375"/>
          <p:cNvSpPr/>
          <p:nvPr/>
        </p:nvSpPr>
        <p:spPr>
          <a:xfrm rot="5400000" flipH="1">
            <a:off x="6607680" y="141962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7" name="CasellaDiTesto 376"/>
          <p:cNvSpPr txBox="1"/>
          <p:nvPr/>
        </p:nvSpPr>
        <p:spPr>
          <a:xfrm>
            <a:off x="6189272" y="1362206"/>
            <a:ext cx="5040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ANSWER</a:t>
            </a:r>
            <a:endParaRPr lang="it-IT" sz="650" dirty="0"/>
          </a:p>
        </p:txBody>
      </p:sp>
      <p:cxnSp>
        <p:nvCxnSpPr>
          <p:cNvPr id="378" name="Connettore 1 377"/>
          <p:cNvCxnSpPr/>
          <p:nvPr/>
        </p:nvCxnSpPr>
        <p:spPr>
          <a:xfrm>
            <a:off x="8216532" y="4575274"/>
            <a:ext cx="0" cy="17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ttore 1 378"/>
          <p:cNvCxnSpPr/>
          <p:nvPr/>
        </p:nvCxnSpPr>
        <p:spPr>
          <a:xfrm>
            <a:off x="8714114" y="4249142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ombo 379"/>
          <p:cNvSpPr/>
          <p:nvPr/>
        </p:nvSpPr>
        <p:spPr>
          <a:xfrm>
            <a:off x="7799342" y="4268192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A</a:t>
            </a:r>
            <a:r>
              <a:rPr lang="it-IT" sz="800" b="1" smtClean="0">
                <a:solidFill>
                  <a:schemeClr val="tx1"/>
                </a:solidFill>
              </a:rPr>
              <a:t>G1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81" name="Rombo 380"/>
          <p:cNvSpPr/>
          <p:nvPr/>
        </p:nvSpPr>
        <p:spPr>
          <a:xfrm>
            <a:off x="8271078" y="4033118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AG2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82" name="Connettore 1 381"/>
          <p:cNvCxnSpPr/>
          <p:nvPr/>
        </p:nvCxnSpPr>
        <p:spPr>
          <a:xfrm>
            <a:off x="8217549" y="3939902"/>
            <a:ext cx="0" cy="319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ttore 1 382"/>
          <p:cNvCxnSpPr/>
          <p:nvPr/>
        </p:nvCxnSpPr>
        <p:spPr>
          <a:xfrm>
            <a:off x="8693030" y="3939902"/>
            <a:ext cx="0" cy="103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ttore 1 383"/>
          <p:cNvCxnSpPr/>
          <p:nvPr/>
        </p:nvCxnSpPr>
        <p:spPr>
          <a:xfrm>
            <a:off x="8714808" y="4799300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ttore 1 384"/>
          <p:cNvCxnSpPr/>
          <p:nvPr/>
        </p:nvCxnSpPr>
        <p:spPr>
          <a:xfrm>
            <a:off x="8215515" y="4799300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ttangolo 385"/>
          <p:cNvSpPr/>
          <p:nvPr/>
        </p:nvSpPr>
        <p:spPr>
          <a:xfrm>
            <a:off x="7925896" y="4836319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GAME1</a:t>
            </a:r>
            <a:endParaRPr lang="it-IT" sz="1000" b="1" dirty="0"/>
          </a:p>
        </p:txBody>
      </p:sp>
      <p:sp>
        <p:nvSpPr>
          <p:cNvPr id="387" name="Rettangolo 386"/>
          <p:cNvSpPr/>
          <p:nvPr/>
        </p:nvSpPr>
        <p:spPr>
          <a:xfrm>
            <a:off x="8426394" y="4842098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GAME2</a:t>
            </a:r>
            <a:endParaRPr lang="it-IT" sz="1000" b="1" dirty="0"/>
          </a:p>
        </p:txBody>
      </p:sp>
      <p:cxnSp>
        <p:nvCxnSpPr>
          <p:cNvPr id="388" name="Connettore 1 387"/>
          <p:cNvCxnSpPr/>
          <p:nvPr/>
        </p:nvCxnSpPr>
        <p:spPr>
          <a:xfrm>
            <a:off x="8774752" y="127560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Ovale 388"/>
          <p:cNvSpPr/>
          <p:nvPr/>
        </p:nvSpPr>
        <p:spPr>
          <a:xfrm rot="5400000" flipH="1">
            <a:off x="8740844" y="124152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0" name="CasellaDiTesto 389"/>
          <p:cNvSpPr txBox="1"/>
          <p:nvPr/>
        </p:nvSpPr>
        <p:spPr>
          <a:xfrm>
            <a:off x="8635752" y="1074822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391" name="Connettore 1 390"/>
          <p:cNvCxnSpPr/>
          <p:nvPr/>
        </p:nvCxnSpPr>
        <p:spPr>
          <a:xfrm>
            <a:off x="8892480" y="354595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e 391"/>
          <p:cNvSpPr/>
          <p:nvPr/>
        </p:nvSpPr>
        <p:spPr>
          <a:xfrm rot="5400000" flipH="1">
            <a:off x="8858572" y="3511874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3" name="CasellaDiTesto 392"/>
          <p:cNvSpPr txBox="1"/>
          <p:nvPr/>
        </p:nvSpPr>
        <p:spPr>
          <a:xfrm>
            <a:off x="8734812" y="3345170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sp>
        <p:nvSpPr>
          <p:cNvPr id="406" name="CasellaDiTesto 405"/>
          <p:cNvSpPr txBox="1"/>
          <p:nvPr/>
        </p:nvSpPr>
        <p:spPr>
          <a:xfrm>
            <a:off x="793676" y="1093490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5.5</a:t>
            </a:r>
            <a:endParaRPr lang="it-IT" sz="650" dirty="0"/>
          </a:p>
        </p:txBody>
      </p:sp>
      <p:sp>
        <p:nvSpPr>
          <p:cNvPr id="408" name="CasellaDiTesto 407"/>
          <p:cNvSpPr txBox="1"/>
          <p:nvPr/>
        </p:nvSpPr>
        <p:spPr>
          <a:xfrm>
            <a:off x="797104" y="2788578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09" name="CasellaDiTesto 408"/>
          <p:cNvSpPr txBox="1"/>
          <p:nvPr/>
        </p:nvSpPr>
        <p:spPr>
          <a:xfrm>
            <a:off x="1210484" y="133237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0" name="CasellaDiTesto 409"/>
          <p:cNvSpPr txBox="1"/>
          <p:nvPr/>
        </p:nvSpPr>
        <p:spPr>
          <a:xfrm>
            <a:off x="1202864" y="2481878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1" name="CasellaDiTesto 410"/>
          <p:cNvSpPr txBox="1"/>
          <p:nvPr/>
        </p:nvSpPr>
        <p:spPr>
          <a:xfrm>
            <a:off x="3317384" y="249292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2" name="CasellaDiTesto 411"/>
          <p:cNvSpPr txBox="1"/>
          <p:nvPr/>
        </p:nvSpPr>
        <p:spPr>
          <a:xfrm>
            <a:off x="4458464" y="249212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3" name="CasellaDiTesto 412"/>
          <p:cNvSpPr txBox="1"/>
          <p:nvPr/>
        </p:nvSpPr>
        <p:spPr>
          <a:xfrm>
            <a:off x="3332624" y="1476390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4" name="CasellaDiTesto 413"/>
          <p:cNvSpPr txBox="1"/>
          <p:nvPr/>
        </p:nvSpPr>
        <p:spPr>
          <a:xfrm>
            <a:off x="2388900" y="388313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5" name="CasellaDiTesto 414"/>
          <p:cNvSpPr txBox="1"/>
          <p:nvPr/>
        </p:nvSpPr>
        <p:spPr>
          <a:xfrm>
            <a:off x="7107732" y="398363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6" name="CasellaDiTesto 415"/>
          <p:cNvSpPr txBox="1"/>
          <p:nvPr/>
        </p:nvSpPr>
        <p:spPr>
          <a:xfrm>
            <a:off x="6496051" y="376299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7" name="CasellaDiTesto 416"/>
          <p:cNvSpPr txBox="1"/>
          <p:nvPr/>
        </p:nvSpPr>
        <p:spPr>
          <a:xfrm>
            <a:off x="4772784" y="355700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8" name="CasellaDiTesto 417"/>
          <p:cNvSpPr txBox="1"/>
          <p:nvPr/>
        </p:nvSpPr>
        <p:spPr>
          <a:xfrm>
            <a:off x="4772784" y="277253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9" name="CasellaDiTesto 418"/>
          <p:cNvSpPr txBox="1"/>
          <p:nvPr/>
        </p:nvSpPr>
        <p:spPr>
          <a:xfrm>
            <a:off x="5325988" y="248869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0" name="CasellaDiTesto 419"/>
          <p:cNvSpPr txBox="1"/>
          <p:nvPr/>
        </p:nvSpPr>
        <p:spPr>
          <a:xfrm>
            <a:off x="6534884" y="249212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1" name="CasellaDiTesto 420"/>
          <p:cNvSpPr txBox="1"/>
          <p:nvPr/>
        </p:nvSpPr>
        <p:spPr>
          <a:xfrm>
            <a:off x="4947280" y="240487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2" name="CasellaDiTesto 421"/>
          <p:cNvSpPr txBox="1"/>
          <p:nvPr/>
        </p:nvSpPr>
        <p:spPr>
          <a:xfrm>
            <a:off x="4950708" y="1484010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3" name="CasellaDiTesto 422"/>
          <p:cNvSpPr txBox="1"/>
          <p:nvPr/>
        </p:nvSpPr>
        <p:spPr>
          <a:xfrm>
            <a:off x="7117564" y="110532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4" name="CasellaDiTesto 423"/>
          <p:cNvSpPr txBox="1"/>
          <p:nvPr/>
        </p:nvSpPr>
        <p:spPr>
          <a:xfrm>
            <a:off x="8138492" y="126036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5" name="CasellaDiTesto 424"/>
          <p:cNvSpPr txBox="1"/>
          <p:nvPr/>
        </p:nvSpPr>
        <p:spPr>
          <a:xfrm>
            <a:off x="8445192" y="126036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6" name="CasellaDiTesto 425"/>
          <p:cNvSpPr txBox="1"/>
          <p:nvPr/>
        </p:nvSpPr>
        <p:spPr>
          <a:xfrm>
            <a:off x="8141920" y="164326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7" name="CasellaDiTesto 426"/>
          <p:cNvSpPr txBox="1"/>
          <p:nvPr/>
        </p:nvSpPr>
        <p:spPr>
          <a:xfrm>
            <a:off x="8645976" y="164326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8" name="CasellaDiTesto 427"/>
          <p:cNvSpPr txBox="1"/>
          <p:nvPr/>
        </p:nvSpPr>
        <p:spPr>
          <a:xfrm>
            <a:off x="8161352" y="3531518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9" name="CasellaDiTesto 428"/>
          <p:cNvSpPr txBox="1"/>
          <p:nvPr/>
        </p:nvSpPr>
        <p:spPr>
          <a:xfrm>
            <a:off x="8468052" y="353071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30" name="CasellaDiTesto 429"/>
          <p:cNvSpPr txBox="1"/>
          <p:nvPr/>
        </p:nvSpPr>
        <p:spPr>
          <a:xfrm>
            <a:off x="8676456" y="389837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31" name="CasellaDiTesto 430"/>
          <p:cNvSpPr txBox="1"/>
          <p:nvPr/>
        </p:nvSpPr>
        <p:spPr>
          <a:xfrm>
            <a:off x="8164780" y="390180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cxnSp>
        <p:nvCxnSpPr>
          <p:cNvPr id="301" name="Connettore 1 300"/>
          <p:cNvCxnSpPr/>
          <p:nvPr/>
        </p:nvCxnSpPr>
        <p:spPr>
          <a:xfrm flipH="1">
            <a:off x="6732240" y="4011910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ttore 1 302"/>
          <p:cNvCxnSpPr/>
          <p:nvPr/>
        </p:nvCxnSpPr>
        <p:spPr>
          <a:xfrm>
            <a:off x="7956376" y="393990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Ovale 303"/>
          <p:cNvSpPr/>
          <p:nvPr/>
        </p:nvSpPr>
        <p:spPr>
          <a:xfrm rot="5400000" flipH="1">
            <a:off x="7918672" y="4079205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0" name="CasellaDiTesto 309"/>
          <p:cNvSpPr txBox="1"/>
          <p:nvPr/>
        </p:nvSpPr>
        <p:spPr>
          <a:xfrm>
            <a:off x="7619901" y="4125121"/>
            <a:ext cx="64807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</a:p>
        </p:txBody>
      </p:sp>
      <p:cxnSp>
        <p:nvCxnSpPr>
          <p:cNvPr id="311" name="Connettore 1 310"/>
          <p:cNvCxnSpPr/>
          <p:nvPr/>
        </p:nvCxnSpPr>
        <p:spPr>
          <a:xfrm flipH="1">
            <a:off x="7956376" y="159914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Ovale 314"/>
          <p:cNvSpPr/>
          <p:nvPr/>
        </p:nvSpPr>
        <p:spPr>
          <a:xfrm rot="5400000" flipH="1">
            <a:off x="7920530" y="155896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6" name="CasellaDiTesto 315"/>
          <p:cNvSpPr txBox="1"/>
          <p:nvPr/>
        </p:nvSpPr>
        <p:spPr>
          <a:xfrm>
            <a:off x="7351470" y="1500286"/>
            <a:ext cx="64807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</a:p>
        </p:txBody>
      </p:sp>
      <p:cxnSp>
        <p:nvCxnSpPr>
          <p:cNvPr id="341" name="Connettore 1 340"/>
          <p:cNvCxnSpPr/>
          <p:nvPr/>
        </p:nvCxnSpPr>
        <p:spPr>
          <a:xfrm>
            <a:off x="323528" y="26749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Ovale 341"/>
          <p:cNvSpPr/>
          <p:nvPr/>
        </p:nvSpPr>
        <p:spPr>
          <a:xfrm rot="5400000" flipH="1">
            <a:off x="275840" y="23344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43" name="Connettore 1 342"/>
          <p:cNvCxnSpPr/>
          <p:nvPr/>
        </p:nvCxnSpPr>
        <p:spPr>
          <a:xfrm>
            <a:off x="1090344" y="41151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Ovale 343"/>
          <p:cNvSpPr/>
          <p:nvPr/>
        </p:nvSpPr>
        <p:spPr>
          <a:xfrm rot="5400000" flipH="1">
            <a:off x="1055278" y="547059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1" name="Rombo 350"/>
          <p:cNvSpPr/>
          <p:nvPr/>
        </p:nvSpPr>
        <p:spPr>
          <a:xfrm>
            <a:off x="2555776" y="161618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G1C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55" name="Connettore 1 354"/>
          <p:cNvCxnSpPr>
            <a:stCxn id="351" idx="2"/>
          </p:cNvCxnSpPr>
          <p:nvPr/>
        </p:nvCxnSpPr>
        <p:spPr>
          <a:xfrm>
            <a:off x="2987824" y="449650"/>
            <a:ext cx="0" cy="2122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CasellaDiTesto 398"/>
          <p:cNvSpPr txBox="1"/>
          <p:nvPr/>
        </p:nvSpPr>
        <p:spPr>
          <a:xfrm>
            <a:off x="1217297" y="297167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cxnSp>
        <p:nvCxnSpPr>
          <p:cNvPr id="320" name="Connettore 1 319"/>
          <p:cNvCxnSpPr/>
          <p:nvPr/>
        </p:nvCxnSpPr>
        <p:spPr>
          <a:xfrm>
            <a:off x="2555776" y="365187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Ovale 320"/>
          <p:cNvSpPr/>
          <p:nvPr/>
        </p:nvSpPr>
        <p:spPr>
          <a:xfrm rot="5400000" flipH="1">
            <a:off x="2511200" y="3593578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2" name="CasellaDiTesto 321"/>
          <p:cNvSpPr txBox="1"/>
          <p:nvPr/>
        </p:nvSpPr>
        <p:spPr>
          <a:xfrm>
            <a:off x="2016288" y="3535286"/>
            <a:ext cx="5929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TYPOLOGY</a:t>
            </a:r>
            <a:endParaRPr lang="it-IT" sz="650" dirty="0"/>
          </a:p>
        </p:txBody>
      </p:sp>
      <p:cxnSp>
        <p:nvCxnSpPr>
          <p:cNvPr id="323" name="Connettore 1 322"/>
          <p:cNvCxnSpPr/>
          <p:nvPr/>
        </p:nvCxnSpPr>
        <p:spPr>
          <a:xfrm>
            <a:off x="1187624" y="113159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Ovale 323"/>
          <p:cNvSpPr/>
          <p:nvPr/>
        </p:nvSpPr>
        <p:spPr>
          <a:xfrm rot="5400000" flipH="1">
            <a:off x="1152192" y="109158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5" name="CasellaDiTesto 324"/>
          <p:cNvSpPr txBox="1"/>
          <p:nvPr/>
        </p:nvSpPr>
        <p:spPr>
          <a:xfrm>
            <a:off x="1020748" y="933854"/>
            <a:ext cx="69252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LONGITUDE</a:t>
            </a:r>
            <a:endParaRPr lang="it-IT" sz="650" dirty="0"/>
          </a:p>
        </p:txBody>
      </p:sp>
      <p:cxnSp>
        <p:nvCxnSpPr>
          <p:cNvPr id="327" name="Connettore 1 326"/>
          <p:cNvCxnSpPr/>
          <p:nvPr/>
        </p:nvCxnSpPr>
        <p:spPr>
          <a:xfrm>
            <a:off x="3851920" y="113159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Ovale 328"/>
          <p:cNvSpPr/>
          <p:nvPr/>
        </p:nvSpPr>
        <p:spPr>
          <a:xfrm rot="5400000" flipH="1">
            <a:off x="3815344" y="109958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30" name="CasellaDiTesto 329"/>
          <p:cNvSpPr txBox="1"/>
          <p:nvPr/>
        </p:nvSpPr>
        <p:spPr>
          <a:xfrm>
            <a:off x="3690760" y="928138"/>
            <a:ext cx="73913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LATITUDE</a:t>
            </a:r>
            <a:endParaRPr lang="it-IT" sz="650" dirty="0"/>
          </a:p>
        </p:txBody>
      </p:sp>
      <p:cxnSp>
        <p:nvCxnSpPr>
          <p:cNvPr id="347" name="Connettore 1 346"/>
          <p:cNvCxnSpPr/>
          <p:nvPr/>
        </p:nvCxnSpPr>
        <p:spPr>
          <a:xfrm>
            <a:off x="567784" y="41151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Ovale 347"/>
          <p:cNvSpPr/>
          <p:nvPr/>
        </p:nvSpPr>
        <p:spPr>
          <a:xfrm rot="5400000" flipH="1">
            <a:off x="532718" y="547059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0" name="CasellaDiTesto 349"/>
          <p:cNvSpPr txBox="1"/>
          <p:nvPr/>
        </p:nvSpPr>
        <p:spPr>
          <a:xfrm>
            <a:off x="409176" y="594438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COST</a:t>
            </a:r>
            <a:endParaRPr lang="it-IT" sz="650" dirty="0"/>
          </a:p>
        </p:txBody>
      </p:sp>
      <p:cxnSp>
        <p:nvCxnSpPr>
          <p:cNvPr id="352" name="Connettore 1 351"/>
          <p:cNvCxnSpPr/>
          <p:nvPr/>
        </p:nvCxnSpPr>
        <p:spPr>
          <a:xfrm>
            <a:off x="5220072" y="2796739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Ovale 352"/>
          <p:cNvSpPr/>
          <p:nvPr/>
        </p:nvSpPr>
        <p:spPr>
          <a:xfrm rot="5400000" flipH="1">
            <a:off x="5182112" y="289774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7" name="CasellaDiTesto 356"/>
          <p:cNvSpPr txBox="1"/>
          <p:nvPr/>
        </p:nvSpPr>
        <p:spPr>
          <a:xfrm>
            <a:off x="4661938" y="2220675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TITLE</a:t>
            </a:r>
            <a:endParaRPr lang="it-IT" sz="650" dirty="0"/>
          </a:p>
        </p:txBody>
      </p:sp>
      <p:cxnSp>
        <p:nvCxnSpPr>
          <p:cNvPr id="368" name="Connettore 1 367"/>
          <p:cNvCxnSpPr/>
          <p:nvPr/>
        </p:nvCxnSpPr>
        <p:spPr>
          <a:xfrm>
            <a:off x="7380312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Ovale 369"/>
          <p:cNvSpPr/>
          <p:nvPr/>
        </p:nvSpPr>
        <p:spPr>
          <a:xfrm rot="5400000" flipH="1">
            <a:off x="7346264" y="162105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4" name="Ovale 393"/>
          <p:cNvSpPr/>
          <p:nvPr/>
        </p:nvSpPr>
        <p:spPr>
          <a:xfrm rot="5400000" flipH="1">
            <a:off x="7053368" y="162105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5" name="CasellaDiTesto 394"/>
          <p:cNvSpPr txBox="1"/>
          <p:nvPr/>
        </p:nvSpPr>
        <p:spPr>
          <a:xfrm>
            <a:off x="6890848" y="1669694"/>
            <a:ext cx="77723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COSTHINT</a:t>
            </a:r>
            <a:endParaRPr lang="it-IT" sz="650" dirty="0"/>
          </a:p>
        </p:txBody>
      </p:sp>
      <p:cxnSp>
        <p:nvCxnSpPr>
          <p:cNvPr id="396" name="Connettore 1 395"/>
          <p:cNvCxnSpPr/>
          <p:nvPr/>
        </p:nvCxnSpPr>
        <p:spPr>
          <a:xfrm>
            <a:off x="6866528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Ovale 396"/>
          <p:cNvSpPr/>
          <p:nvPr/>
        </p:nvSpPr>
        <p:spPr>
          <a:xfrm rot="5400000" flipH="1">
            <a:off x="6827616" y="162105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8" name="CasellaDiTesto 397"/>
          <p:cNvSpPr txBox="1"/>
          <p:nvPr/>
        </p:nvSpPr>
        <p:spPr>
          <a:xfrm>
            <a:off x="6666048" y="1668742"/>
            <a:ext cx="3600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HINT</a:t>
            </a:r>
            <a:endParaRPr lang="it-IT" sz="650" dirty="0"/>
          </a:p>
        </p:txBody>
      </p:sp>
      <p:cxnSp>
        <p:nvCxnSpPr>
          <p:cNvPr id="400" name="Connettore 1 399"/>
          <p:cNvCxnSpPr/>
          <p:nvPr/>
        </p:nvCxnSpPr>
        <p:spPr>
          <a:xfrm flipH="1">
            <a:off x="7452320" y="134964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Ovale 403"/>
          <p:cNvSpPr/>
          <p:nvPr/>
        </p:nvSpPr>
        <p:spPr>
          <a:xfrm rot="5400000" flipH="1">
            <a:off x="7538920" y="130479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5" name="CasellaDiTesto 404"/>
          <p:cNvSpPr txBox="1"/>
          <p:nvPr/>
        </p:nvSpPr>
        <p:spPr>
          <a:xfrm>
            <a:off x="7557424" y="1246718"/>
            <a:ext cx="64807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</a:p>
        </p:txBody>
      </p:sp>
      <p:cxnSp>
        <p:nvCxnSpPr>
          <p:cNvPr id="432" name="Connettore 1 431"/>
          <p:cNvCxnSpPr/>
          <p:nvPr/>
        </p:nvCxnSpPr>
        <p:spPr>
          <a:xfrm>
            <a:off x="4781159" y="279733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Ovale 432"/>
          <p:cNvSpPr/>
          <p:nvPr/>
        </p:nvSpPr>
        <p:spPr>
          <a:xfrm rot="5400000" flipH="1">
            <a:off x="4743199" y="2898337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4" name="CasellaDiTesto 433"/>
          <p:cNvSpPr txBox="1"/>
          <p:nvPr/>
        </p:nvSpPr>
        <p:spPr>
          <a:xfrm>
            <a:off x="4427984" y="2951737"/>
            <a:ext cx="651789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PASSWORD</a:t>
            </a:r>
            <a:endParaRPr lang="it-IT" sz="650" dirty="0"/>
          </a:p>
        </p:txBody>
      </p:sp>
      <p:cxnSp>
        <p:nvCxnSpPr>
          <p:cNvPr id="333" name="Connettore 1 332"/>
          <p:cNvCxnSpPr/>
          <p:nvPr/>
        </p:nvCxnSpPr>
        <p:spPr>
          <a:xfrm>
            <a:off x="7956376" y="3553858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Ovale 339"/>
          <p:cNvSpPr/>
          <p:nvPr/>
        </p:nvSpPr>
        <p:spPr>
          <a:xfrm rot="5400000" flipH="1">
            <a:off x="7919040" y="3512188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45" name="CasellaDiTesto 344"/>
          <p:cNvSpPr txBox="1"/>
          <p:nvPr/>
        </p:nvSpPr>
        <p:spPr>
          <a:xfrm>
            <a:off x="7596336" y="3455846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NAME</a:t>
            </a:r>
          </a:p>
        </p:txBody>
      </p:sp>
      <p:cxnSp>
        <p:nvCxnSpPr>
          <p:cNvPr id="358" name="Connettore 1 357"/>
          <p:cNvCxnSpPr/>
          <p:nvPr/>
        </p:nvCxnSpPr>
        <p:spPr>
          <a:xfrm>
            <a:off x="7956376" y="149163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Ovale 373"/>
          <p:cNvSpPr/>
          <p:nvPr/>
        </p:nvSpPr>
        <p:spPr>
          <a:xfrm rot="5400000" flipH="1">
            <a:off x="7919040" y="144996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1" name="CasellaDiTesto 400"/>
          <p:cNvSpPr txBox="1"/>
          <p:nvPr/>
        </p:nvSpPr>
        <p:spPr>
          <a:xfrm>
            <a:off x="7585004" y="1389284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NAME</a:t>
            </a:r>
          </a:p>
        </p:txBody>
      </p:sp>
      <p:cxnSp>
        <p:nvCxnSpPr>
          <p:cNvPr id="402" name="Connettore 1 401"/>
          <p:cNvCxnSpPr/>
          <p:nvPr/>
        </p:nvCxnSpPr>
        <p:spPr>
          <a:xfrm>
            <a:off x="6863440" y="112937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Ovale 402"/>
          <p:cNvSpPr/>
          <p:nvPr/>
        </p:nvSpPr>
        <p:spPr>
          <a:xfrm rot="5400000" flipH="1">
            <a:off x="6829532" y="109529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7" name="CasellaDiTesto 406"/>
          <p:cNvSpPr txBox="1"/>
          <p:nvPr/>
        </p:nvSpPr>
        <p:spPr>
          <a:xfrm>
            <a:off x="6605450" y="927838"/>
            <a:ext cx="5040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NAME</a:t>
            </a:r>
            <a:endParaRPr lang="it-IT" sz="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130</Words>
  <Application>Microsoft Office PowerPoint</Application>
  <PresentationFormat>Presentazione su schermo (16:9)</PresentationFormat>
  <Paragraphs>129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Diapositiva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Alessandro</dc:creator>
  <cp:lastModifiedBy>Alessandro</cp:lastModifiedBy>
  <cp:revision>59</cp:revision>
  <dcterms:created xsi:type="dcterms:W3CDTF">2016-07-01T13:44:21Z</dcterms:created>
  <dcterms:modified xsi:type="dcterms:W3CDTF">2016-10-11T10:46:57Z</dcterms:modified>
</cp:coreProperties>
</file>