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6" d="100"/>
          <a:sy n="106" d="100"/>
        </p:scale>
        <p:origin x="-336" y="3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6400BA-0FAF-41C7-AD02-864713816CB5}" type="datetimeFigureOut">
              <a:rPr lang="it-IT" smtClean="0"/>
              <a:pPr/>
              <a:t>01/11/2016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F5D6CB-13B4-45A9-AF04-78222191109D}" type="slidenum">
              <a:rPr lang="it-IT" smtClean="0"/>
              <a:pPr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F5D6CB-13B4-45A9-AF04-78222191109D}" type="slidenum">
              <a:rPr lang="it-IT" smtClean="0"/>
              <a:pPr/>
              <a:t>1</a:t>
            </a:fld>
            <a:endParaRPr lang="it-I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B080A-5D88-430C-A764-4252F62C936A}" type="datetimeFigureOut">
              <a:rPr lang="it-IT" smtClean="0"/>
              <a:pPr/>
              <a:t>01/11/2016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60D5-9883-4069-B58A-119D22AD455C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B080A-5D88-430C-A764-4252F62C936A}" type="datetimeFigureOut">
              <a:rPr lang="it-IT" smtClean="0"/>
              <a:pPr/>
              <a:t>01/11/2016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60D5-9883-4069-B58A-119D22AD455C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B080A-5D88-430C-A764-4252F62C936A}" type="datetimeFigureOut">
              <a:rPr lang="it-IT" smtClean="0"/>
              <a:pPr/>
              <a:t>01/11/2016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60D5-9883-4069-B58A-119D22AD455C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B080A-5D88-430C-A764-4252F62C936A}" type="datetimeFigureOut">
              <a:rPr lang="it-IT" smtClean="0"/>
              <a:pPr/>
              <a:t>01/11/2016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60D5-9883-4069-B58A-119D22AD455C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B080A-5D88-430C-A764-4252F62C936A}" type="datetimeFigureOut">
              <a:rPr lang="it-IT" smtClean="0"/>
              <a:pPr/>
              <a:t>01/11/2016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60D5-9883-4069-B58A-119D22AD455C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B080A-5D88-430C-A764-4252F62C936A}" type="datetimeFigureOut">
              <a:rPr lang="it-IT" smtClean="0"/>
              <a:pPr/>
              <a:t>01/11/2016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60D5-9883-4069-B58A-119D22AD455C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B080A-5D88-430C-A764-4252F62C936A}" type="datetimeFigureOut">
              <a:rPr lang="it-IT" smtClean="0"/>
              <a:pPr/>
              <a:t>01/11/2016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60D5-9883-4069-B58A-119D22AD455C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B080A-5D88-430C-A764-4252F62C936A}" type="datetimeFigureOut">
              <a:rPr lang="it-IT" smtClean="0"/>
              <a:pPr/>
              <a:t>01/11/2016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60D5-9883-4069-B58A-119D22AD455C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B080A-5D88-430C-A764-4252F62C936A}" type="datetimeFigureOut">
              <a:rPr lang="it-IT" smtClean="0"/>
              <a:pPr/>
              <a:t>01/11/2016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60D5-9883-4069-B58A-119D22AD455C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B080A-5D88-430C-A764-4252F62C936A}" type="datetimeFigureOut">
              <a:rPr lang="it-IT" smtClean="0"/>
              <a:pPr/>
              <a:t>01/11/2016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60D5-9883-4069-B58A-119D22AD455C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B080A-5D88-430C-A764-4252F62C936A}" type="datetimeFigureOut">
              <a:rPr lang="it-IT" smtClean="0"/>
              <a:pPr/>
              <a:t>01/11/2016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60D5-9883-4069-B58A-119D22AD455C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0B080A-5D88-430C-A764-4252F62C936A}" type="datetimeFigureOut">
              <a:rPr lang="it-IT" smtClean="0"/>
              <a:pPr/>
              <a:t>01/11/2016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3060D5-9883-4069-B58A-119D22AD455C}" type="slidenum">
              <a:rPr lang="it-IT" smtClean="0"/>
              <a:pPr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4716016" y="2571750"/>
            <a:ext cx="648072" cy="22170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smtClean="0">
                <a:solidFill>
                  <a:schemeClr val="tx1"/>
                </a:solidFill>
              </a:rPr>
              <a:t>USER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5" name="Rettangolo 4"/>
          <p:cNvSpPr/>
          <p:nvPr/>
        </p:nvSpPr>
        <p:spPr>
          <a:xfrm>
            <a:off x="4716016" y="3723878"/>
            <a:ext cx="648072" cy="22170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smtClean="0">
                <a:solidFill>
                  <a:schemeClr val="tx1"/>
                </a:solidFill>
              </a:rPr>
              <a:t>GAME4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6" name="Rettangolo 5"/>
          <p:cNvSpPr/>
          <p:nvPr/>
        </p:nvSpPr>
        <p:spPr>
          <a:xfrm>
            <a:off x="2699792" y="2571750"/>
            <a:ext cx="648072" cy="22170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smtClean="0">
                <a:solidFill>
                  <a:schemeClr val="tx1"/>
                </a:solidFill>
              </a:rPr>
              <a:t>GAME1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7" name="Rettangolo 6"/>
          <p:cNvSpPr/>
          <p:nvPr/>
        </p:nvSpPr>
        <p:spPr>
          <a:xfrm>
            <a:off x="6804248" y="2571750"/>
            <a:ext cx="648072" cy="22170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smtClean="0">
                <a:solidFill>
                  <a:schemeClr val="tx1"/>
                </a:solidFill>
              </a:rPr>
              <a:t>GAME2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8" name="Rettangolo 7"/>
          <p:cNvSpPr/>
          <p:nvPr/>
        </p:nvSpPr>
        <p:spPr>
          <a:xfrm>
            <a:off x="4716016" y="1281956"/>
            <a:ext cx="648072" cy="22170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smtClean="0">
                <a:solidFill>
                  <a:schemeClr val="tx1"/>
                </a:solidFill>
              </a:rPr>
              <a:t>GAME3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9" name="Rombo 8"/>
          <p:cNvSpPr/>
          <p:nvPr/>
        </p:nvSpPr>
        <p:spPr>
          <a:xfrm>
            <a:off x="3635896" y="2499742"/>
            <a:ext cx="792088" cy="288032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b="1" dirty="0" smtClean="0">
                <a:solidFill>
                  <a:schemeClr val="tx1"/>
                </a:solidFill>
              </a:rPr>
              <a:t>UG1</a:t>
            </a:r>
            <a:endParaRPr lang="it-IT" sz="800" b="1" dirty="0">
              <a:solidFill>
                <a:schemeClr val="tx1"/>
              </a:solidFill>
            </a:endParaRPr>
          </a:p>
        </p:txBody>
      </p:sp>
      <p:sp>
        <p:nvSpPr>
          <p:cNvPr id="10" name="Rombo 9"/>
          <p:cNvSpPr/>
          <p:nvPr/>
        </p:nvSpPr>
        <p:spPr>
          <a:xfrm>
            <a:off x="5652120" y="2499742"/>
            <a:ext cx="792088" cy="288032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b="1" dirty="0" smtClean="0">
                <a:solidFill>
                  <a:schemeClr val="tx1"/>
                </a:solidFill>
              </a:rPr>
              <a:t>UG2</a:t>
            </a:r>
            <a:endParaRPr lang="it-IT" sz="800" b="1" dirty="0">
              <a:solidFill>
                <a:schemeClr val="tx1"/>
              </a:solidFill>
            </a:endParaRPr>
          </a:p>
        </p:txBody>
      </p:sp>
      <p:sp>
        <p:nvSpPr>
          <p:cNvPr id="11" name="Rombo 10"/>
          <p:cNvSpPr/>
          <p:nvPr/>
        </p:nvSpPr>
        <p:spPr>
          <a:xfrm>
            <a:off x="4572000" y="1851670"/>
            <a:ext cx="864096" cy="288032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b="1" dirty="0" smtClean="0">
                <a:solidFill>
                  <a:schemeClr val="tx1"/>
                </a:solidFill>
              </a:rPr>
              <a:t>UG3</a:t>
            </a:r>
            <a:endParaRPr lang="it-IT" sz="800" b="1" dirty="0">
              <a:solidFill>
                <a:schemeClr val="tx1"/>
              </a:solidFill>
            </a:endParaRPr>
          </a:p>
        </p:txBody>
      </p:sp>
      <p:sp>
        <p:nvSpPr>
          <p:cNvPr id="12" name="Rombo 11"/>
          <p:cNvSpPr/>
          <p:nvPr/>
        </p:nvSpPr>
        <p:spPr>
          <a:xfrm>
            <a:off x="4572000" y="3075806"/>
            <a:ext cx="864096" cy="288032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b="1" dirty="0" smtClean="0">
                <a:solidFill>
                  <a:schemeClr val="tx1"/>
                </a:solidFill>
              </a:rPr>
              <a:t>UG4</a:t>
            </a:r>
            <a:endParaRPr lang="it-IT" sz="800" b="1" dirty="0">
              <a:solidFill>
                <a:schemeClr val="tx1"/>
              </a:solidFill>
            </a:endParaRPr>
          </a:p>
        </p:txBody>
      </p:sp>
      <p:sp>
        <p:nvSpPr>
          <p:cNvPr id="13" name="Rettangolo 12"/>
          <p:cNvSpPr/>
          <p:nvPr/>
        </p:nvSpPr>
        <p:spPr>
          <a:xfrm>
            <a:off x="6804248" y="1275606"/>
            <a:ext cx="648072" cy="22170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smtClean="0">
                <a:solidFill>
                  <a:schemeClr val="tx1"/>
                </a:solidFill>
              </a:rPr>
              <a:t>PUZZLE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14" name="Rombo 13"/>
          <p:cNvSpPr/>
          <p:nvPr/>
        </p:nvSpPr>
        <p:spPr>
          <a:xfrm>
            <a:off x="5652120" y="1203598"/>
            <a:ext cx="792088" cy="288032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b="1" dirty="0" smtClean="0">
                <a:solidFill>
                  <a:schemeClr val="tx1"/>
                </a:solidFill>
              </a:rPr>
              <a:t>G3P</a:t>
            </a:r>
            <a:endParaRPr lang="it-IT" sz="800" b="1" dirty="0">
              <a:solidFill>
                <a:schemeClr val="tx1"/>
              </a:solidFill>
            </a:endParaRPr>
          </a:p>
        </p:txBody>
      </p:sp>
      <p:sp>
        <p:nvSpPr>
          <p:cNvPr id="15" name="Rettangolo 14"/>
          <p:cNvSpPr/>
          <p:nvPr/>
        </p:nvSpPr>
        <p:spPr>
          <a:xfrm>
            <a:off x="5683870" y="1923678"/>
            <a:ext cx="648072" cy="22170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smtClean="0">
                <a:solidFill>
                  <a:schemeClr val="tx1"/>
                </a:solidFill>
              </a:rPr>
              <a:t>MEDAL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16" name="Rombo 15"/>
          <p:cNvSpPr/>
          <p:nvPr/>
        </p:nvSpPr>
        <p:spPr>
          <a:xfrm>
            <a:off x="6732240" y="1851670"/>
            <a:ext cx="864096" cy="288032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b="1" dirty="0" smtClean="0">
                <a:solidFill>
                  <a:schemeClr val="tx1"/>
                </a:solidFill>
              </a:rPr>
              <a:t>G2M</a:t>
            </a:r>
            <a:endParaRPr lang="it-IT" sz="800" b="1" dirty="0">
              <a:solidFill>
                <a:schemeClr val="tx1"/>
              </a:solidFill>
            </a:endParaRPr>
          </a:p>
        </p:txBody>
      </p:sp>
      <p:sp>
        <p:nvSpPr>
          <p:cNvPr id="17" name="Rettangolo 16"/>
          <p:cNvSpPr/>
          <p:nvPr/>
        </p:nvSpPr>
        <p:spPr>
          <a:xfrm>
            <a:off x="6804248" y="3723878"/>
            <a:ext cx="648072" cy="22170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smtClean="0">
                <a:solidFill>
                  <a:schemeClr val="tx1"/>
                </a:solidFill>
              </a:rPr>
              <a:t>REVIEW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18" name="Rombo 17"/>
          <p:cNvSpPr/>
          <p:nvPr/>
        </p:nvSpPr>
        <p:spPr>
          <a:xfrm>
            <a:off x="5652120" y="3651870"/>
            <a:ext cx="792088" cy="288032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b="1" dirty="0" smtClean="0">
                <a:solidFill>
                  <a:schemeClr val="tx1"/>
                </a:solidFill>
              </a:rPr>
              <a:t>G4R</a:t>
            </a:r>
            <a:endParaRPr lang="it-IT" sz="800" b="1" dirty="0">
              <a:solidFill>
                <a:schemeClr val="tx1"/>
              </a:solidFill>
            </a:endParaRPr>
          </a:p>
        </p:txBody>
      </p:sp>
      <p:sp>
        <p:nvSpPr>
          <p:cNvPr id="19" name="Rettangolo 18"/>
          <p:cNvSpPr/>
          <p:nvPr/>
        </p:nvSpPr>
        <p:spPr>
          <a:xfrm>
            <a:off x="2627784" y="3723878"/>
            <a:ext cx="792088" cy="22170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smtClean="0">
                <a:solidFill>
                  <a:schemeClr val="tx1"/>
                </a:solidFill>
              </a:rPr>
              <a:t>HERITAGE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20" name="Rombo 19"/>
          <p:cNvSpPr/>
          <p:nvPr/>
        </p:nvSpPr>
        <p:spPr>
          <a:xfrm>
            <a:off x="2555776" y="3075806"/>
            <a:ext cx="864096" cy="288032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b="1" dirty="0" smtClean="0">
                <a:solidFill>
                  <a:schemeClr val="tx1"/>
                </a:solidFill>
              </a:rPr>
              <a:t>G1H</a:t>
            </a:r>
            <a:endParaRPr lang="it-IT" sz="800" b="1" dirty="0">
              <a:solidFill>
                <a:schemeClr val="tx1"/>
              </a:solidFill>
            </a:endParaRPr>
          </a:p>
        </p:txBody>
      </p:sp>
      <p:sp>
        <p:nvSpPr>
          <p:cNvPr id="21" name="Rombo 20"/>
          <p:cNvSpPr/>
          <p:nvPr/>
        </p:nvSpPr>
        <p:spPr>
          <a:xfrm>
            <a:off x="3635896" y="3651870"/>
            <a:ext cx="792088" cy="288032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b="1" dirty="0" smtClean="0">
                <a:solidFill>
                  <a:schemeClr val="tx1"/>
                </a:solidFill>
              </a:rPr>
              <a:t>G4H</a:t>
            </a:r>
            <a:endParaRPr lang="it-IT" sz="800" b="1" dirty="0">
              <a:solidFill>
                <a:schemeClr val="tx1"/>
              </a:solidFill>
            </a:endParaRPr>
          </a:p>
        </p:txBody>
      </p:sp>
      <p:sp>
        <p:nvSpPr>
          <p:cNvPr id="22" name="Rettangolo 21"/>
          <p:cNvSpPr/>
          <p:nvPr/>
        </p:nvSpPr>
        <p:spPr>
          <a:xfrm>
            <a:off x="3131840" y="1275606"/>
            <a:ext cx="864096" cy="22170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smtClean="0">
                <a:solidFill>
                  <a:schemeClr val="tx1"/>
                </a:solidFill>
              </a:rPr>
              <a:t>INFOPOINT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23" name="Rombo 22"/>
          <p:cNvSpPr/>
          <p:nvPr/>
        </p:nvSpPr>
        <p:spPr>
          <a:xfrm>
            <a:off x="3203848" y="1851670"/>
            <a:ext cx="720080" cy="288032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b="1" dirty="0" smtClean="0">
                <a:solidFill>
                  <a:schemeClr val="tx1"/>
                </a:solidFill>
              </a:rPr>
              <a:t>IH</a:t>
            </a:r>
            <a:endParaRPr lang="it-IT" sz="800" b="1" dirty="0">
              <a:solidFill>
                <a:schemeClr val="tx1"/>
              </a:solidFill>
            </a:endParaRPr>
          </a:p>
        </p:txBody>
      </p:sp>
      <p:sp>
        <p:nvSpPr>
          <p:cNvPr id="26" name="Rombo 25"/>
          <p:cNvSpPr/>
          <p:nvPr/>
        </p:nvSpPr>
        <p:spPr>
          <a:xfrm>
            <a:off x="467544" y="1923678"/>
            <a:ext cx="720080" cy="288032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b="1" dirty="0" smtClean="0">
                <a:solidFill>
                  <a:schemeClr val="tx1"/>
                </a:solidFill>
              </a:rPr>
              <a:t>GT</a:t>
            </a:r>
            <a:endParaRPr lang="it-IT" sz="800" b="1" dirty="0">
              <a:solidFill>
                <a:schemeClr val="tx1"/>
              </a:solidFill>
            </a:endParaRPr>
          </a:p>
        </p:txBody>
      </p:sp>
      <p:sp>
        <p:nvSpPr>
          <p:cNvPr id="27" name="Rettangolo 26"/>
          <p:cNvSpPr/>
          <p:nvPr/>
        </p:nvSpPr>
        <p:spPr>
          <a:xfrm>
            <a:off x="467544" y="1275606"/>
            <a:ext cx="792088" cy="22170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smtClean="0">
                <a:solidFill>
                  <a:schemeClr val="tx1"/>
                </a:solidFill>
              </a:rPr>
              <a:t>TREASURE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28" name="Rettangolo 27"/>
          <p:cNvSpPr/>
          <p:nvPr/>
        </p:nvSpPr>
        <p:spPr>
          <a:xfrm>
            <a:off x="467544" y="195486"/>
            <a:ext cx="792088" cy="22170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smtClean="0">
                <a:solidFill>
                  <a:schemeClr val="tx1"/>
                </a:solidFill>
              </a:rPr>
              <a:t>CARD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29" name="Rombo 28"/>
          <p:cNvSpPr/>
          <p:nvPr/>
        </p:nvSpPr>
        <p:spPr>
          <a:xfrm>
            <a:off x="467544" y="699542"/>
            <a:ext cx="720080" cy="288032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b="1" dirty="0" smtClean="0">
                <a:solidFill>
                  <a:schemeClr val="tx1"/>
                </a:solidFill>
              </a:rPr>
              <a:t>TC</a:t>
            </a:r>
            <a:endParaRPr lang="it-IT" sz="800" b="1" dirty="0">
              <a:solidFill>
                <a:schemeClr val="tx1"/>
              </a:solidFill>
            </a:endParaRPr>
          </a:p>
        </p:txBody>
      </p:sp>
      <p:sp>
        <p:nvSpPr>
          <p:cNvPr id="30" name="Rettangolo 29"/>
          <p:cNvSpPr/>
          <p:nvPr/>
        </p:nvSpPr>
        <p:spPr>
          <a:xfrm>
            <a:off x="395536" y="4659982"/>
            <a:ext cx="1800200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smtClean="0">
                <a:solidFill>
                  <a:schemeClr val="tx1"/>
                </a:solidFill>
              </a:rPr>
              <a:t>CULTURAL ORGANIZATION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31" name="Rombo 30"/>
          <p:cNvSpPr/>
          <p:nvPr/>
        </p:nvSpPr>
        <p:spPr>
          <a:xfrm>
            <a:off x="827584" y="4155926"/>
            <a:ext cx="864096" cy="288032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b="1" dirty="0" smtClean="0">
                <a:solidFill>
                  <a:schemeClr val="tx1"/>
                </a:solidFill>
              </a:rPr>
              <a:t>HA</a:t>
            </a:r>
            <a:endParaRPr lang="it-IT" sz="800" b="1" dirty="0">
              <a:solidFill>
                <a:schemeClr val="tx1"/>
              </a:solidFill>
            </a:endParaRPr>
          </a:p>
        </p:txBody>
      </p:sp>
      <p:cxnSp>
        <p:nvCxnSpPr>
          <p:cNvPr id="33" name="Connettore 1 32"/>
          <p:cNvCxnSpPr>
            <a:stCxn id="29" idx="0"/>
          </p:cNvCxnSpPr>
          <p:nvPr/>
        </p:nvCxnSpPr>
        <p:spPr>
          <a:xfrm flipV="1">
            <a:off x="827584" y="411510"/>
            <a:ext cx="0" cy="2880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1 36"/>
          <p:cNvCxnSpPr/>
          <p:nvPr/>
        </p:nvCxnSpPr>
        <p:spPr>
          <a:xfrm flipV="1">
            <a:off x="827584" y="987574"/>
            <a:ext cx="0" cy="2880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1 37"/>
          <p:cNvCxnSpPr>
            <a:stCxn id="26" idx="0"/>
          </p:cNvCxnSpPr>
          <p:nvPr/>
        </p:nvCxnSpPr>
        <p:spPr>
          <a:xfrm flipV="1">
            <a:off x="827584" y="1491630"/>
            <a:ext cx="0" cy="4320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1 42"/>
          <p:cNvCxnSpPr/>
          <p:nvPr/>
        </p:nvCxnSpPr>
        <p:spPr>
          <a:xfrm flipV="1">
            <a:off x="827584" y="2211710"/>
            <a:ext cx="0" cy="4320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ttore 1 49"/>
          <p:cNvCxnSpPr/>
          <p:nvPr/>
        </p:nvCxnSpPr>
        <p:spPr>
          <a:xfrm>
            <a:off x="827584" y="2643758"/>
            <a:ext cx="165618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ttore 1 51"/>
          <p:cNvCxnSpPr/>
          <p:nvPr/>
        </p:nvCxnSpPr>
        <p:spPr>
          <a:xfrm>
            <a:off x="2483768" y="264375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ttore 1 52"/>
          <p:cNvCxnSpPr/>
          <p:nvPr/>
        </p:nvCxnSpPr>
        <p:spPr>
          <a:xfrm>
            <a:off x="3570238" y="2139702"/>
            <a:ext cx="0" cy="1296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ttore 1 56"/>
          <p:cNvCxnSpPr>
            <a:endCxn id="23" idx="0"/>
          </p:cNvCxnSpPr>
          <p:nvPr/>
        </p:nvCxnSpPr>
        <p:spPr>
          <a:xfrm>
            <a:off x="3563888" y="1491630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ttore 1 60"/>
          <p:cNvCxnSpPr/>
          <p:nvPr/>
        </p:nvCxnSpPr>
        <p:spPr>
          <a:xfrm>
            <a:off x="2987824" y="2787774"/>
            <a:ext cx="0" cy="2880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ttore 1 63"/>
          <p:cNvCxnSpPr/>
          <p:nvPr/>
        </p:nvCxnSpPr>
        <p:spPr>
          <a:xfrm>
            <a:off x="2987824" y="3363838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ttore 1 68"/>
          <p:cNvCxnSpPr/>
          <p:nvPr/>
        </p:nvCxnSpPr>
        <p:spPr>
          <a:xfrm flipH="1">
            <a:off x="3419872" y="379588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ttore 1 70"/>
          <p:cNvCxnSpPr/>
          <p:nvPr/>
        </p:nvCxnSpPr>
        <p:spPr>
          <a:xfrm flipH="1">
            <a:off x="4427984" y="3795886"/>
            <a:ext cx="2880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ttore 1 73"/>
          <p:cNvCxnSpPr/>
          <p:nvPr/>
        </p:nvCxnSpPr>
        <p:spPr>
          <a:xfrm>
            <a:off x="1259632" y="3914502"/>
            <a:ext cx="13681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ttore 1 74"/>
          <p:cNvCxnSpPr/>
          <p:nvPr/>
        </p:nvCxnSpPr>
        <p:spPr>
          <a:xfrm>
            <a:off x="1259632" y="4443958"/>
            <a:ext cx="0" cy="216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ttore 1 76"/>
          <p:cNvCxnSpPr/>
          <p:nvPr/>
        </p:nvCxnSpPr>
        <p:spPr>
          <a:xfrm>
            <a:off x="3347864" y="2643758"/>
            <a:ext cx="2880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ttore 1 78"/>
          <p:cNvCxnSpPr/>
          <p:nvPr/>
        </p:nvCxnSpPr>
        <p:spPr>
          <a:xfrm>
            <a:off x="4427984" y="2643758"/>
            <a:ext cx="2880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ttore 1 79"/>
          <p:cNvCxnSpPr/>
          <p:nvPr/>
        </p:nvCxnSpPr>
        <p:spPr>
          <a:xfrm flipV="1">
            <a:off x="5004048" y="2787774"/>
            <a:ext cx="0" cy="2880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ttore 1 81"/>
          <p:cNvCxnSpPr/>
          <p:nvPr/>
        </p:nvCxnSpPr>
        <p:spPr>
          <a:xfrm flipV="1">
            <a:off x="5004048" y="3363838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ttore 1 85"/>
          <p:cNvCxnSpPr/>
          <p:nvPr/>
        </p:nvCxnSpPr>
        <p:spPr>
          <a:xfrm flipV="1">
            <a:off x="5004048" y="2139702"/>
            <a:ext cx="0" cy="4320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ttore 1 88"/>
          <p:cNvCxnSpPr/>
          <p:nvPr/>
        </p:nvCxnSpPr>
        <p:spPr>
          <a:xfrm>
            <a:off x="5004048" y="1491630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ttore 1 91"/>
          <p:cNvCxnSpPr/>
          <p:nvPr/>
        </p:nvCxnSpPr>
        <p:spPr>
          <a:xfrm flipH="1">
            <a:off x="5364088" y="1347614"/>
            <a:ext cx="2880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ttore 1 93"/>
          <p:cNvCxnSpPr/>
          <p:nvPr/>
        </p:nvCxnSpPr>
        <p:spPr>
          <a:xfrm flipH="1">
            <a:off x="6444208" y="1347614"/>
            <a:ext cx="3600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ttore 1 98"/>
          <p:cNvCxnSpPr>
            <a:stCxn id="16" idx="1"/>
          </p:cNvCxnSpPr>
          <p:nvPr/>
        </p:nvCxnSpPr>
        <p:spPr>
          <a:xfrm flipH="1">
            <a:off x="6340450" y="1995686"/>
            <a:ext cx="3917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ttore 1 105"/>
          <p:cNvCxnSpPr/>
          <p:nvPr/>
        </p:nvCxnSpPr>
        <p:spPr>
          <a:xfrm>
            <a:off x="7164288" y="2139702"/>
            <a:ext cx="0" cy="4320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ttore 1 113"/>
          <p:cNvCxnSpPr>
            <a:endCxn id="10" idx="1"/>
          </p:cNvCxnSpPr>
          <p:nvPr/>
        </p:nvCxnSpPr>
        <p:spPr>
          <a:xfrm>
            <a:off x="5364088" y="2643758"/>
            <a:ext cx="2880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ttore 1 117"/>
          <p:cNvCxnSpPr/>
          <p:nvPr/>
        </p:nvCxnSpPr>
        <p:spPr>
          <a:xfrm>
            <a:off x="6444208" y="2643758"/>
            <a:ext cx="3600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ttore 1 119"/>
          <p:cNvCxnSpPr/>
          <p:nvPr/>
        </p:nvCxnSpPr>
        <p:spPr>
          <a:xfrm>
            <a:off x="5364088" y="3795886"/>
            <a:ext cx="2880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ttore 1 120"/>
          <p:cNvCxnSpPr/>
          <p:nvPr/>
        </p:nvCxnSpPr>
        <p:spPr>
          <a:xfrm>
            <a:off x="6444208" y="3795886"/>
            <a:ext cx="3600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mbo 59"/>
          <p:cNvSpPr/>
          <p:nvPr/>
        </p:nvSpPr>
        <p:spPr>
          <a:xfrm>
            <a:off x="4644008" y="4155926"/>
            <a:ext cx="792088" cy="288032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b="1" dirty="0" smtClean="0">
                <a:solidFill>
                  <a:schemeClr val="tx1"/>
                </a:solidFill>
              </a:rPr>
              <a:t>RH</a:t>
            </a:r>
            <a:endParaRPr lang="it-IT" sz="800" b="1" dirty="0">
              <a:solidFill>
                <a:schemeClr val="tx1"/>
              </a:solidFill>
            </a:endParaRPr>
          </a:p>
        </p:txBody>
      </p:sp>
      <p:sp>
        <p:nvSpPr>
          <p:cNvPr id="62" name="Rombo 61"/>
          <p:cNvSpPr/>
          <p:nvPr/>
        </p:nvSpPr>
        <p:spPr>
          <a:xfrm>
            <a:off x="4644008" y="4587974"/>
            <a:ext cx="792088" cy="288032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b="1" dirty="0" smtClean="0">
                <a:solidFill>
                  <a:schemeClr val="tx1"/>
                </a:solidFill>
              </a:rPr>
              <a:t>G2H</a:t>
            </a:r>
            <a:endParaRPr lang="it-IT" sz="800" b="1" dirty="0">
              <a:solidFill>
                <a:schemeClr val="tx1"/>
              </a:solidFill>
            </a:endParaRPr>
          </a:p>
        </p:txBody>
      </p:sp>
      <p:cxnSp>
        <p:nvCxnSpPr>
          <p:cNvPr id="70" name="Connettore 1 69"/>
          <p:cNvCxnSpPr/>
          <p:nvPr/>
        </p:nvCxnSpPr>
        <p:spPr>
          <a:xfrm>
            <a:off x="1619672" y="2387476"/>
            <a:ext cx="0" cy="13681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ttore 1 94"/>
          <p:cNvCxnSpPr/>
          <p:nvPr/>
        </p:nvCxnSpPr>
        <p:spPr>
          <a:xfrm>
            <a:off x="2555776" y="699542"/>
            <a:ext cx="46085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ttore 1 97"/>
          <p:cNvCxnSpPr/>
          <p:nvPr/>
        </p:nvCxnSpPr>
        <p:spPr>
          <a:xfrm>
            <a:off x="7164288" y="699542"/>
            <a:ext cx="0" cy="5760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ttore 1 101"/>
          <p:cNvCxnSpPr/>
          <p:nvPr/>
        </p:nvCxnSpPr>
        <p:spPr>
          <a:xfrm flipV="1">
            <a:off x="3364756" y="3939902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ttore 1 104"/>
          <p:cNvCxnSpPr/>
          <p:nvPr/>
        </p:nvCxnSpPr>
        <p:spPr>
          <a:xfrm flipV="1">
            <a:off x="3203848" y="3939902"/>
            <a:ext cx="0" cy="7920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ttore 1 108"/>
          <p:cNvCxnSpPr>
            <a:stCxn id="60" idx="1"/>
          </p:cNvCxnSpPr>
          <p:nvPr/>
        </p:nvCxnSpPr>
        <p:spPr>
          <a:xfrm flipH="1">
            <a:off x="3366914" y="4299942"/>
            <a:ext cx="127709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ttore 1 111"/>
          <p:cNvCxnSpPr>
            <a:stCxn id="62" idx="1"/>
          </p:cNvCxnSpPr>
          <p:nvPr/>
        </p:nvCxnSpPr>
        <p:spPr>
          <a:xfrm flipH="1">
            <a:off x="3203848" y="4731990"/>
            <a:ext cx="14401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ttore 1 118"/>
          <p:cNvCxnSpPr>
            <a:endCxn id="31" idx="0"/>
          </p:cNvCxnSpPr>
          <p:nvPr/>
        </p:nvCxnSpPr>
        <p:spPr>
          <a:xfrm>
            <a:off x="1259632" y="3908152"/>
            <a:ext cx="0" cy="247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ttore 1 123"/>
          <p:cNvCxnSpPr/>
          <p:nvPr/>
        </p:nvCxnSpPr>
        <p:spPr>
          <a:xfrm flipH="1">
            <a:off x="5436096" y="4299942"/>
            <a:ext cx="17281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ttore 1 126"/>
          <p:cNvCxnSpPr/>
          <p:nvPr/>
        </p:nvCxnSpPr>
        <p:spPr>
          <a:xfrm>
            <a:off x="7164288" y="3939902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ttore 1 131"/>
          <p:cNvCxnSpPr/>
          <p:nvPr/>
        </p:nvCxnSpPr>
        <p:spPr>
          <a:xfrm flipH="1">
            <a:off x="5436096" y="4731990"/>
            <a:ext cx="22322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ttore 1 133"/>
          <p:cNvCxnSpPr/>
          <p:nvPr/>
        </p:nvCxnSpPr>
        <p:spPr>
          <a:xfrm>
            <a:off x="7668344" y="2643758"/>
            <a:ext cx="0" cy="2088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nettore 1 136"/>
          <p:cNvCxnSpPr/>
          <p:nvPr/>
        </p:nvCxnSpPr>
        <p:spPr>
          <a:xfrm>
            <a:off x="7452320" y="264375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ttore 1 86"/>
          <p:cNvCxnSpPr/>
          <p:nvPr/>
        </p:nvCxnSpPr>
        <p:spPr>
          <a:xfrm flipH="1">
            <a:off x="3360564" y="343584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ttore 1 90"/>
          <p:cNvCxnSpPr/>
          <p:nvPr/>
        </p:nvCxnSpPr>
        <p:spPr>
          <a:xfrm flipV="1">
            <a:off x="3366914" y="3435846"/>
            <a:ext cx="0" cy="2880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ttore 1 100"/>
          <p:cNvCxnSpPr/>
          <p:nvPr/>
        </p:nvCxnSpPr>
        <p:spPr>
          <a:xfrm>
            <a:off x="1619672" y="3758818"/>
            <a:ext cx="10081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ttore 1 121"/>
          <p:cNvCxnSpPr>
            <a:endCxn id="65" idx="0"/>
          </p:cNvCxnSpPr>
          <p:nvPr/>
        </p:nvCxnSpPr>
        <p:spPr>
          <a:xfrm>
            <a:off x="2555776" y="699542"/>
            <a:ext cx="0" cy="11118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ttore 1 128"/>
          <p:cNvCxnSpPr/>
          <p:nvPr/>
        </p:nvCxnSpPr>
        <p:spPr>
          <a:xfrm>
            <a:off x="1619672" y="2387476"/>
            <a:ext cx="9361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ttore 1 132"/>
          <p:cNvCxnSpPr>
            <a:stCxn id="65" idx="2"/>
          </p:cNvCxnSpPr>
          <p:nvPr/>
        </p:nvCxnSpPr>
        <p:spPr>
          <a:xfrm>
            <a:off x="2555776" y="2099444"/>
            <a:ext cx="0" cy="288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ttore 1 138"/>
          <p:cNvCxnSpPr/>
          <p:nvPr/>
        </p:nvCxnSpPr>
        <p:spPr>
          <a:xfrm>
            <a:off x="1475656" y="3833986"/>
            <a:ext cx="11521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ttore 1 140"/>
          <p:cNvCxnSpPr/>
          <p:nvPr/>
        </p:nvCxnSpPr>
        <p:spPr>
          <a:xfrm flipV="1">
            <a:off x="1475656" y="2243460"/>
            <a:ext cx="0" cy="15841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ttore 1 143"/>
          <p:cNvCxnSpPr/>
          <p:nvPr/>
        </p:nvCxnSpPr>
        <p:spPr>
          <a:xfrm flipH="1">
            <a:off x="1475656" y="2237110"/>
            <a:ext cx="5760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ttore 1 147"/>
          <p:cNvCxnSpPr>
            <a:stCxn id="155" idx="2"/>
          </p:cNvCxnSpPr>
          <p:nvPr/>
        </p:nvCxnSpPr>
        <p:spPr>
          <a:xfrm>
            <a:off x="2051720" y="1491630"/>
            <a:ext cx="0" cy="7391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ombo 154"/>
          <p:cNvSpPr/>
          <p:nvPr/>
        </p:nvSpPr>
        <p:spPr>
          <a:xfrm>
            <a:off x="1619672" y="1203598"/>
            <a:ext cx="864096" cy="288032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b="1" dirty="0" smtClean="0">
                <a:solidFill>
                  <a:schemeClr val="tx1"/>
                </a:solidFill>
              </a:rPr>
              <a:t>TH</a:t>
            </a:r>
            <a:endParaRPr lang="it-IT" sz="800" b="1" dirty="0">
              <a:solidFill>
                <a:schemeClr val="tx1"/>
              </a:solidFill>
            </a:endParaRPr>
          </a:p>
        </p:txBody>
      </p:sp>
      <p:cxnSp>
        <p:nvCxnSpPr>
          <p:cNvPr id="157" name="Connettore 1 156"/>
          <p:cNvCxnSpPr>
            <a:stCxn id="155" idx="1"/>
          </p:cNvCxnSpPr>
          <p:nvPr/>
        </p:nvCxnSpPr>
        <p:spPr>
          <a:xfrm flipH="1">
            <a:off x="1259632" y="1347614"/>
            <a:ext cx="3600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nettore 1 161"/>
          <p:cNvCxnSpPr>
            <a:stCxn id="351" idx="1"/>
            <a:endCxn id="28" idx="3"/>
          </p:cNvCxnSpPr>
          <p:nvPr/>
        </p:nvCxnSpPr>
        <p:spPr>
          <a:xfrm flipH="1">
            <a:off x="1259632" y="305634"/>
            <a:ext cx="1296144" cy="7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CasellaDiTesto 168"/>
          <p:cNvSpPr txBox="1"/>
          <p:nvPr/>
        </p:nvSpPr>
        <p:spPr>
          <a:xfrm>
            <a:off x="-43776" y="172118"/>
            <a:ext cx="448940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CODE</a:t>
            </a:r>
            <a:endParaRPr lang="it-IT" sz="650" dirty="0"/>
          </a:p>
        </p:txBody>
      </p:sp>
      <p:sp>
        <p:nvSpPr>
          <p:cNvPr id="170" name="CasellaDiTesto 169"/>
          <p:cNvSpPr txBox="1"/>
          <p:nvPr/>
        </p:nvSpPr>
        <p:spPr>
          <a:xfrm>
            <a:off x="980376" y="598350"/>
            <a:ext cx="684014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DESCRIPTION</a:t>
            </a:r>
            <a:endParaRPr lang="it-IT" sz="650" dirty="0"/>
          </a:p>
        </p:txBody>
      </p:sp>
      <p:cxnSp>
        <p:nvCxnSpPr>
          <p:cNvPr id="171" name="Connettore 1 170"/>
          <p:cNvCxnSpPr/>
          <p:nvPr/>
        </p:nvCxnSpPr>
        <p:spPr>
          <a:xfrm>
            <a:off x="537900" y="1123970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Ovale 171"/>
          <p:cNvSpPr/>
          <p:nvPr/>
        </p:nvSpPr>
        <p:spPr>
          <a:xfrm rot="5400000" flipH="1">
            <a:off x="503992" y="1091332"/>
            <a:ext cx="72008" cy="7200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80" name="CasellaDiTesto 179"/>
          <p:cNvSpPr txBox="1"/>
          <p:nvPr/>
        </p:nvSpPr>
        <p:spPr>
          <a:xfrm>
            <a:off x="360356" y="928266"/>
            <a:ext cx="448940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CODE</a:t>
            </a:r>
            <a:endParaRPr lang="it-IT" sz="650" dirty="0"/>
          </a:p>
        </p:txBody>
      </p:sp>
      <p:cxnSp>
        <p:nvCxnSpPr>
          <p:cNvPr id="181" name="Connettore 1 180"/>
          <p:cNvCxnSpPr/>
          <p:nvPr/>
        </p:nvCxnSpPr>
        <p:spPr>
          <a:xfrm>
            <a:off x="611560" y="2132082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Ovale 181"/>
          <p:cNvSpPr/>
          <p:nvPr/>
        </p:nvSpPr>
        <p:spPr>
          <a:xfrm rot="5400000" flipH="1">
            <a:off x="581080" y="2253238"/>
            <a:ext cx="72008" cy="720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83" name="CasellaDiTesto 182"/>
          <p:cNvSpPr txBox="1"/>
          <p:nvPr/>
        </p:nvSpPr>
        <p:spPr>
          <a:xfrm>
            <a:off x="418396" y="2332866"/>
            <a:ext cx="448940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FOUND</a:t>
            </a:r>
            <a:endParaRPr lang="it-IT" sz="650" dirty="0"/>
          </a:p>
        </p:txBody>
      </p:sp>
      <p:cxnSp>
        <p:nvCxnSpPr>
          <p:cNvPr id="186" name="Connettore 1 185"/>
          <p:cNvCxnSpPr/>
          <p:nvPr/>
        </p:nvCxnSpPr>
        <p:spPr>
          <a:xfrm>
            <a:off x="539552" y="1491630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Ovale 186"/>
          <p:cNvSpPr/>
          <p:nvPr/>
        </p:nvSpPr>
        <p:spPr>
          <a:xfrm rot="5400000" flipH="1">
            <a:off x="499294" y="1616596"/>
            <a:ext cx="72008" cy="720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88" name="CasellaDiTesto 187"/>
          <p:cNvSpPr txBox="1"/>
          <p:nvPr/>
        </p:nvSpPr>
        <p:spPr>
          <a:xfrm>
            <a:off x="401886" y="1654696"/>
            <a:ext cx="448940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INFO</a:t>
            </a:r>
            <a:endParaRPr lang="it-IT" sz="650" dirty="0"/>
          </a:p>
        </p:txBody>
      </p:sp>
      <p:cxnSp>
        <p:nvCxnSpPr>
          <p:cNvPr id="190" name="Connettore 1 189"/>
          <p:cNvCxnSpPr/>
          <p:nvPr/>
        </p:nvCxnSpPr>
        <p:spPr>
          <a:xfrm>
            <a:off x="1187624" y="1491630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Ovale 190"/>
          <p:cNvSpPr/>
          <p:nvPr/>
        </p:nvSpPr>
        <p:spPr>
          <a:xfrm rot="5400000" flipH="1">
            <a:off x="1147366" y="1616596"/>
            <a:ext cx="72008" cy="720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92" name="CasellaDiTesto 191"/>
          <p:cNvSpPr txBox="1"/>
          <p:nvPr/>
        </p:nvSpPr>
        <p:spPr>
          <a:xfrm>
            <a:off x="999158" y="1654696"/>
            <a:ext cx="692522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LATITUDE</a:t>
            </a:r>
            <a:endParaRPr lang="it-IT" sz="650" dirty="0"/>
          </a:p>
        </p:txBody>
      </p:sp>
      <p:cxnSp>
        <p:nvCxnSpPr>
          <p:cNvPr id="196" name="Connettore 1 195"/>
          <p:cNvCxnSpPr/>
          <p:nvPr/>
        </p:nvCxnSpPr>
        <p:spPr>
          <a:xfrm flipH="1">
            <a:off x="2208436" y="4775423"/>
            <a:ext cx="14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Ovale 196"/>
          <p:cNvSpPr/>
          <p:nvPr/>
        </p:nvSpPr>
        <p:spPr>
          <a:xfrm rot="5400000" flipH="1">
            <a:off x="2352452" y="4741515"/>
            <a:ext cx="72008" cy="7200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98" name="CasellaDiTesto 197"/>
          <p:cNvSpPr txBox="1"/>
          <p:nvPr/>
        </p:nvSpPr>
        <p:spPr>
          <a:xfrm>
            <a:off x="2394868" y="4682207"/>
            <a:ext cx="448940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EMAIL</a:t>
            </a:r>
            <a:endParaRPr lang="it-IT" sz="650" dirty="0"/>
          </a:p>
        </p:txBody>
      </p:sp>
      <p:cxnSp>
        <p:nvCxnSpPr>
          <p:cNvPr id="201" name="Connettore 1 200"/>
          <p:cNvCxnSpPr/>
          <p:nvPr/>
        </p:nvCxnSpPr>
        <p:spPr>
          <a:xfrm>
            <a:off x="3203848" y="1491630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Ovale 201"/>
          <p:cNvSpPr/>
          <p:nvPr/>
        </p:nvSpPr>
        <p:spPr>
          <a:xfrm rot="5400000" flipH="1">
            <a:off x="3168416" y="1599070"/>
            <a:ext cx="72008" cy="7200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03" name="CasellaDiTesto 202"/>
          <p:cNvSpPr txBox="1"/>
          <p:nvPr/>
        </p:nvSpPr>
        <p:spPr>
          <a:xfrm>
            <a:off x="3035828" y="1649362"/>
            <a:ext cx="448940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CODE</a:t>
            </a:r>
            <a:endParaRPr lang="it-IT" sz="650" dirty="0"/>
          </a:p>
        </p:txBody>
      </p:sp>
      <p:cxnSp>
        <p:nvCxnSpPr>
          <p:cNvPr id="206" name="Connettore 1 205"/>
          <p:cNvCxnSpPr/>
          <p:nvPr/>
        </p:nvCxnSpPr>
        <p:spPr>
          <a:xfrm>
            <a:off x="3219088" y="1137940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Ovale 206"/>
          <p:cNvSpPr/>
          <p:nvPr/>
        </p:nvSpPr>
        <p:spPr>
          <a:xfrm rot="5400000" flipH="1">
            <a:off x="3185180" y="1097682"/>
            <a:ext cx="72008" cy="720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208" name="Connettore 1 207"/>
          <p:cNvCxnSpPr/>
          <p:nvPr/>
        </p:nvCxnSpPr>
        <p:spPr>
          <a:xfrm>
            <a:off x="3851920" y="1491630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Ovale 208"/>
          <p:cNvSpPr/>
          <p:nvPr/>
        </p:nvSpPr>
        <p:spPr>
          <a:xfrm rot="5400000" flipH="1">
            <a:off x="3819155" y="1601738"/>
            <a:ext cx="72008" cy="720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10" name="CasellaDiTesto 209"/>
          <p:cNvSpPr txBox="1"/>
          <p:nvPr/>
        </p:nvSpPr>
        <p:spPr>
          <a:xfrm>
            <a:off x="3036972" y="928266"/>
            <a:ext cx="648072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DESCRIPTION</a:t>
            </a:r>
            <a:endParaRPr lang="it-IT" sz="650" dirty="0"/>
          </a:p>
        </p:txBody>
      </p:sp>
      <p:sp>
        <p:nvSpPr>
          <p:cNvPr id="211" name="CasellaDiTesto 210"/>
          <p:cNvSpPr txBox="1"/>
          <p:nvPr/>
        </p:nvSpPr>
        <p:spPr>
          <a:xfrm>
            <a:off x="3688854" y="1650504"/>
            <a:ext cx="739130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LONGITUDE</a:t>
            </a:r>
            <a:endParaRPr lang="it-IT" sz="650" dirty="0"/>
          </a:p>
        </p:txBody>
      </p:sp>
      <p:cxnSp>
        <p:nvCxnSpPr>
          <p:cNvPr id="212" name="Connettore 1 211"/>
          <p:cNvCxnSpPr/>
          <p:nvPr/>
        </p:nvCxnSpPr>
        <p:spPr>
          <a:xfrm>
            <a:off x="3141888" y="2787774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Ovale 212"/>
          <p:cNvSpPr/>
          <p:nvPr/>
        </p:nvSpPr>
        <p:spPr>
          <a:xfrm rot="5400000" flipH="1">
            <a:off x="3104590" y="2925396"/>
            <a:ext cx="72008" cy="7200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14" name="CasellaDiTesto 213"/>
          <p:cNvSpPr txBox="1"/>
          <p:nvPr/>
        </p:nvSpPr>
        <p:spPr>
          <a:xfrm>
            <a:off x="2996333" y="2967108"/>
            <a:ext cx="448940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CODE</a:t>
            </a:r>
            <a:endParaRPr lang="it-IT" sz="650" dirty="0"/>
          </a:p>
        </p:txBody>
      </p:sp>
      <p:cxnSp>
        <p:nvCxnSpPr>
          <p:cNvPr id="215" name="Connettore 1 214"/>
          <p:cNvCxnSpPr/>
          <p:nvPr/>
        </p:nvCxnSpPr>
        <p:spPr>
          <a:xfrm>
            <a:off x="4898132" y="1137940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Ovale 215"/>
          <p:cNvSpPr/>
          <p:nvPr/>
        </p:nvSpPr>
        <p:spPr>
          <a:xfrm rot="5400000" flipH="1">
            <a:off x="4864224" y="1097682"/>
            <a:ext cx="72008" cy="7200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17" name="CasellaDiTesto 216"/>
          <p:cNvSpPr txBox="1"/>
          <p:nvPr/>
        </p:nvSpPr>
        <p:spPr>
          <a:xfrm>
            <a:off x="4716016" y="934616"/>
            <a:ext cx="448940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CODE</a:t>
            </a:r>
            <a:endParaRPr lang="it-IT" sz="650" dirty="0"/>
          </a:p>
        </p:txBody>
      </p:sp>
      <p:sp>
        <p:nvSpPr>
          <p:cNvPr id="220" name="CasellaDiTesto 219"/>
          <p:cNvSpPr txBox="1"/>
          <p:nvPr/>
        </p:nvSpPr>
        <p:spPr>
          <a:xfrm>
            <a:off x="5097264" y="2221235"/>
            <a:ext cx="448940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EMAIL</a:t>
            </a:r>
            <a:endParaRPr lang="it-IT" sz="650" dirty="0"/>
          </a:p>
        </p:txBody>
      </p:sp>
      <p:cxnSp>
        <p:nvCxnSpPr>
          <p:cNvPr id="221" name="Connettore 1 220"/>
          <p:cNvCxnSpPr/>
          <p:nvPr/>
        </p:nvCxnSpPr>
        <p:spPr>
          <a:xfrm>
            <a:off x="5220072" y="2424559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Ovale 221"/>
          <p:cNvSpPr/>
          <p:nvPr/>
        </p:nvSpPr>
        <p:spPr>
          <a:xfrm rot="5400000" flipH="1">
            <a:off x="5186164" y="2384301"/>
            <a:ext cx="72008" cy="7200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224" name="Connettore 1 223"/>
          <p:cNvCxnSpPr/>
          <p:nvPr/>
        </p:nvCxnSpPr>
        <p:spPr>
          <a:xfrm>
            <a:off x="4788024" y="2424137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Ovale 224"/>
          <p:cNvSpPr/>
          <p:nvPr/>
        </p:nvSpPr>
        <p:spPr>
          <a:xfrm rot="5400000" flipH="1">
            <a:off x="4754116" y="2383879"/>
            <a:ext cx="72008" cy="720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26" name="CasellaDiTesto 225"/>
          <p:cNvSpPr txBox="1"/>
          <p:nvPr/>
        </p:nvSpPr>
        <p:spPr>
          <a:xfrm>
            <a:off x="5100376" y="2951246"/>
            <a:ext cx="448940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COINS</a:t>
            </a:r>
            <a:endParaRPr lang="it-IT" sz="650" dirty="0"/>
          </a:p>
        </p:txBody>
      </p:sp>
      <p:cxnSp>
        <p:nvCxnSpPr>
          <p:cNvPr id="227" name="Connettore 1 226"/>
          <p:cNvCxnSpPr/>
          <p:nvPr/>
        </p:nvCxnSpPr>
        <p:spPr>
          <a:xfrm>
            <a:off x="7054180" y="1128356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Ovale 227"/>
          <p:cNvSpPr/>
          <p:nvPr/>
        </p:nvSpPr>
        <p:spPr>
          <a:xfrm rot="5400000" flipH="1">
            <a:off x="7020272" y="1095718"/>
            <a:ext cx="72008" cy="7200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29" name="CasellaDiTesto 228"/>
          <p:cNvSpPr txBox="1"/>
          <p:nvPr/>
        </p:nvSpPr>
        <p:spPr>
          <a:xfrm>
            <a:off x="6859364" y="928438"/>
            <a:ext cx="448940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CODE</a:t>
            </a:r>
            <a:endParaRPr lang="it-IT" sz="650" dirty="0"/>
          </a:p>
        </p:txBody>
      </p:sp>
      <p:cxnSp>
        <p:nvCxnSpPr>
          <p:cNvPr id="230" name="Connettore 1 229"/>
          <p:cNvCxnSpPr/>
          <p:nvPr/>
        </p:nvCxnSpPr>
        <p:spPr>
          <a:xfrm>
            <a:off x="7414220" y="1125240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Ovale 230"/>
          <p:cNvSpPr/>
          <p:nvPr/>
        </p:nvSpPr>
        <p:spPr>
          <a:xfrm rot="5400000" flipH="1">
            <a:off x="7380312" y="1091160"/>
            <a:ext cx="72008" cy="720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32" name="CasellaDiTesto 231"/>
          <p:cNvSpPr txBox="1"/>
          <p:nvPr/>
        </p:nvSpPr>
        <p:spPr>
          <a:xfrm>
            <a:off x="7283020" y="927922"/>
            <a:ext cx="504056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ENABLED</a:t>
            </a:r>
            <a:endParaRPr lang="it-IT" sz="650" dirty="0"/>
          </a:p>
        </p:txBody>
      </p:sp>
      <p:cxnSp>
        <p:nvCxnSpPr>
          <p:cNvPr id="240" name="Connettore 1 239"/>
          <p:cNvCxnSpPr/>
          <p:nvPr/>
        </p:nvCxnSpPr>
        <p:spPr>
          <a:xfrm>
            <a:off x="5793978" y="1773140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Ovale 240"/>
          <p:cNvSpPr/>
          <p:nvPr/>
        </p:nvSpPr>
        <p:spPr>
          <a:xfrm rot="5400000" flipH="1">
            <a:off x="5760070" y="1739060"/>
            <a:ext cx="72008" cy="7200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42" name="CasellaDiTesto 241"/>
          <p:cNvSpPr txBox="1"/>
          <p:nvPr/>
        </p:nvSpPr>
        <p:spPr>
          <a:xfrm>
            <a:off x="5611862" y="1569816"/>
            <a:ext cx="432048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CODE</a:t>
            </a:r>
            <a:endParaRPr lang="it-IT" sz="650" dirty="0"/>
          </a:p>
        </p:txBody>
      </p:sp>
      <p:cxnSp>
        <p:nvCxnSpPr>
          <p:cNvPr id="243" name="Connettore 1 242"/>
          <p:cNvCxnSpPr/>
          <p:nvPr/>
        </p:nvCxnSpPr>
        <p:spPr>
          <a:xfrm>
            <a:off x="6187926" y="1772042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Ovale 243"/>
          <p:cNvSpPr/>
          <p:nvPr/>
        </p:nvSpPr>
        <p:spPr>
          <a:xfrm rot="5400000" flipH="1">
            <a:off x="6147840" y="1739404"/>
            <a:ext cx="72008" cy="720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45" name="CasellaDiTesto 244"/>
          <p:cNvSpPr txBox="1"/>
          <p:nvPr/>
        </p:nvSpPr>
        <p:spPr>
          <a:xfrm>
            <a:off x="6031554" y="1569816"/>
            <a:ext cx="448940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NAME</a:t>
            </a:r>
            <a:endParaRPr lang="it-IT" sz="650" dirty="0"/>
          </a:p>
        </p:txBody>
      </p:sp>
      <p:cxnSp>
        <p:nvCxnSpPr>
          <p:cNvPr id="246" name="Connettore 1 245"/>
          <p:cNvCxnSpPr/>
          <p:nvPr/>
        </p:nvCxnSpPr>
        <p:spPr>
          <a:xfrm>
            <a:off x="5971902" y="2139702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Ovale 246"/>
          <p:cNvSpPr/>
          <p:nvPr/>
        </p:nvSpPr>
        <p:spPr>
          <a:xfrm rot="5400000" flipH="1">
            <a:off x="5936962" y="2265184"/>
            <a:ext cx="72008" cy="720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48" name="CasellaDiTesto 247"/>
          <p:cNvSpPr txBox="1"/>
          <p:nvPr/>
        </p:nvSpPr>
        <p:spPr>
          <a:xfrm>
            <a:off x="5827886" y="2308430"/>
            <a:ext cx="448940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TYPE</a:t>
            </a:r>
            <a:endParaRPr lang="it-IT" sz="650" dirty="0"/>
          </a:p>
        </p:txBody>
      </p:sp>
      <p:cxnSp>
        <p:nvCxnSpPr>
          <p:cNvPr id="252" name="Connettore 1 251"/>
          <p:cNvCxnSpPr/>
          <p:nvPr/>
        </p:nvCxnSpPr>
        <p:spPr>
          <a:xfrm>
            <a:off x="7346404" y="2427390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Ovale 252"/>
          <p:cNvSpPr/>
          <p:nvPr/>
        </p:nvSpPr>
        <p:spPr>
          <a:xfrm rot="5400000" flipH="1">
            <a:off x="7312496" y="2393310"/>
            <a:ext cx="72008" cy="7200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54" name="CasellaDiTesto 253"/>
          <p:cNvSpPr txBox="1"/>
          <p:nvPr/>
        </p:nvSpPr>
        <p:spPr>
          <a:xfrm>
            <a:off x="7164288" y="2224066"/>
            <a:ext cx="432048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CODE</a:t>
            </a:r>
            <a:endParaRPr lang="it-IT" sz="650" dirty="0"/>
          </a:p>
        </p:txBody>
      </p:sp>
      <p:cxnSp>
        <p:nvCxnSpPr>
          <p:cNvPr id="255" name="Connettore 1 254"/>
          <p:cNvCxnSpPr/>
          <p:nvPr/>
        </p:nvCxnSpPr>
        <p:spPr>
          <a:xfrm>
            <a:off x="5258172" y="3578076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Ovale 255"/>
          <p:cNvSpPr/>
          <p:nvPr/>
        </p:nvSpPr>
        <p:spPr>
          <a:xfrm rot="5400000" flipH="1">
            <a:off x="5224264" y="3551616"/>
            <a:ext cx="72008" cy="7200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57" name="CasellaDiTesto 256"/>
          <p:cNvSpPr txBox="1"/>
          <p:nvPr/>
        </p:nvSpPr>
        <p:spPr>
          <a:xfrm>
            <a:off x="5076056" y="3382372"/>
            <a:ext cx="432048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CODE</a:t>
            </a:r>
            <a:endParaRPr lang="it-IT" sz="650" dirty="0"/>
          </a:p>
        </p:txBody>
      </p:sp>
      <p:sp>
        <p:nvSpPr>
          <p:cNvPr id="65" name="Rombo 64"/>
          <p:cNvSpPr/>
          <p:nvPr/>
        </p:nvSpPr>
        <p:spPr>
          <a:xfrm>
            <a:off x="2195736" y="1811412"/>
            <a:ext cx="720080" cy="288032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b="1" dirty="0" smtClean="0">
                <a:solidFill>
                  <a:schemeClr val="tx1"/>
                </a:solidFill>
              </a:rPr>
              <a:t>PH</a:t>
            </a:r>
            <a:endParaRPr lang="it-IT" sz="800" b="1" dirty="0">
              <a:solidFill>
                <a:schemeClr val="tx1"/>
              </a:solidFill>
            </a:endParaRPr>
          </a:p>
        </p:txBody>
      </p:sp>
      <p:sp>
        <p:nvSpPr>
          <p:cNvPr id="286" name="Ovale 285"/>
          <p:cNvSpPr/>
          <p:nvPr/>
        </p:nvSpPr>
        <p:spPr>
          <a:xfrm rot="5400000" flipH="1">
            <a:off x="2634134" y="4058518"/>
            <a:ext cx="72008" cy="7200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287" name="Connettore 1 286"/>
          <p:cNvCxnSpPr/>
          <p:nvPr/>
        </p:nvCxnSpPr>
        <p:spPr>
          <a:xfrm>
            <a:off x="2674392" y="3939902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CasellaDiTesto 287"/>
          <p:cNvSpPr txBox="1"/>
          <p:nvPr/>
        </p:nvSpPr>
        <p:spPr>
          <a:xfrm>
            <a:off x="2411760" y="4107582"/>
            <a:ext cx="432048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NAME</a:t>
            </a:r>
            <a:endParaRPr lang="it-IT" sz="650" dirty="0"/>
          </a:p>
        </p:txBody>
      </p:sp>
      <p:cxnSp>
        <p:nvCxnSpPr>
          <p:cNvPr id="292" name="Connettore 1 291"/>
          <p:cNvCxnSpPr/>
          <p:nvPr/>
        </p:nvCxnSpPr>
        <p:spPr>
          <a:xfrm>
            <a:off x="2823488" y="3946634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Ovale 292"/>
          <p:cNvSpPr/>
          <p:nvPr/>
        </p:nvSpPr>
        <p:spPr>
          <a:xfrm rot="5400000" flipH="1">
            <a:off x="2786405" y="4056742"/>
            <a:ext cx="72008" cy="720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94" name="CasellaDiTesto 293"/>
          <p:cNvSpPr txBox="1"/>
          <p:nvPr/>
        </p:nvSpPr>
        <p:spPr>
          <a:xfrm>
            <a:off x="2660422" y="4105508"/>
            <a:ext cx="399410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INFO</a:t>
            </a:r>
            <a:endParaRPr lang="it-IT" sz="650" dirty="0"/>
          </a:p>
        </p:txBody>
      </p:sp>
      <p:cxnSp>
        <p:nvCxnSpPr>
          <p:cNvPr id="295" name="Connettore 1 294"/>
          <p:cNvCxnSpPr/>
          <p:nvPr/>
        </p:nvCxnSpPr>
        <p:spPr>
          <a:xfrm>
            <a:off x="3038624" y="3952602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Ovale 295"/>
          <p:cNvSpPr/>
          <p:nvPr/>
        </p:nvSpPr>
        <p:spPr>
          <a:xfrm rot="5400000" flipH="1">
            <a:off x="3007891" y="4056360"/>
            <a:ext cx="72008" cy="720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97" name="CasellaDiTesto 296"/>
          <p:cNvSpPr txBox="1"/>
          <p:nvPr/>
        </p:nvSpPr>
        <p:spPr>
          <a:xfrm>
            <a:off x="2853290" y="4106186"/>
            <a:ext cx="465956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PERIOD</a:t>
            </a:r>
            <a:endParaRPr lang="it-IT" sz="650" dirty="0"/>
          </a:p>
        </p:txBody>
      </p:sp>
      <p:cxnSp>
        <p:nvCxnSpPr>
          <p:cNvPr id="298" name="Connettore 1 297"/>
          <p:cNvCxnSpPr/>
          <p:nvPr/>
        </p:nvCxnSpPr>
        <p:spPr>
          <a:xfrm>
            <a:off x="3419872" y="3867894"/>
            <a:ext cx="76289" cy="269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Ovale 301"/>
          <p:cNvSpPr/>
          <p:nvPr/>
        </p:nvSpPr>
        <p:spPr>
          <a:xfrm rot="5400000" flipH="1">
            <a:off x="3491880" y="3871026"/>
            <a:ext cx="72008" cy="720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05" name="CasellaDiTesto 304"/>
          <p:cNvSpPr txBox="1"/>
          <p:nvPr/>
        </p:nvSpPr>
        <p:spPr>
          <a:xfrm>
            <a:off x="3479352" y="3886686"/>
            <a:ext cx="592956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LONGITUDE</a:t>
            </a:r>
            <a:endParaRPr lang="it-IT" sz="650" dirty="0"/>
          </a:p>
        </p:txBody>
      </p:sp>
      <p:cxnSp>
        <p:nvCxnSpPr>
          <p:cNvPr id="184" name="Connettore 1 183"/>
          <p:cNvCxnSpPr/>
          <p:nvPr/>
        </p:nvCxnSpPr>
        <p:spPr>
          <a:xfrm flipH="1">
            <a:off x="3419872" y="3651870"/>
            <a:ext cx="72008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Ovale 188"/>
          <p:cNvSpPr/>
          <p:nvPr/>
        </p:nvSpPr>
        <p:spPr>
          <a:xfrm rot="5400000" flipH="1">
            <a:off x="3479497" y="3600816"/>
            <a:ext cx="72008" cy="720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99" name="CasellaDiTesto 198"/>
          <p:cNvSpPr txBox="1"/>
          <p:nvPr/>
        </p:nvSpPr>
        <p:spPr>
          <a:xfrm>
            <a:off x="3470224" y="3460224"/>
            <a:ext cx="741736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LATITUDE</a:t>
            </a:r>
            <a:endParaRPr lang="it-IT" sz="650" dirty="0"/>
          </a:p>
        </p:txBody>
      </p:sp>
      <p:cxnSp>
        <p:nvCxnSpPr>
          <p:cNvPr id="200" name="Connettore 1 199"/>
          <p:cNvCxnSpPr/>
          <p:nvPr/>
        </p:nvCxnSpPr>
        <p:spPr>
          <a:xfrm>
            <a:off x="2771800" y="3579862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Ovale 203"/>
          <p:cNvSpPr/>
          <p:nvPr/>
        </p:nvSpPr>
        <p:spPr>
          <a:xfrm rot="5400000" flipH="1">
            <a:off x="2733133" y="3550721"/>
            <a:ext cx="72008" cy="720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05" name="CasellaDiTesto 204"/>
          <p:cNvSpPr txBox="1"/>
          <p:nvPr/>
        </p:nvSpPr>
        <p:spPr>
          <a:xfrm>
            <a:off x="2632547" y="3397028"/>
            <a:ext cx="288032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G1</a:t>
            </a:r>
            <a:endParaRPr lang="it-IT" sz="650" dirty="0"/>
          </a:p>
        </p:txBody>
      </p:sp>
      <p:cxnSp>
        <p:nvCxnSpPr>
          <p:cNvPr id="218" name="Connettore 1 217"/>
          <p:cNvCxnSpPr/>
          <p:nvPr/>
        </p:nvCxnSpPr>
        <p:spPr>
          <a:xfrm>
            <a:off x="2901527" y="3579862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Ovale 218"/>
          <p:cNvSpPr/>
          <p:nvPr/>
        </p:nvSpPr>
        <p:spPr>
          <a:xfrm rot="5400000" flipH="1">
            <a:off x="2862860" y="3550721"/>
            <a:ext cx="72008" cy="720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23" name="CasellaDiTesto 222"/>
          <p:cNvSpPr txBox="1"/>
          <p:nvPr/>
        </p:nvSpPr>
        <p:spPr>
          <a:xfrm>
            <a:off x="2767037" y="3397742"/>
            <a:ext cx="288032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G2</a:t>
            </a:r>
            <a:endParaRPr lang="it-IT" sz="650" dirty="0"/>
          </a:p>
        </p:txBody>
      </p:sp>
      <p:cxnSp>
        <p:nvCxnSpPr>
          <p:cNvPr id="275" name="Connettore 1 274"/>
          <p:cNvCxnSpPr/>
          <p:nvPr/>
        </p:nvCxnSpPr>
        <p:spPr>
          <a:xfrm>
            <a:off x="3083647" y="3579862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Connettore 1 275"/>
          <p:cNvCxnSpPr/>
          <p:nvPr/>
        </p:nvCxnSpPr>
        <p:spPr>
          <a:xfrm>
            <a:off x="3208611" y="3579862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Ovale 276"/>
          <p:cNvSpPr/>
          <p:nvPr/>
        </p:nvSpPr>
        <p:spPr>
          <a:xfrm rot="5400000" flipH="1">
            <a:off x="3169944" y="3550721"/>
            <a:ext cx="72008" cy="720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78" name="CasellaDiTesto 277"/>
          <p:cNvSpPr txBox="1"/>
          <p:nvPr/>
        </p:nvSpPr>
        <p:spPr>
          <a:xfrm>
            <a:off x="3069358" y="3397742"/>
            <a:ext cx="288032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G4</a:t>
            </a:r>
            <a:endParaRPr lang="it-IT" sz="650" dirty="0"/>
          </a:p>
        </p:txBody>
      </p:sp>
      <p:sp>
        <p:nvSpPr>
          <p:cNvPr id="279" name="Ovale 278"/>
          <p:cNvSpPr/>
          <p:nvPr/>
        </p:nvSpPr>
        <p:spPr>
          <a:xfrm rot="5400000" flipH="1">
            <a:off x="3044980" y="3551284"/>
            <a:ext cx="72008" cy="720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80" name="CasellaDiTesto 279"/>
          <p:cNvSpPr txBox="1"/>
          <p:nvPr/>
        </p:nvSpPr>
        <p:spPr>
          <a:xfrm>
            <a:off x="2949157" y="3397028"/>
            <a:ext cx="288032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G3</a:t>
            </a:r>
            <a:endParaRPr lang="it-IT" sz="650" dirty="0"/>
          </a:p>
        </p:txBody>
      </p:sp>
      <p:cxnSp>
        <p:nvCxnSpPr>
          <p:cNvPr id="282" name="Connettore 1 281"/>
          <p:cNvCxnSpPr/>
          <p:nvPr/>
        </p:nvCxnSpPr>
        <p:spPr>
          <a:xfrm>
            <a:off x="6732240" y="3723878"/>
            <a:ext cx="0" cy="2880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Ovale 282"/>
          <p:cNvSpPr/>
          <p:nvPr/>
        </p:nvSpPr>
        <p:spPr>
          <a:xfrm rot="5400000" flipH="1">
            <a:off x="6698332" y="3673536"/>
            <a:ext cx="72008" cy="7200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285" name="Connettore 1 284"/>
          <p:cNvCxnSpPr/>
          <p:nvPr/>
        </p:nvCxnSpPr>
        <p:spPr>
          <a:xfrm>
            <a:off x="6864100" y="3581304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Ovale 288"/>
          <p:cNvSpPr/>
          <p:nvPr/>
        </p:nvSpPr>
        <p:spPr>
          <a:xfrm rot="5400000" flipH="1">
            <a:off x="6826871" y="3559143"/>
            <a:ext cx="72008" cy="720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90" name="CasellaDiTesto 289"/>
          <p:cNvSpPr txBox="1"/>
          <p:nvPr/>
        </p:nvSpPr>
        <p:spPr>
          <a:xfrm>
            <a:off x="6715348" y="3389555"/>
            <a:ext cx="448940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DATA</a:t>
            </a:r>
            <a:endParaRPr lang="it-IT" sz="650" dirty="0"/>
          </a:p>
        </p:txBody>
      </p:sp>
      <p:cxnSp>
        <p:nvCxnSpPr>
          <p:cNvPr id="291" name="Connettore 1 290"/>
          <p:cNvCxnSpPr/>
          <p:nvPr/>
        </p:nvCxnSpPr>
        <p:spPr>
          <a:xfrm>
            <a:off x="7121652" y="3579862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9" name="Ovale 298"/>
          <p:cNvSpPr/>
          <p:nvPr/>
        </p:nvSpPr>
        <p:spPr>
          <a:xfrm rot="5400000" flipH="1">
            <a:off x="7084423" y="3557701"/>
            <a:ext cx="72008" cy="720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00" name="CasellaDiTesto 299"/>
          <p:cNvSpPr txBox="1"/>
          <p:nvPr/>
        </p:nvSpPr>
        <p:spPr>
          <a:xfrm>
            <a:off x="6972900" y="3388113"/>
            <a:ext cx="448940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LIKES</a:t>
            </a:r>
            <a:endParaRPr lang="it-IT" sz="650" dirty="0"/>
          </a:p>
        </p:txBody>
      </p:sp>
      <p:cxnSp>
        <p:nvCxnSpPr>
          <p:cNvPr id="306" name="Connettore 1 305"/>
          <p:cNvCxnSpPr/>
          <p:nvPr/>
        </p:nvCxnSpPr>
        <p:spPr>
          <a:xfrm>
            <a:off x="7380312" y="3579862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Ovale 306"/>
          <p:cNvSpPr/>
          <p:nvPr/>
        </p:nvSpPr>
        <p:spPr>
          <a:xfrm rot="5400000" flipH="1">
            <a:off x="7340199" y="3559714"/>
            <a:ext cx="72008" cy="720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08" name="CasellaDiTesto 307"/>
          <p:cNvSpPr txBox="1"/>
          <p:nvPr/>
        </p:nvSpPr>
        <p:spPr>
          <a:xfrm>
            <a:off x="7228676" y="3390126"/>
            <a:ext cx="511676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DISLIKES</a:t>
            </a:r>
          </a:p>
        </p:txBody>
      </p:sp>
      <p:sp>
        <p:nvSpPr>
          <p:cNvPr id="309" name="Rettangolo 308"/>
          <p:cNvSpPr/>
          <p:nvPr/>
        </p:nvSpPr>
        <p:spPr>
          <a:xfrm>
            <a:off x="8100392" y="1419622"/>
            <a:ext cx="720080" cy="24634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smtClean="0">
                <a:solidFill>
                  <a:schemeClr val="tx1"/>
                </a:solidFill>
              </a:rPr>
              <a:t>MISSION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312" name="Connettore 1 311"/>
          <p:cNvCxnSpPr/>
          <p:nvPr/>
        </p:nvCxnSpPr>
        <p:spPr>
          <a:xfrm>
            <a:off x="8177733" y="1234078"/>
            <a:ext cx="0" cy="1779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Connettore 1 312"/>
          <p:cNvCxnSpPr/>
          <p:nvPr/>
        </p:nvCxnSpPr>
        <p:spPr>
          <a:xfrm>
            <a:off x="8675315" y="915566"/>
            <a:ext cx="0" cy="5040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" name="Rombo 313"/>
          <p:cNvSpPr/>
          <p:nvPr/>
        </p:nvSpPr>
        <p:spPr>
          <a:xfrm>
            <a:off x="7760543" y="934616"/>
            <a:ext cx="845046" cy="350515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b="1" dirty="0" smtClean="0">
                <a:solidFill>
                  <a:schemeClr val="tx1"/>
                </a:solidFill>
              </a:rPr>
              <a:t>MG1</a:t>
            </a:r>
            <a:endParaRPr lang="it-IT" sz="800" b="1" dirty="0">
              <a:solidFill>
                <a:schemeClr val="tx1"/>
              </a:solidFill>
            </a:endParaRPr>
          </a:p>
        </p:txBody>
      </p:sp>
      <p:sp>
        <p:nvSpPr>
          <p:cNvPr id="317" name="Rombo 316"/>
          <p:cNvSpPr/>
          <p:nvPr/>
        </p:nvSpPr>
        <p:spPr>
          <a:xfrm>
            <a:off x="8251329" y="699542"/>
            <a:ext cx="845046" cy="350515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b="1" dirty="0" smtClean="0">
                <a:solidFill>
                  <a:schemeClr val="tx1"/>
                </a:solidFill>
              </a:rPr>
              <a:t>MG2</a:t>
            </a:r>
            <a:endParaRPr lang="it-IT" sz="800" b="1" dirty="0">
              <a:solidFill>
                <a:schemeClr val="tx1"/>
              </a:solidFill>
            </a:endParaRPr>
          </a:p>
        </p:txBody>
      </p:sp>
      <p:cxnSp>
        <p:nvCxnSpPr>
          <p:cNvPr id="318" name="Connettore 1 317"/>
          <p:cNvCxnSpPr/>
          <p:nvPr/>
        </p:nvCxnSpPr>
        <p:spPr>
          <a:xfrm>
            <a:off x="8191450" y="627534"/>
            <a:ext cx="0" cy="3166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Connettore 1 318"/>
          <p:cNvCxnSpPr/>
          <p:nvPr/>
        </p:nvCxnSpPr>
        <p:spPr>
          <a:xfrm>
            <a:off x="8666931" y="627534"/>
            <a:ext cx="0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Connettore 1 325"/>
          <p:cNvCxnSpPr/>
          <p:nvPr/>
        </p:nvCxnSpPr>
        <p:spPr>
          <a:xfrm>
            <a:off x="8670106" y="525810"/>
            <a:ext cx="0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Connettore 1 327"/>
          <p:cNvCxnSpPr/>
          <p:nvPr/>
        </p:nvCxnSpPr>
        <p:spPr>
          <a:xfrm>
            <a:off x="8670106" y="409352"/>
            <a:ext cx="0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Connettore 1 330"/>
          <p:cNvCxnSpPr/>
          <p:nvPr/>
        </p:nvCxnSpPr>
        <p:spPr>
          <a:xfrm>
            <a:off x="8191450" y="525810"/>
            <a:ext cx="0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Connettore 1 331"/>
          <p:cNvCxnSpPr/>
          <p:nvPr/>
        </p:nvCxnSpPr>
        <p:spPr>
          <a:xfrm>
            <a:off x="8191450" y="409352"/>
            <a:ext cx="0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Connettore 1 333"/>
          <p:cNvCxnSpPr/>
          <p:nvPr/>
        </p:nvCxnSpPr>
        <p:spPr>
          <a:xfrm>
            <a:off x="8195642" y="2311276"/>
            <a:ext cx="0" cy="1779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Connettore 1 334"/>
          <p:cNvCxnSpPr/>
          <p:nvPr/>
        </p:nvCxnSpPr>
        <p:spPr>
          <a:xfrm>
            <a:off x="8693224" y="1985144"/>
            <a:ext cx="0" cy="5040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6" name="Rombo 335"/>
          <p:cNvSpPr/>
          <p:nvPr/>
        </p:nvSpPr>
        <p:spPr>
          <a:xfrm>
            <a:off x="7778452" y="2004194"/>
            <a:ext cx="845046" cy="350515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b="1" dirty="0" smtClean="0">
                <a:solidFill>
                  <a:schemeClr val="tx1"/>
                </a:solidFill>
              </a:rPr>
              <a:t>MG3</a:t>
            </a:r>
            <a:endParaRPr lang="it-IT" sz="800" b="1" dirty="0">
              <a:solidFill>
                <a:schemeClr val="tx1"/>
              </a:solidFill>
            </a:endParaRPr>
          </a:p>
        </p:txBody>
      </p:sp>
      <p:sp>
        <p:nvSpPr>
          <p:cNvPr id="337" name="Rombo 336"/>
          <p:cNvSpPr/>
          <p:nvPr/>
        </p:nvSpPr>
        <p:spPr>
          <a:xfrm>
            <a:off x="8250188" y="1769120"/>
            <a:ext cx="845046" cy="350515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b="1" dirty="0" smtClean="0">
                <a:solidFill>
                  <a:schemeClr val="tx1"/>
                </a:solidFill>
              </a:rPr>
              <a:t>MG4</a:t>
            </a:r>
            <a:endParaRPr lang="it-IT" sz="800" b="1" dirty="0">
              <a:solidFill>
                <a:schemeClr val="tx1"/>
              </a:solidFill>
            </a:endParaRPr>
          </a:p>
        </p:txBody>
      </p:sp>
      <p:cxnSp>
        <p:nvCxnSpPr>
          <p:cNvPr id="338" name="Connettore 1 337"/>
          <p:cNvCxnSpPr/>
          <p:nvPr/>
        </p:nvCxnSpPr>
        <p:spPr>
          <a:xfrm>
            <a:off x="8196659" y="1675904"/>
            <a:ext cx="0" cy="3197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Connettore 1 338"/>
          <p:cNvCxnSpPr/>
          <p:nvPr/>
        </p:nvCxnSpPr>
        <p:spPr>
          <a:xfrm>
            <a:off x="8672140" y="1675904"/>
            <a:ext cx="0" cy="1037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Connettore 1 345"/>
          <p:cNvCxnSpPr/>
          <p:nvPr/>
        </p:nvCxnSpPr>
        <p:spPr>
          <a:xfrm>
            <a:off x="8693918" y="2535302"/>
            <a:ext cx="0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Connettore 1 348"/>
          <p:cNvCxnSpPr/>
          <p:nvPr/>
        </p:nvCxnSpPr>
        <p:spPr>
          <a:xfrm>
            <a:off x="8202245" y="2535302"/>
            <a:ext cx="0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4" name="Rettangolo 353"/>
          <p:cNvSpPr/>
          <p:nvPr/>
        </p:nvSpPr>
        <p:spPr>
          <a:xfrm>
            <a:off x="7890718" y="195486"/>
            <a:ext cx="58381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t-IT" sz="1000" b="1" dirty="0" smtClean="0"/>
              <a:t>GAME1</a:t>
            </a:r>
            <a:endParaRPr lang="it-IT" sz="1000" b="1" dirty="0"/>
          </a:p>
        </p:txBody>
      </p:sp>
      <p:sp>
        <p:nvSpPr>
          <p:cNvPr id="356" name="Rettangolo 355"/>
          <p:cNvSpPr/>
          <p:nvPr/>
        </p:nvSpPr>
        <p:spPr>
          <a:xfrm>
            <a:off x="8374324" y="195486"/>
            <a:ext cx="58381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t-IT" sz="1000" b="1" dirty="0" smtClean="0"/>
              <a:t>GAME2</a:t>
            </a:r>
            <a:endParaRPr lang="it-IT" sz="1000" b="1" dirty="0"/>
          </a:p>
        </p:txBody>
      </p:sp>
      <p:sp>
        <p:nvSpPr>
          <p:cNvPr id="359" name="Rettangolo 358"/>
          <p:cNvSpPr/>
          <p:nvPr/>
        </p:nvSpPr>
        <p:spPr>
          <a:xfrm>
            <a:off x="7911926" y="2582406"/>
            <a:ext cx="58381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t-IT" sz="1000" b="1" dirty="0" smtClean="0"/>
              <a:t>GAME3</a:t>
            </a:r>
            <a:endParaRPr lang="it-IT" sz="1000" b="1" dirty="0"/>
          </a:p>
        </p:txBody>
      </p:sp>
      <p:sp>
        <p:nvSpPr>
          <p:cNvPr id="360" name="Rettangolo 359"/>
          <p:cNvSpPr/>
          <p:nvPr/>
        </p:nvSpPr>
        <p:spPr>
          <a:xfrm>
            <a:off x="8395532" y="2582406"/>
            <a:ext cx="58381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t-IT" sz="1000" b="1" dirty="0" smtClean="0"/>
              <a:t>GAME4</a:t>
            </a:r>
            <a:endParaRPr lang="it-IT" sz="1000" b="1" dirty="0"/>
          </a:p>
        </p:txBody>
      </p:sp>
      <p:cxnSp>
        <p:nvCxnSpPr>
          <p:cNvPr id="361" name="Connettore 1 360"/>
          <p:cNvCxnSpPr/>
          <p:nvPr/>
        </p:nvCxnSpPr>
        <p:spPr>
          <a:xfrm>
            <a:off x="8202562" y="3528026"/>
            <a:ext cx="0" cy="1779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Connettore 1 361"/>
          <p:cNvCxnSpPr/>
          <p:nvPr/>
        </p:nvCxnSpPr>
        <p:spPr>
          <a:xfrm>
            <a:off x="8700144" y="3201894"/>
            <a:ext cx="0" cy="5040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3" name="Rombo 362"/>
          <p:cNvSpPr/>
          <p:nvPr/>
        </p:nvSpPr>
        <p:spPr>
          <a:xfrm>
            <a:off x="7785372" y="3220944"/>
            <a:ext cx="845046" cy="350515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b="1" dirty="0" smtClean="0">
                <a:solidFill>
                  <a:schemeClr val="tx1"/>
                </a:solidFill>
              </a:rPr>
              <a:t>AG3</a:t>
            </a:r>
            <a:endParaRPr lang="it-IT" sz="800" b="1" dirty="0">
              <a:solidFill>
                <a:schemeClr val="tx1"/>
              </a:solidFill>
            </a:endParaRPr>
          </a:p>
        </p:txBody>
      </p:sp>
      <p:sp>
        <p:nvSpPr>
          <p:cNvPr id="364" name="Rombo 363"/>
          <p:cNvSpPr/>
          <p:nvPr/>
        </p:nvSpPr>
        <p:spPr>
          <a:xfrm>
            <a:off x="8276158" y="2985870"/>
            <a:ext cx="845046" cy="350515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b="1" dirty="0" smtClean="0">
                <a:solidFill>
                  <a:schemeClr val="tx1"/>
                </a:solidFill>
              </a:rPr>
              <a:t>AG4</a:t>
            </a:r>
            <a:endParaRPr lang="it-IT" sz="800" b="1" dirty="0">
              <a:solidFill>
                <a:schemeClr val="tx1"/>
              </a:solidFill>
            </a:endParaRPr>
          </a:p>
        </p:txBody>
      </p:sp>
      <p:cxnSp>
        <p:nvCxnSpPr>
          <p:cNvPr id="365" name="Connettore 1 364"/>
          <p:cNvCxnSpPr/>
          <p:nvPr/>
        </p:nvCxnSpPr>
        <p:spPr>
          <a:xfrm>
            <a:off x="8216279" y="2913862"/>
            <a:ext cx="0" cy="3166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Connettore 1 365"/>
          <p:cNvCxnSpPr/>
          <p:nvPr/>
        </p:nvCxnSpPr>
        <p:spPr>
          <a:xfrm>
            <a:off x="8691760" y="2913862"/>
            <a:ext cx="0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Connettore 1 366"/>
          <p:cNvCxnSpPr/>
          <p:nvPr/>
        </p:nvCxnSpPr>
        <p:spPr>
          <a:xfrm>
            <a:off x="8693347" y="2789278"/>
            <a:ext cx="0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Connettore 1 368"/>
          <p:cNvCxnSpPr/>
          <p:nvPr/>
        </p:nvCxnSpPr>
        <p:spPr>
          <a:xfrm>
            <a:off x="8216279" y="2789278"/>
            <a:ext cx="0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1" name="Rettangolo 370"/>
          <p:cNvSpPr/>
          <p:nvPr/>
        </p:nvSpPr>
        <p:spPr>
          <a:xfrm>
            <a:off x="7884368" y="3686900"/>
            <a:ext cx="1152128" cy="24634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smtClean="0">
                <a:solidFill>
                  <a:schemeClr val="tx1"/>
                </a:solidFill>
              </a:rPr>
              <a:t>ACHIEVEMENT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372" name="Connettore 1 371"/>
          <p:cNvCxnSpPr/>
          <p:nvPr/>
        </p:nvCxnSpPr>
        <p:spPr>
          <a:xfrm>
            <a:off x="7092280" y="1491630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3" name="CasellaDiTesto 372"/>
          <p:cNvSpPr txBox="1"/>
          <p:nvPr/>
        </p:nvSpPr>
        <p:spPr>
          <a:xfrm>
            <a:off x="7260616" y="1669694"/>
            <a:ext cx="777230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PUZZLEGROUP</a:t>
            </a:r>
            <a:endParaRPr lang="it-IT" sz="650" dirty="0"/>
          </a:p>
        </p:txBody>
      </p:sp>
      <p:cxnSp>
        <p:nvCxnSpPr>
          <p:cNvPr id="375" name="Connettore 1 374"/>
          <p:cNvCxnSpPr/>
          <p:nvPr/>
        </p:nvCxnSpPr>
        <p:spPr>
          <a:xfrm flipH="1">
            <a:off x="6660232" y="1457582"/>
            <a:ext cx="14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6" name="Ovale 375"/>
          <p:cNvSpPr/>
          <p:nvPr/>
        </p:nvSpPr>
        <p:spPr>
          <a:xfrm rot="5400000" flipH="1">
            <a:off x="6607680" y="1419622"/>
            <a:ext cx="72008" cy="720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77" name="CasellaDiTesto 376"/>
          <p:cNvSpPr txBox="1"/>
          <p:nvPr/>
        </p:nvSpPr>
        <p:spPr>
          <a:xfrm>
            <a:off x="6189272" y="1362206"/>
            <a:ext cx="504056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ANSWER</a:t>
            </a:r>
            <a:endParaRPr lang="it-IT" sz="650" dirty="0"/>
          </a:p>
        </p:txBody>
      </p:sp>
      <p:cxnSp>
        <p:nvCxnSpPr>
          <p:cNvPr id="378" name="Connettore 1 377"/>
          <p:cNvCxnSpPr/>
          <p:nvPr/>
        </p:nvCxnSpPr>
        <p:spPr>
          <a:xfrm>
            <a:off x="8216532" y="4575274"/>
            <a:ext cx="0" cy="1779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Connettore 1 378"/>
          <p:cNvCxnSpPr/>
          <p:nvPr/>
        </p:nvCxnSpPr>
        <p:spPr>
          <a:xfrm>
            <a:off x="8714114" y="4249142"/>
            <a:ext cx="0" cy="5040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0" name="Rombo 379"/>
          <p:cNvSpPr/>
          <p:nvPr/>
        </p:nvSpPr>
        <p:spPr>
          <a:xfrm>
            <a:off x="7799342" y="4268192"/>
            <a:ext cx="845046" cy="350515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b="1" dirty="0" smtClean="0">
                <a:solidFill>
                  <a:schemeClr val="tx1"/>
                </a:solidFill>
              </a:rPr>
              <a:t>A</a:t>
            </a:r>
            <a:r>
              <a:rPr lang="it-IT" sz="800" b="1" smtClean="0">
                <a:solidFill>
                  <a:schemeClr val="tx1"/>
                </a:solidFill>
              </a:rPr>
              <a:t>G1</a:t>
            </a:r>
            <a:endParaRPr lang="it-IT" sz="800" b="1" dirty="0">
              <a:solidFill>
                <a:schemeClr val="tx1"/>
              </a:solidFill>
            </a:endParaRPr>
          </a:p>
        </p:txBody>
      </p:sp>
      <p:sp>
        <p:nvSpPr>
          <p:cNvPr id="381" name="Rombo 380"/>
          <p:cNvSpPr/>
          <p:nvPr/>
        </p:nvSpPr>
        <p:spPr>
          <a:xfrm>
            <a:off x="8271078" y="4033118"/>
            <a:ext cx="845046" cy="350515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b="1" dirty="0" smtClean="0">
                <a:solidFill>
                  <a:schemeClr val="tx1"/>
                </a:solidFill>
              </a:rPr>
              <a:t>AG2</a:t>
            </a:r>
            <a:endParaRPr lang="it-IT" sz="800" b="1" dirty="0">
              <a:solidFill>
                <a:schemeClr val="tx1"/>
              </a:solidFill>
            </a:endParaRPr>
          </a:p>
        </p:txBody>
      </p:sp>
      <p:cxnSp>
        <p:nvCxnSpPr>
          <p:cNvPr id="382" name="Connettore 1 381"/>
          <p:cNvCxnSpPr/>
          <p:nvPr/>
        </p:nvCxnSpPr>
        <p:spPr>
          <a:xfrm>
            <a:off x="8217549" y="3939902"/>
            <a:ext cx="0" cy="3197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Connettore 1 382"/>
          <p:cNvCxnSpPr/>
          <p:nvPr/>
        </p:nvCxnSpPr>
        <p:spPr>
          <a:xfrm>
            <a:off x="8693030" y="3939902"/>
            <a:ext cx="0" cy="1037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Connettore 1 383"/>
          <p:cNvCxnSpPr/>
          <p:nvPr/>
        </p:nvCxnSpPr>
        <p:spPr>
          <a:xfrm>
            <a:off x="8714808" y="4799300"/>
            <a:ext cx="0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Connettore 1 384"/>
          <p:cNvCxnSpPr/>
          <p:nvPr/>
        </p:nvCxnSpPr>
        <p:spPr>
          <a:xfrm>
            <a:off x="8215515" y="4799300"/>
            <a:ext cx="0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6" name="Rettangolo 385"/>
          <p:cNvSpPr/>
          <p:nvPr/>
        </p:nvSpPr>
        <p:spPr>
          <a:xfrm>
            <a:off x="7925896" y="4836319"/>
            <a:ext cx="58381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t-IT" sz="1000" b="1" dirty="0" smtClean="0"/>
              <a:t>GAME1</a:t>
            </a:r>
            <a:endParaRPr lang="it-IT" sz="1000" b="1" dirty="0"/>
          </a:p>
        </p:txBody>
      </p:sp>
      <p:sp>
        <p:nvSpPr>
          <p:cNvPr id="387" name="Rettangolo 386"/>
          <p:cNvSpPr/>
          <p:nvPr/>
        </p:nvSpPr>
        <p:spPr>
          <a:xfrm>
            <a:off x="8426394" y="4842098"/>
            <a:ext cx="58381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t-IT" sz="1000" b="1" dirty="0" smtClean="0"/>
              <a:t>GAME2</a:t>
            </a:r>
            <a:endParaRPr lang="it-IT" sz="1000" b="1" dirty="0"/>
          </a:p>
        </p:txBody>
      </p:sp>
      <p:cxnSp>
        <p:nvCxnSpPr>
          <p:cNvPr id="388" name="Connettore 1 387"/>
          <p:cNvCxnSpPr/>
          <p:nvPr/>
        </p:nvCxnSpPr>
        <p:spPr>
          <a:xfrm>
            <a:off x="8774752" y="1275606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9" name="Ovale 388"/>
          <p:cNvSpPr/>
          <p:nvPr/>
        </p:nvSpPr>
        <p:spPr>
          <a:xfrm rot="5400000" flipH="1">
            <a:off x="8740844" y="1241526"/>
            <a:ext cx="72008" cy="7200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90" name="CasellaDiTesto 389"/>
          <p:cNvSpPr txBox="1"/>
          <p:nvPr/>
        </p:nvSpPr>
        <p:spPr>
          <a:xfrm>
            <a:off x="8635752" y="1074822"/>
            <a:ext cx="432048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CODE</a:t>
            </a:r>
            <a:endParaRPr lang="it-IT" sz="650" dirty="0"/>
          </a:p>
        </p:txBody>
      </p:sp>
      <p:cxnSp>
        <p:nvCxnSpPr>
          <p:cNvPr id="391" name="Connettore 1 390"/>
          <p:cNvCxnSpPr/>
          <p:nvPr/>
        </p:nvCxnSpPr>
        <p:spPr>
          <a:xfrm>
            <a:off x="8892480" y="3545954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2" name="Ovale 391"/>
          <p:cNvSpPr/>
          <p:nvPr/>
        </p:nvSpPr>
        <p:spPr>
          <a:xfrm rot="5400000" flipH="1">
            <a:off x="8858572" y="3511874"/>
            <a:ext cx="72008" cy="7200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93" name="CasellaDiTesto 392"/>
          <p:cNvSpPr txBox="1"/>
          <p:nvPr/>
        </p:nvSpPr>
        <p:spPr>
          <a:xfrm>
            <a:off x="8734812" y="3345170"/>
            <a:ext cx="432048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CODE</a:t>
            </a:r>
            <a:endParaRPr lang="it-IT" sz="650" dirty="0"/>
          </a:p>
        </p:txBody>
      </p:sp>
      <p:sp>
        <p:nvSpPr>
          <p:cNvPr id="406" name="CasellaDiTesto 405"/>
          <p:cNvSpPr txBox="1"/>
          <p:nvPr/>
        </p:nvSpPr>
        <p:spPr>
          <a:xfrm>
            <a:off x="793676" y="1093490"/>
            <a:ext cx="288032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5.5</a:t>
            </a:r>
            <a:endParaRPr lang="it-IT" sz="650" dirty="0"/>
          </a:p>
        </p:txBody>
      </p:sp>
      <p:sp>
        <p:nvSpPr>
          <p:cNvPr id="409" name="CasellaDiTesto 408"/>
          <p:cNvSpPr txBox="1"/>
          <p:nvPr/>
        </p:nvSpPr>
        <p:spPr>
          <a:xfrm>
            <a:off x="1210484" y="1332374"/>
            <a:ext cx="288032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1.1</a:t>
            </a:r>
            <a:endParaRPr lang="it-IT" sz="650" dirty="0"/>
          </a:p>
        </p:txBody>
      </p:sp>
      <p:sp>
        <p:nvSpPr>
          <p:cNvPr id="411" name="CasellaDiTesto 410"/>
          <p:cNvSpPr txBox="1"/>
          <p:nvPr/>
        </p:nvSpPr>
        <p:spPr>
          <a:xfrm>
            <a:off x="3317384" y="2492926"/>
            <a:ext cx="288032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1.1</a:t>
            </a:r>
            <a:endParaRPr lang="it-IT" sz="650" dirty="0"/>
          </a:p>
        </p:txBody>
      </p:sp>
      <p:sp>
        <p:nvSpPr>
          <p:cNvPr id="412" name="CasellaDiTesto 411"/>
          <p:cNvSpPr txBox="1"/>
          <p:nvPr/>
        </p:nvSpPr>
        <p:spPr>
          <a:xfrm>
            <a:off x="4458464" y="2492122"/>
            <a:ext cx="288032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1.1</a:t>
            </a:r>
            <a:endParaRPr lang="it-IT" sz="650" dirty="0"/>
          </a:p>
        </p:txBody>
      </p:sp>
      <p:sp>
        <p:nvSpPr>
          <p:cNvPr id="413" name="CasellaDiTesto 412"/>
          <p:cNvSpPr txBox="1"/>
          <p:nvPr/>
        </p:nvSpPr>
        <p:spPr>
          <a:xfrm>
            <a:off x="3332624" y="1476390"/>
            <a:ext cx="288032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1.1</a:t>
            </a:r>
            <a:endParaRPr lang="it-IT" sz="650" dirty="0"/>
          </a:p>
        </p:txBody>
      </p:sp>
      <p:sp>
        <p:nvSpPr>
          <p:cNvPr id="414" name="CasellaDiTesto 413"/>
          <p:cNvSpPr txBox="1"/>
          <p:nvPr/>
        </p:nvSpPr>
        <p:spPr>
          <a:xfrm>
            <a:off x="2388900" y="3883134"/>
            <a:ext cx="288032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1.1</a:t>
            </a:r>
            <a:endParaRPr lang="it-IT" sz="650" dirty="0"/>
          </a:p>
        </p:txBody>
      </p:sp>
      <p:sp>
        <p:nvSpPr>
          <p:cNvPr id="415" name="CasellaDiTesto 414"/>
          <p:cNvSpPr txBox="1"/>
          <p:nvPr/>
        </p:nvSpPr>
        <p:spPr>
          <a:xfrm>
            <a:off x="7107732" y="3983632"/>
            <a:ext cx="288032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1.1</a:t>
            </a:r>
            <a:endParaRPr lang="it-IT" sz="650" dirty="0"/>
          </a:p>
        </p:txBody>
      </p:sp>
      <p:sp>
        <p:nvSpPr>
          <p:cNvPr id="416" name="CasellaDiTesto 415"/>
          <p:cNvSpPr txBox="1"/>
          <p:nvPr/>
        </p:nvSpPr>
        <p:spPr>
          <a:xfrm>
            <a:off x="6496051" y="3762994"/>
            <a:ext cx="288032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1.1</a:t>
            </a:r>
            <a:endParaRPr lang="it-IT" sz="650" dirty="0"/>
          </a:p>
        </p:txBody>
      </p:sp>
      <p:sp>
        <p:nvSpPr>
          <p:cNvPr id="417" name="CasellaDiTesto 416"/>
          <p:cNvSpPr txBox="1"/>
          <p:nvPr/>
        </p:nvSpPr>
        <p:spPr>
          <a:xfrm>
            <a:off x="4772784" y="3557002"/>
            <a:ext cx="288032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1.1</a:t>
            </a:r>
            <a:endParaRPr lang="it-IT" sz="650" dirty="0"/>
          </a:p>
        </p:txBody>
      </p:sp>
      <p:sp>
        <p:nvSpPr>
          <p:cNvPr id="418" name="CasellaDiTesto 417"/>
          <p:cNvSpPr txBox="1"/>
          <p:nvPr/>
        </p:nvSpPr>
        <p:spPr>
          <a:xfrm>
            <a:off x="4772784" y="2772534"/>
            <a:ext cx="288032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1.1</a:t>
            </a:r>
            <a:endParaRPr lang="it-IT" sz="650" dirty="0"/>
          </a:p>
        </p:txBody>
      </p:sp>
      <p:sp>
        <p:nvSpPr>
          <p:cNvPr id="419" name="CasellaDiTesto 418"/>
          <p:cNvSpPr txBox="1"/>
          <p:nvPr/>
        </p:nvSpPr>
        <p:spPr>
          <a:xfrm>
            <a:off x="5325988" y="2488694"/>
            <a:ext cx="288032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1.1</a:t>
            </a:r>
            <a:endParaRPr lang="it-IT" sz="650" dirty="0"/>
          </a:p>
        </p:txBody>
      </p:sp>
      <p:sp>
        <p:nvSpPr>
          <p:cNvPr id="420" name="CasellaDiTesto 419"/>
          <p:cNvSpPr txBox="1"/>
          <p:nvPr/>
        </p:nvSpPr>
        <p:spPr>
          <a:xfrm>
            <a:off x="6534884" y="2492122"/>
            <a:ext cx="288032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1.1</a:t>
            </a:r>
            <a:endParaRPr lang="it-IT" sz="650" dirty="0"/>
          </a:p>
        </p:txBody>
      </p:sp>
      <p:sp>
        <p:nvSpPr>
          <p:cNvPr id="421" name="CasellaDiTesto 420"/>
          <p:cNvSpPr txBox="1"/>
          <p:nvPr/>
        </p:nvSpPr>
        <p:spPr>
          <a:xfrm>
            <a:off x="4947280" y="2404874"/>
            <a:ext cx="288032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1.1</a:t>
            </a:r>
            <a:endParaRPr lang="it-IT" sz="650" dirty="0"/>
          </a:p>
        </p:txBody>
      </p:sp>
      <p:sp>
        <p:nvSpPr>
          <p:cNvPr id="422" name="CasellaDiTesto 421"/>
          <p:cNvSpPr txBox="1"/>
          <p:nvPr/>
        </p:nvSpPr>
        <p:spPr>
          <a:xfrm>
            <a:off x="4950708" y="1484010"/>
            <a:ext cx="288032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1.1</a:t>
            </a:r>
            <a:endParaRPr lang="it-IT" sz="650" dirty="0"/>
          </a:p>
        </p:txBody>
      </p:sp>
      <p:sp>
        <p:nvSpPr>
          <p:cNvPr id="423" name="CasellaDiTesto 422"/>
          <p:cNvSpPr txBox="1"/>
          <p:nvPr/>
        </p:nvSpPr>
        <p:spPr>
          <a:xfrm>
            <a:off x="7117564" y="1105324"/>
            <a:ext cx="288032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1.1</a:t>
            </a:r>
            <a:endParaRPr lang="it-IT" sz="650" dirty="0"/>
          </a:p>
        </p:txBody>
      </p:sp>
      <p:sp>
        <p:nvSpPr>
          <p:cNvPr id="424" name="CasellaDiTesto 423"/>
          <p:cNvSpPr txBox="1"/>
          <p:nvPr/>
        </p:nvSpPr>
        <p:spPr>
          <a:xfrm>
            <a:off x="8138492" y="1260366"/>
            <a:ext cx="288032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0.1</a:t>
            </a:r>
            <a:endParaRPr lang="it-IT" sz="650" dirty="0"/>
          </a:p>
        </p:txBody>
      </p:sp>
      <p:sp>
        <p:nvSpPr>
          <p:cNvPr id="425" name="CasellaDiTesto 424"/>
          <p:cNvSpPr txBox="1"/>
          <p:nvPr/>
        </p:nvSpPr>
        <p:spPr>
          <a:xfrm>
            <a:off x="8445192" y="1260366"/>
            <a:ext cx="288032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0.1</a:t>
            </a:r>
            <a:endParaRPr lang="it-IT" sz="650" dirty="0"/>
          </a:p>
        </p:txBody>
      </p:sp>
      <p:sp>
        <p:nvSpPr>
          <p:cNvPr id="426" name="CasellaDiTesto 425"/>
          <p:cNvSpPr txBox="1"/>
          <p:nvPr/>
        </p:nvSpPr>
        <p:spPr>
          <a:xfrm>
            <a:off x="8141920" y="1643266"/>
            <a:ext cx="288032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0.1</a:t>
            </a:r>
            <a:endParaRPr lang="it-IT" sz="650" dirty="0"/>
          </a:p>
        </p:txBody>
      </p:sp>
      <p:sp>
        <p:nvSpPr>
          <p:cNvPr id="427" name="CasellaDiTesto 426"/>
          <p:cNvSpPr txBox="1"/>
          <p:nvPr/>
        </p:nvSpPr>
        <p:spPr>
          <a:xfrm>
            <a:off x="8645976" y="1643266"/>
            <a:ext cx="288032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0.1</a:t>
            </a:r>
            <a:endParaRPr lang="it-IT" sz="650" dirty="0"/>
          </a:p>
        </p:txBody>
      </p:sp>
      <p:sp>
        <p:nvSpPr>
          <p:cNvPr id="428" name="CasellaDiTesto 427"/>
          <p:cNvSpPr txBox="1"/>
          <p:nvPr/>
        </p:nvSpPr>
        <p:spPr>
          <a:xfrm>
            <a:off x="8161352" y="3531518"/>
            <a:ext cx="288032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0.1</a:t>
            </a:r>
            <a:endParaRPr lang="it-IT" sz="650" dirty="0"/>
          </a:p>
        </p:txBody>
      </p:sp>
      <p:sp>
        <p:nvSpPr>
          <p:cNvPr id="429" name="CasellaDiTesto 428"/>
          <p:cNvSpPr txBox="1"/>
          <p:nvPr/>
        </p:nvSpPr>
        <p:spPr>
          <a:xfrm>
            <a:off x="8468052" y="3530714"/>
            <a:ext cx="288032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0.1</a:t>
            </a:r>
            <a:endParaRPr lang="it-IT" sz="650" dirty="0"/>
          </a:p>
        </p:txBody>
      </p:sp>
      <p:sp>
        <p:nvSpPr>
          <p:cNvPr id="430" name="CasellaDiTesto 429"/>
          <p:cNvSpPr txBox="1"/>
          <p:nvPr/>
        </p:nvSpPr>
        <p:spPr>
          <a:xfrm>
            <a:off x="8676456" y="3898374"/>
            <a:ext cx="288032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0.1</a:t>
            </a:r>
            <a:endParaRPr lang="it-IT" sz="650" dirty="0"/>
          </a:p>
        </p:txBody>
      </p:sp>
      <p:sp>
        <p:nvSpPr>
          <p:cNvPr id="431" name="CasellaDiTesto 430"/>
          <p:cNvSpPr txBox="1"/>
          <p:nvPr/>
        </p:nvSpPr>
        <p:spPr>
          <a:xfrm>
            <a:off x="8164780" y="3901802"/>
            <a:ext cx="288032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0.1</a:t>
            </a:r>
            <a:endParaRPr lang="it-IT" sz="650" dirty="0"/>
          </a:p>
        </p:txBody>
      </p:sp>
      <p:cxnSp>
        <p:nvCxnSpPr>
          <p:cNvPr id="301" name="Connettore 1 300"/>
          <p:cNvCxnSpPr/>
          <p:nvPr/>
        </p:nvCxnSpPr>
        <p:spPr>
          <a:xfrm flipH="1">
            <a:off x="6732240" y="4011910"/>
            <a:ext cx="5760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Connettore 1 302"/>
          <p:cNvCxnSpPr/>
          <p:nvPr/>
        </p:nvCxnSpPr>
        <p:spPr>
          <a:xfrm>
            <a:off x="7956376" y="3939902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4" name="Ovale 303"/>
          <p:cNvSpPr/>
          <p:nvPr/>
        </p:nvSpPr>
        <p:spPr>
          <a:xfrm rot="5400000" flipH="1">
            <a:off x="7918672" y="4079205"/>
            <a:ext cx="72008" cy="720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10" name="CasellaDiTesto 309"/>
          <p:cNvSpPr txBox="1"/>
          <p:nvPr/>
        </p:nvSpPr>
        <p:spPr>
          <a:xfrm>
            <a:off x="7619901" y="4125121"/>
            <a:ext cx="648072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DESCRIPTION</a:t>
            </a:r>
          </a:p>
        </p:txBody>
      </p:sp>
      <p:cxnSp>
        <p:nvCxnSpPr>
          <p:cNvPr id="311" name="Connettore 1 310"/>
          <p:cNvCxnSpPr/>
          <p:nvPr/>
        </p:nvCxnSpPr>
        <p:spPr>
          <a:xfrm flipH="1">
            <a:off x="7956376" y="1599142"/>
            <a:ext cx="14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5" name="Ovale 314"/>
          <p:cNvSpPr/>
          <p:nvPr/>
        </p:nvSpPr>
        <p:spPr>
          <a:xfrm rot="5400000" flipH="1">
            <a:off x="7920530" y="1558962"/>
            <a:ext cx="72008" cy="720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16" name="CasellaDiTesto 315"/>
          <p:cNvSpPr txBox="1"/>
          <p:nvPr/>
        </p:nvSpPr>
        <p:spPr>
          <a:xfrm>
            <a:off x="7351470" y="1500286"/>
            <a:ext cx="648072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DESCRIPTION</a:t>
            </a:r>
          </a:p>
        </p:txBody>
      </p:sp>
      <p:cxnSp>
        <p:nvCxnSpPr>
          <p:cNvPr id="341" name="Connettore 1 340"/>
          <p:cNvCxnSpPr/>
          <p:nvPr/>
        </p:nvCxnSpPr>
        <p:spPr>
          <a:xfrm>
            <a:off x="323528" y="267494"/>
            <a:ext cx="14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2" name="Ovale 341"/>
          <p:cNvSpPr/>
          <p:nvPr/>
        </p:nvSpPr>
        <p:spPr>
          <a:xfrm rot="5400000" flipH="1">
            <a:off x="275840" y="233446"/>
            <a:ext cx="72008" cy="7200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343" name="Connettore 1 342"/>
          <p:cNvCxnSpPr/>
          <p:nvPr/>
        </p:nvCxnSpPr>
        <p:spPr>
          <a:xfrm>
            <a:off x="1090344" y="411510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4" name="Ovale 343"/>
          <p:cNvSpPr/>
          <p:nvPr/>
        </p:nvSpPr>
        <p:spPr>
          <a:xfrm rot="5400000" flipH="1">
            <a:off x="1055278" y="547059"/>
            <a:ext cx="72008" cy="720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51" name="Rombo 350"/>
          <p:cNvSpPr/>
          <p:nvPr/>
        </p:nvSpPr>
        <p:spPr>
          <a:xfrm>
            <a:off x="2555776" y="161618"/>
            <a:ext cx="864096" cy="288032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b="1" dirty="0" smtClean="0">
                <a:solidFill>
                  <a:schemeClr val="tx1"/>
                </a:solidFill>
              </a:rPr>
              <a:t>G1C</a:t>
            </a:r>
            <a:endParaRPr lang="it-IT" sz="800" b="1" dirty="0">
              <a:solidFill>
                <a:schemeClr val="tx1"/>
              </a:solidFill>
            </a:endParaRPr>
          </a:p>
        </p:txBody>
      </p:sp>
      <p:cxnSp>
        <p:nvCxnSpPr>
          <p:cNvPr id="355" name="Connettore 1 354"/>
          <p:cNvCxnSpPr>
            <a:stCxn id="351" idx="2"/>
          </p:cNvCxnSpPr>
          <p:nvPr/>
        </p:nvCxnSpPr>
        <p:spPr>
          <a:xfrm>
            <a:off x="2987824" y="449650"/>
            <a:ext cx="0" cy="21221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9" name="CasellaDiTesto 398"/>
          <p:cNvSpPr txBox="1"/>
          <p:nvPr/>
        </p:nvSpPr>
        <p:spPr>
          <a:xfrm>
            <a:off x="1217297" y="297167"/>
            <a:ext cx="288032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0.1</a:t>
            </a:r>
            <a:endParaRPr lang="it-IT" sz="650" dirty="0"/>
          </a:p>
        </p:txBody>
      </p:sp>
      <p:cxnSp>
        <p:nvCxnSpPr>
          <p:cNvPr id="320" name="Connettore 1 319"/>
          <p:cNvCxnSpPr/>
          <p:nvPr/>
        </p:nvCxnSpPr>
        <p:spPr>
          <a:xfrm>
            <a:off x="2555776" y="3651870"/>
            <a:ext cx="72008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" name="Ovale 320"/>
          <p:cNvSpPr/>
          <p:nvPr/>
        </p:nvSpPr>
        <p:spPr>
          <a:xfrm rot="5400000" flipH="1">
            <a:off x="2511200" y="3593578"/>
            <a:ext cx="72008" cy="720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22" name="CasellaDiTesto 321"/>
          <p:cNvSpPr txBox="1"/>
          <p:nvPr/>
        </p:nvSpPr>
        <p:spPr>
          <a:xfrm>
            <a:off x="2016288" y="3535286"/>
            <a:ext cx="592956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TYPOLOGY</a:t>
            </a:r>
            <a:endParaRPr lang="it-IT" sz="650" dirty="0"/>
          </a:p>
        </p:txBody>
      </p:sp>
      <p:cxnSp>
        <p:nvCxnSpPr>
          <p:cNvPr id="323" name="Connettore 1 322"/>
          <p:cNvCxnSpPr/>
          <p:nvPr/>
        </p:nvCxnSpPr>
        <p:spPr>
          <a:xfrm>
            <a:off x="1187624" y="1131590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4" name="Ovale 323"/>
          <p:cNvSpPr/>
          <p:nvPr/>
        </p:nvSpPr>
        <p:spPr>
          <a:xfrm rot="5400000" flipH="1">
            <a:off x="1152192" y="1091586"/>
            <a:ext cx="72008" cy="720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25" name="CasellaDiTesto 324"/>
          <p:cNvSpPr txBox="1"/>
          <p:nvPr/>
        </p:nvSpPr>
        <p:spPr>
          <a:xfrm>
            <a:off x="1020748" y="933854"/>
            <a:ext cx="692522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LONGITUDE</a:t>
            </a:r>
            <a:endParaRPr lang="it-IT" sz="650" dirty="0"/>
          </a:p>
        </p:txBody>
      </p:sp>
      <p:cxnSp>
        <p:nvCxnSpPr>
          <p:cNvPr id="327" name="Connettore 1 326"/>
          <p:cNvCxnSpPr/>
          <p:nvPr/>
        </p:nvCxnSpPr>
        <p:spPr>
          <a:xfrm>
            <a:off x="3851920" y="1131590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9" name="Ovale 328"/>
          <p:cNvSpPr/>
          <p:nvPr/>
        </p:nvSpPr>
        <p:spPr>
          <a:xfrm rot="5400000" flipH="1">
            <a:off x="3815344" y="1099586"/>
            <a:ext cx="72008" cy="720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30" name="CasellaDiTesto 329"/>
          <p:cNvSpPr txBox="1"/>
          <p:nvPr/>
        </p:nvSpPr>
        <p:spPr>
          <a:xfrm>
            <a:off x="3690760" y="928138"/>
            <a:ext cx="739130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LATITUDE</a:t>
            </a:r>
            <a:endParaRPr lang="it-IT" sz="650" dirty="0"/>
          </a:p>
        </p:txBody>
      </p:sp>
      <p:cxnSp>
        <p:nvCxnSpPr>
          <p:cNvPr id="347" name="Connettore 1 346"/>
          <p:cNvCxnSpPr/>
          <p:nvPr/>
        </p:nvCxnSpPr>
        <p:spPr>
          <a:xfrm>
            <a:off x="567784" y="411510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" name="Ovale 347"/>
          <p:cNvSpPr/>
          <p:nvPr/>
        </p:nvSpPr>
        <p:spPr>
          <a:xfrm rot="5400000" flipH="1">
            <a:off x="532718" y="547059"/>
            <a:ext cx="72008" cy="720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50" name="CasellaDiTesto 349"/>
          <p:cNvSpPr txBox="1"/>
          <p:nvPr/>
        </p:nvSpPr>
        <p:spPr>
          <a:xfrm>
            <a:off x="409176" y="594438"/>
            <a:ext cx="448940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COST</a:t>
            </a:r>
            <a:endParaRPr lang="it-IT" sz="650" dirty="0"/>
          </a:p>
        </p:txBody>
      </p:sp>
      <p:cxnSp>
        <p:nvCxnSpPr>
          <p:cNvPr id="352" name="Connettore 1 351"/>
          <p:cNvCxnSpPr/>
          <p:nvPr/>
        </p:nvCxnSpPr>
        <p:spPr>
          <a:xfrm>
            <a:off x="5220072" y="2796739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3" name="Ovale 352"/>
          <p:cNvSpPr/>
          <p:nvPr/>
        </p:nvSpPr>
        <p:spPr>
          <a:xfrm rot="5400000" flipH="1">
            <a:off x="5182112" y="2897742"/>
            <a:ext cx="72008" cy="720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57" name="CasellaDiTesto 356"/>
          <p:cNvSpPr txBox="1"/>
          <p:nvPr/>
        </p:nvSpPr>
        <p:spPr>
          <a:xfrm>
            <a:off x="4661938" y="2220675"/>
            <a:ext cx="448940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TITLE</a:t>
            </a:r>
            <a:endParaRPr lang="it-IT" sz="650" dirty="0"/>
          </a:p>
        </p:txBody>
      </p:sp>
      <p:cxnSp>
        <p:nvCxnSpPr>
          <p:cNvPr id="368" name="Connettore 1 367"/>
          <p:cNvCxnSpPr/>
          <p:nvPr/>
        </p:nvCxnSpPr>
        <p:spPr>
          <a:xfrm>
            <a:off x="7380312" y="1491630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0" name="Ovale 369"/>
          <p:cNvSpPr/>
          <p:nvPr/>
        </p:nvSpPr>
        <p:spPr>
          <a:xfrm rot="5400000" flipH="1">
            <a:off x="7346264" y="1621054"/>
            <a:ext cx="72008" cy="720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94" name="Ovale 393"/>
          <p:cNvSpPr/>
          <p:nvPr/>
        </p:nvSpPr>
        <p:spPr>
          <a:xfrm rot="5400000" flipH="1">
            <a:off x="7053368" y="1621054"/>
            <a:ext cx="72008" cy="720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95" name="CasellaDiTesto 394"/>
          <p:cNvSpPr txBox="1"/>
          <p:nvPr/>
        </p:nvSpPr>
        <p:spPr>
          <a:xfrm>
            <a:off x="6890848" y="1669694"/>
            <a:ext cx="777230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COSTHINT</a:t>
            </a:r>
            <a:endParaRPr lang="it-IT" sz="650" dirty="0"/>
          </a:p>
        </p:txBody>
      </p:sp>
      <p:cxnSp>
        <p:nvCxnSpPr>
          <p:cNvPr id="396" name="Connettore 1 395"/>
          <p:cNvCxnSpPr/>
          <p:nvPr/>
        </p:nvCxnSpPr>
        <p:spPr>
          <a:xfrm>
            <a:off x="6866528" y="1491630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7" name="Ovale 396"/>
          <p:cNvSpPr/>
          <p:nvPr/>
        </p:nvSpPr>
        <p:spPr>
          <a:xfrm rot="5400000" flipH="1">
            <a:off x="6827616" y="1621054"/>
            <a:ext cx="72008" cy="720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98" name="CasellaDiTesto 397"/>
          <p:cNvSpPr txBox="1"/>
          <p:nvPr/>
        </p:nvSpPr>
        <p:spPr>
          <a:xfrm>
            <a:off x="6666048" y="1668742"/>
            <a:ext cx="360040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HINT</a:t>
            </a:r>
            <a:endParaRPr lang="it-IT" sz="650" dirty="0"/>
          </a:p>
        </p:txBody>
      </p:sp>
      <p:cxnSp>
        <p:nvCxnSpPr>
          <p:cNvPr id="400" name="Connettore 1 399"/>
          <p:cNvCxnSpPr/>
          <p:nvPr/>
        </p:nvCxnSpPr>
        <p:spPr>
          <a:xfrm flipH="1">
            <a:off x="7452320" y="1349648"/>
            <a:ext cx="14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4" name="Ovale 403"/>
          <p:cNvSpPr/>
          <p:nvPr/>
        </p:nvSpPr>
        <p:spPr>
          <a:xfrm rot="5400000" flipH="1">
            <a:off x="7538920" y="1304790"/>
            <a:ext cx="72008" cy="720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05" name="CasellaDiTesto 404"/>
          <p:cNvSpPr txBox="1"/>
          <p:nvPr/>
        </p:nvSpPr>
        <p:spPr>
          <a:xfrm>
            <a:off x="7557424" y="1246718"/>
            <a:ext cx="648072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DESCRIPTION</a:t>
            </a:r>
          </a:p>
        </p:txBody>
      </p:sp>
      <p:cxnSp>
        <p:nvCxnSpPr>
          <p:cNvPr id="432" name="Connettore 1 431"/>
          <p:cNvCxnSpPr/>
          <p:nvPr/>
        </p:nvCxnSpPr>
        <p:spPr>
          <a:xfrm>
            <a:off x="4781159" y="2797334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3" name="Ovale 432"/>
          <p:cNvSpPr/>
          <p:nvPr/>
        </p:nvSpPr>
        <p:spPr>
          <a:xfrm rot="5400000" flipH="1">
            <a:off x="4743199" y="2898337"/>
            <a:ext cx="72008" cy="720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34" name="CasellaDiTesto 433"/>
          <p:cNvSpPr txBox="1"/>
          <p:nvPr/>
        </p:nvSpPr>
        <p:spPr>
          <a:xfrm>
            <a:off x="4427984" y="2951737"/>
            <a:ext cx="651789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PASSWORD</a:t>
            </a:r>
            <a:endParaRPr lang="it-IT" sz="650" dirty="0"/>
          </a:p>
        </p:txBody>
      </p:sp>
      <p:cxnSp>
        <p:nvCxnSpPr>
          <p:cNvPr id="333" name="Connettore 1 332"/>
          <p:cNvCxnSpPr/>
          <p:nvPr/>
        </p:nvCxnSpPr>
        <p:spPr>
          <a:xfrm>
            <a:off x="7956376" y="3553858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0" name="Ovale 339"/>
          <p:cNvSpPr/>
          <p:nvPr/>
        </p:nvSpPr>
        <p:spPr>
          <a:xfrm rot="5400000" flipH="1">
            <a:off x="7919040" y="3512188"/>
            <a:ext cx="72008" cy="720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45" name="CasellaDiTesto 344"/>
          <p:cNvSpPr txBox="1"/>
          <p:nvPr/>
        </p:nvSpPr>
        <p:spPr>
          <a:xfrm>
            <a:off x="7596336" y="3455846"/>
            <a:ext cx="432048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NAME</a:t>
            </a:r>
          </a:p>
        </p:txBody>
      </p:sp>
      <p:cxnSp>
        <p:nvCxnSpPr>
          <p:cNvPr id="358" name="Connettore 1 357"/>
          <p:cNvCxnSpPr/>
          <p:nvPr/>
        </p:nvCxnSpPr>
        <p:spPr>
          <a:xfrm>
            <a:off x="7956376" y="1491630"/>
            <a:ext cx="14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4" name="Ovale 373"/>
          <p:cNvSpPr/>
          <p:nvPr/>
        </p:nvSpPr>
        <p:spPr>
          <a:xfrm rot="5400000" flipH="1">
            <a:off x="7919040" y="1449960"/>
            <a:ext cx="72008" cy="720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01" name="CasellaDiTesto 400"/>
          <p:cNvSpPr txBox="1"/>
          <p:nvPr/>
        </p:nvSpPr>
        <p:spPr>
          <a:xfrm>
            <a:off x="7585004" y="1389284"/>
            <a:ext cx="432048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NAME</a:t>
            </a:r>
          </a:p>
        </p:txBody>
      </p:sp>
      <p:cxnSp>
        <p:nvCxnSpPr>
          <p:cNvPr id="402" name="Connettore 1 401"/>
          <p:cNvCxnSpPr/>
          <p:nvPr/>
        </p:nvCxnSpPr>
        <p:spPr>
          <a:xfrm>
            <a:off x="6863440" y="1129370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3" name="Ovale 402"/>
          <p:cNvSpPr/>
          <p:nvPr/>
        </p:nvSpPr>
        <p:spPr>
          <a:xfrm rot="5400000" flipH="1">
            <a:off x="6829532" y="1095290"/>
            <a:ext cx="72008" cy="720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07" name="CasellaDiTesto 406"/>
          <p:cNvSpPr txBox="1"/>
          <p:nvPr/>
        </p:nvSpPr>
        <p:spPr>
          <a:xfrm>
            <a:off x="6605450" y="927838"/>
            <a:ext cx="504056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NAME</a:t>
            </a:r>
            <a:endParaRPr lang="it-IT" sz="650" dirty="0"/>
          </a:p>
        </p:txBody>
      </p:sp>
      <p:cxnSp>
        <p:nvCxnSpPr>
          <p:cNvPr id="439" name="Connettore 1 438"/>
          <p:cNvCxnSpPr/>
          <p:nvPr/>
        </p:nvCxnSpPr>
        <p:spPr>
          <a:xfrm>
            <a:off x="3419872" y="3939902"/>
            <a:ext cx="72008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2" name="Ovale 441"/>
          <p:cNvSpPr/>
          <p:nvPr/>
        </p:nvSpPr>
        <p:spPr>
          <a:xfrm rot="5400000" flipH="1">
            <a:off x="3454296" y="4058890"/>
            <a:ext cx="72008" cy="720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43" name="CasellaDiTesto 442"/>
          <p:cNvSpPr txBox="1"/>
          <p:nvPr/>
        </p:nvSpPr>
        <p:spPr>
          <a:xfrm>
            <a:off x="3360364" y="4102710"/>
            <a:ext cx="592956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REGION</a:t>
            </a:r>
            <a:endParaRPr lang="it-IT" sz="6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638</TotalTime>
  <Words>125</Words>
  <Application>Microsoft Office PowerPoint</Application>
  <PresentationFormat>Presentazione su schermo (16:9)</PresentationFormat>
  <Paragraphs>124</Paragraphs>
  <Slides>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2" baseType="lpstr">
      <vt:lpstr>Tema di Office</vt:lpstr>
      <vt:lpstr>Diapositiva 1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Alessandro</dc:creator>
  <cp:lastModifiedBy>Alessandro</cp:lastModifiedBy>
  <cp:revision>62</cp:revision>
  <dcterms:created xsi:type="dcterms:W3CDTF">2016-07-01T13:44:21Z</dcterms:created>
  <dcterms:modified xsi:type="dcterms:W3CDTF">2016-11-01T17:13:36Z</dcterms:modified>
</cp:coreProperties>
</file>