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1pPr>
    <a:lvl2pPr marL="0" marR="0" indent="457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2pPr>
    <a:lvl3pPr marL="0" marR="0" indent="914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3pPr>
    <a:lvl4pPr marL="0" marR="0" indent="1371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4pPr>
    <a:lvl5pPr marL="0" marR="0" indent="18288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5pPr>
    <a:lvl6pPr marL="0" marR="0" indent="22860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6pPr>
    <a:lvl7pPr marL="0" marR="0" indent="2743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7pPr>
    <a:lvl8pPr marL="0" marR="0" indent="3200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8pPr>
    <a:lvl9pPr marL="0" marR="0" indent="3657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hueOff val="-398243"/>
              <a:satOff val="23908"/>
              <a:lumOff val="10782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9CBD3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7FA2B6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6DDDC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F658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wholeTbl>
    <a:band2H>
      <a:tcTxStyle/>
      <a:tcStyle>
        <a:tcBdr/>
        <a:fill>
          <a:solidFill>
            <a:schemeClr val="accent6">
              <a:hueOff val="887465"/>
              <a:satOff val="-30004"/>
              <a:lumOff val="6094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430252"/>
              <a:satOff val="-18978"/>
              <a:lumOff val="-19473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827A3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-3883"/>
              <a:lumOff val="14670"/>
            </a:schemeClr>
          </a:solidFill>
        </a:fill>
      </a:tcStyle>
    </a:wholeTbl>
    <a:band2H>
      <a:tcTxStyle/>
      <a:tcStyle>
        <a:tcBdr/>
        <a:fill>
          <a:solidFill>
            <a:srgbClr val="B5AEC4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C78A6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/>
          <a:p>
            <a:r>
              <a:t>Autore e data</a:t>
            </a:r>
          </a:p>
        </p:txBody>
      </p:sp>
      <p:sp>
        <p:nvSpPr>
          <p:cNvPr id="13" name="Titolo presentazion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presentazione</a:t>
            </a:r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ttangolo"/>
          <p:cNvSpPr/>
          <p:nvPr/>
        </p:nvSpPr>
        <p:spPr>
          <a:xfrm>
            <a:off x="999500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</p:spPr>
        <p:txBody>
          <a:bodyPr/>
          <a:lstStyle>
            <a:lvl1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Dichiarazione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tangolo"/>
          <p:cNvSpPr/>
          <p:nvPr/>
        </p:nvSpPr>
        <p:spPr>
          <a:xfrm>
            <a:off x="1008907" y="1066849"/>
            <a:ext cx="22378886" cy="115823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15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57400" y="8113450"/>
            <a:ext cx="20269200" cy="845948"/>
          </a:xfrm>
          <a:prstGeom prst="rect">
            <a:avLst/>
          </a:prstGeom>
        </p:spPr>
        <p:txBody>
          <a:bodyPr anchor="t"/>
          <a:lstStyle/>
          <a:p>
            <a:r>
              <a:t>Dettagli informazione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57400" y="3498790"/>
            <a:ext cx="20269200" cy="4814114"/>
          </a:xfrm>
          <a:prstGeom prst="rect">
            <a:avLst/>
          </a:prstGeom>
        </p:spPr>
        <p:txBody>
          <a:bodyPr anchor="b"/>
          <a:lstStyle>
            <a:lvl1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1pPr>
            <a:lvl2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2pPr>
            <a:lvl3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3pPr>
            <a:lvl4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4pPr>
            <a:lvl5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"/>
          <p:cNvSpPr/>
          <p:nvPr/>
        </p:nvSpPr>
        <p:spPr>
          <a:xfrm>
            <a:off x="1008907" y="1064171"/>
            <a:ext cx="22378886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25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indent="136995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indent="594195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indent="1051395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indent="1508595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6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100233" y="9999201"/>
            <a:ext cx="12546022" cy="508001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z="2700" spc="26"/>
            </a:lvl1pPr>
          </a:lstStyle>
          <a:p>
            <a:r>
              <a:t>Attribuzione</a:t>
            </a:r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rucco polverizzato di diversi colori su sfondo grigio"/>
          <p:cNvSpPr>
            <a:spLocks noGrp="1"/>
          </p:cNvSpPr>
          <p:nvPr>
            <p:ph type="pic" idx="21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5" name="Primo piano di una palette da trucco "/>
          <p:cNvSpPr>
            <a:spLocks noGrp="1"/>
          </p:cNvSpPr>
          <p:nvPr>
            <p:ph type="pic" idx="22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6" name="Primo piano con ombretti e ciprie polverizzati"/>
          <p:cNvSpPr>
            <a:spLocks noGrp="1"/>
          </p:cNvSpPr>
          <p:nvPr>
            <p:ph type="pic" idx="23"/>
          </p:nvPr>
        </p:nvSpPr>
        <p:spPr>
          <a:xfrm>
            <a:off x="1003300" y="1344083"/>
            <a:ext cx="11201400" cy="16806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7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43207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ssetti di vari colori disposti in file"/>
          <p:cNvSpPr>
            <a:spLocks noGrp="1"/>
          </p:cNvSpPr>
          <p:nvPr>
            <p:ph type="pic" idx="21"/>
          </p:nvPr>
        </p:nvSpPr>
        <p:spPr>
          <a:xfrm>
            <a:off x="800100" y="253554"/>
            <a:ext cx="22783800" cy="152393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tto rossetti di diversi colori ridotti in pezzi su sfondo nero"/>
          <p:cNvSpPr>
            <a:spLocks noGrp="1"/>
          </p:cNvSpPr>
          <p:nvPr>
            <p:ph type="pic" idx="21"/>
          </p:nvPr>
        </p:nvSpPr>
        <p:spPr>
          <a:xfrm>
            <a:off x="1003300" y="-606362"/>
            <a:ext cx="22364700" cy="148906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Autore e data</a:t>
            </a:r>
          </a:p>
        </p:txBody>
      </p:sp>
      <p:sp>
        <p:nvSpPr>
          <p:cNvPr id="23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2057400" y="2865468"/>
            <a:ext cx="20269200" cy="535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2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ucco polverizzato di diversi colori su sfondo grigio"/>
          <p:cNvSpPr>
            <a:spLocks noGrp="1"/>
          </p:cNvSpPr>
          <p:nvPr>
            <p:ph type="pic" idx="21"/>
          </p:nvPr>
        </p:nvSpPr>
        <p:spPr>
          <a:xfrm>
            <a:off x="12192000" y="-1540805"/>
            <a:ext cx="11188700" cy="167830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Rettangolo"/>
          <p:cNvSpPr/>
          <p:nvPr/>
        </p:nvSpPr>
        <p:spPr>
          <a:xfrm>
            <a:off x="1008955" y="1064815"/>
            <a:ext cx="11190189" cy="1158637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3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03400" y="11229761"/>
            <a:ext cx="9601200" cy="845948"/>
          </a:xfrm>
          <a:prstGeom prst="rect">
            <a:avLst/>
          </a:prstGeom>
        </p:spPr>
        <p:txBody>
          <a:bodyPr/>
          <a:lstStyle/>
          <a:p>
            <a:r>
              <a:t>Autore e data</a:t>
            </a:r>
          </a:p>
        </p:txBody>
      </p:sp>
      <p:sp>
        <p:nvSpPr>
          <p:cNvPr id="34" name="Titolo"/>
          <p:cNvSpPr txBox="1">
            <a:spLocks noGrp="1"/>
          </p:cNvSpPr>
          <p:nvPr>
            <p:ph type="title" hasCustomPrompt="1"/>
          </p:nvPr>
        </p:nvSpPr>
        <p:spPr>
          <a:xfrm>
            <a:off x="1803400" y="4483100"/>
            <a:ext cx="9601200" cy="4191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12000"/>
            </a:lvl1pPr>
          </a:lstStyle>
          <a:p>
            <a:r>
              <a:t>Titolo</a:t>
            </a:r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tangolo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r>
              <a:t>Sottotitolo diapositiva</a:t>
            </a:r>
          </a:p>
        </p:txBody>
      </p:sp>
      <p:sp>
        <p:nvSpPr>
          <p:cNvPr id="44" name="Titolo"/>
          <p:cNvSpPr txBox="1">
            <a:spLocks noGrp="1"/>
          </p:cNvSpPr>
          <p:nvPr>
            <p:ph type="title" hasCustomPrompt="1"/>
          </p:nvPr>
        </p:nvSpPr>
        <p:spPr>
          <a:xfrm>
            <a:off x="2057400" y="1060698"/>
            <a:ext cx="20269200" cy="227940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56037" y="4647009"/>
            <a:ext cx="20271926" cy="6957368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54" name="Rettangolo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55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8"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iversi prodotto per il trucco su uno sfondo rosa"/>
          <p:cNvSpPr>
            <a:spLocks noGrp="1"/>
          </p:cNvSpPr>
          <p:nvPr>
            <p:ph type="pic" idx="21"/>
          </p:nvPr>
        </p:nvSpPr>
        <p:spPr>
          <a:xfrm>
            <a:off x="11700889" y="-1027620"/>
            <a:ext cx="12288856" cy="150230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4" name="Rettangolo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65" name="Sottotitolo diapositiv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r>
              <a:t>Sottotitolo diapositiva</a:t>
            </a:r>
          </a:p>
        </p:txBody>
      </p:sp>
      <p:sp>
        <p:nvSpPr>
          <p:cNvPr id="66" name="Titolo"/>
          <p:cNvSpPr txBox="1">
            <a:spLocks noGrp="1"/>
          </p:cNvSpPr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"/>
          <p:cNvSpPr/>
          <p:nvPr/>
        </p:nvSpPr>
        <p:spPr>
          <a:xfrm>
            <a:off x="1002557" y="1068834"/>
            <a:ext cx="22378886" cy="11578332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76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2057400" y="4196048"/>
            <a:ext cx="20269200" cy="52131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r>
              <a:t>Titolo sezione</a:t>
            </a:r>
          </a:p>
        </p:txBody>
      </p:sp>
      <p:sp>
        <p:nvSpPr>
          <p:cNvPr id="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85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r>
              <a:t>Sottotitolo diapositiva</a:t>
            </a:r>
          </a:p>
        </p:txBody>
      </p:sp>
      <p:sp>
        <p:nvSpPr>
          <p:cNvPr id="86" name="Titolo"/>
          <p:cNvSpPr txBox="1">
            <a:spLocks noGrp="1"/>
          </p:cNvSpPr>
          <p:nvPr>
            <p:ph type="title" hasCustomPrompt="1"/>
          </p:nvPr>
        </p:nvSpPr>
        <p:spPr>
          <a:xfrm>
            <a:off x="2057400" y="1060698"/>
            <a:ext cx="20269200" cy="227284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</a:t>
            </a:r>
          </a:p>
        </p:txBody>
      </p:sp>
      <p:sp>
        <p:nvSpPr>
          <p:cNvPr id="8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tangolo"/>
          <p:cNvSpPr/>
          <p:nvPr/>
        </p:nvSpPr>
        <p:spPr>
          <a:xfrm>
            <a:off x="12197605" y="1065312"/>
            <a:ext cx="11184585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95" name="Rettangolo"/>
          <p:cNvSpPr/>
          <p:nvPr/>
        </p:nvSpPr>
        <p:spPr>
          <a:xfrm>
            <a:off x="1003299" y="2076549"/>
            <a:ext cx="11194307" cy="9556552"/>
          </a:xfrm>
          <a:prstGeom prst="rect">
            <a:avLst/>
          </a:prstGeom>
          <a:solidFill>
            <a:schemeClr val="accent3">
              <a:satOff val="-3883"/>
              <a:lumOff val="1467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96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496600" y="4331487"/>
            <a:ext cx="9049076" cy="549298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z="4000" spc="-39"/>
            </a:lvl1pPr>
            <a:lvl2pPr algn="l">
              <a:lnSpc>
                <a:spcPct val="100000"/>
              </a:lnSpc>
              <a:spcBef>
                <a:spcPts val="3200"/>
              </a:spcBef>
              <a:defRPr sz="4000" spc="-39"/>
            </a:lvl2pPr>
            <a:lvl3pPr algn="l">
              <a:lnSpc>
                <a:spcPct val="100000"/>
              </a:lnSpc>
              <a:spcBef>
                <a:spcPts val="3200"/>
              </a:spcBef>
              <a:defRPr sz="4000" spc="-39"/>
            </a:lvl3pPr>
            <a:lvl4pPr algn="l">
              <a:lnSpc>
                <a:spcPct val="100000"/>
              </a:lnSpc>
              <a:spcBef>
                <a:spcPts val="3200"/>
              </a:spcBef>
              <a:defRPr sz="4000" spc="-39"/>
            </a:lvl4pPr>
            <a:lvl5pPr algn="l">
              <a:lnSpc>
                <a:spcPct val="100000"/>
              </a:lnSpc>
              <a:spcBef>
                <a:spcPts val="3200"/>
              </a:spcBef>
              <a:defRPr sz="4000" spc="-39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7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676400" y="5865318"/>
            <a:ext cx="9829800" cy="17330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r>
              <a:t>Titolo programma</a:t>
            </a:r>
          </a:p>
        </p:txBody>
      </p:sp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z="3000" spc="-59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3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Titolo presentazione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57400" y="7814975"/>
            <a:ext cx="20269200" cy="1488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457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914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1371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18288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2860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2743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3200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3657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utore e data"/>
          <p:cNvSpPr txBox="1"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Esame di Design-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r>
              <a:rPr dirty="0" err="1"/>
              <a:t>Esame</a:t>
            </a:r>
            <a:r>
              <a:rPr dirty="0"/>
              <a:t> di Design-Pattern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icture Placeholder 1">
            <a:extLst>
              <a:ext uri="{FF2B5EF4-FFF2-40B4-BE49-F238E27FC236}">
                <a16:creationId xmlns:a16="http://schemas.microsoft.com/office/drawing/2014/main" id="{3CD776C0-FACD-DC21-2299-E96637FC59C1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11700889" y="-1027620"/>
            <a:ext cx="12288856" cy="15023089"/>
          </a:xfrm>
        </p:spPr>
      </p:sp>
      <p:sp>
        <p:nvSpPr>
          <p:cNvPr id="197" name="Text Placeholder 2">
            <a:extLst>
              <a:ext uri="{FF2B5EF4-FFF2-40B4-BE49-F238E27FC236}">
                <a16:creationId xmlns:a16="http://schemas.microsoft.com/office/drawing/2014/main" id="{49F670AC-4711-2835-DBDC-594551E9A3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02037" y="4375086"/>
            <a:ext cx="9603926" cy="845948"/>
          </a:xfrm>
        </p:spPr>
        <p:txBody>
          <a:bodyPr/>
          <a:lstStyle/>
          <a:p>
            <a:endParaRPr lang="en-US"/>
          </a:p>
        </p:txBody>
      </p:sp>
      <p:sp>
        <p:nvSpPr>
          <p:cNvPr id="199" name="Title 3">
            <a:extLst>
              <a:ext uri="{FF2B5EF4-FFF2-40B4-BE49-F238E27FC236}">
                <a16:creationId xmlns:a16="http://schemas.microsoft.com/office/drawing/2014/main" id="{863F5223-D8A0-5CE1-6568-C31FB74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060" y="1640061"/>
            <a:ext cx="9601348" cy="2798379"/>
          </a:xfrm>
        </p:spPr>
        <p:txBody>
          <a:bodyPr/>
          <a:lstStyle/>
          <a:p>
            <a:endParaRPr lang="en-US"/>
          </a:p>
        </p:txBody>
      </p:sp>
      <p:sp>
        <p:nvSpPr>
          <p:cNvPr id="201" name="Text Placeholder 4">
            <a:extLst>
              <a:ext uri="{FF2B5EF4-FFF2-40B4-BE49-F238E27FC236}">
                <a16:creationId xmlns:a16="http://schemas.microsoft.com/office/drawing/2014/main" id="{7312B55D-15CD-F609-A17A-C6EFF5DBC07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02037" y="5778500"/>
            <a:ext cx="9596832" cy="611078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Placeholder 1">
            <a:extLst>
              <a:ext uri="{FF2B5EF4-FFF2-40B4-BE49-F238E27FC236}">
                <a16:creationId xmlns:a16="http://schemas.microsoft.com/office/drawing/2014/main" id="{FF8F6917-67C4-EA86-5D85-224CB959FE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496600" y="4331487"/>
            <a:ext cx="9049076" cy="5492985"/>
          </a:xfrm>
        </p:spPr>
        <p:txBody>
          <a:bodyPr/>
          <a:lstStyle/>
          <a:p>
            <a:endParaRPr lang="en-US"/>
          </a:p>
        </p:txBody>
      </p:sp>
      <p:sp>
        <p:nvSpPr>
          <p:cNvPr id="208" name="Title 2">
            <a:extLst>
              <a:ext uri="{FF2B5EF4-FFF2-40B4-BE49-F238E27FC236}">
                <a16:creationId xmlns:a16="http://schemas.microsoft.com/office/drawing/2014/main" id="{87C4F54A-E48C-33B4-E6CF-FEE8770C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865318"/>
            <a:ext cx="9829800" cy="173301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65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sto elenco puntato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1</a:t>
            </a:r>
          </a:p>
          <a:p>
            <a:r>
              <a:rPr lang="it-IT" dirty="0"/>
              <a:t>2</a:t>
            </a:r>
          </a:p>
          <a:p>
            <a:r>
              <a:rPr lang="it-IT" dirty="0"/>
              <a:t>3</a:t>
            </a:r>
          </a:p>
          <a:p>
            <a:r>
              <a:rPr lang="it-IT" dirty="0"/>
              <a:t>4</a:t>
            </a:r>
          </a:p>
          <a:p>
            <a:r>
              <a:rPr lang="it-IT" dirty="0"/>
              <a:t>5 pippo</a:t>
            </a:r>
          </a:p>
          <a:p>
            <a:r>
              <a:rPr lang="it-IT" dirty="0"/>
              <a:t>6 </a:t>
            </a:r>
            <a:r>
              <a:rPr lang="it-IT" dirty="0" err="1"/>
              <a:t>pluto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ettagli informazione"/>
          <p:cNvSpPr txBox="1">
            <a:spLocks noGrp="1"/>
          </p:cNvSpPr>
          <p:nvPr>
            <p:ph type="body" sz="quarter" idx="21"/>
          </p:nvPr>
        </p:nvSpPr>
        <p:spPr>
          <a:xfrm>
            <a:off x="2057400" y="8113449"/>
            <a:ext cx="20269200" cy="402554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Cos’è </a:t>
            </a:r>
            <a:r>
              <a:rPr lang="it-IT" b="1" dirty="0" err="1"/>
              <a:t>Lorem</a:t>
            </a:r>
            <a:r>
              <a:rPr lang="it-IT" b="1" dirty="0"/>
              <a:t> </a:t>
            </a:r>
            <a:r>
              <a:rPr lang="it-IT" b="1" dirty="0" err="1"/>
              <a:t>Ipsum</a:t>
            </a:r>
            <a:r>
              <a:rPr lang="it-IT" b="1" dirty="0"/>
              <a:t>?</a:t>
            </a:r>
          </a:p>
          <a:p>
            <a:r>
              <a:rPr lang="it-IT" b="1" dirty="0" err="1"/>
              <a:t>Lorem</a:t>
            </a:r>
            <a:r>
              <a:rPr lang="it-IT" b="1" dirty="0"/>
              <a:t> </a:t>
            </a:r>
            <a:r>
              <a:rPr lang="it-IT" b="1" dirty="0" err="1"/>
              <a:t>Ipsum</a:t>
            </a:r>
            <a:r>
              <a:rPr lang="it-IT" dirty="0"/>
              <a:t> è un testo segnaposto utilizzato nel settore della tipografia e della stampa.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è considerato il testo segnaposto standard sin dal sedicesimo secolo, quando un anonimo tipografo prese una cassetta di caratteri e li assemblò per preparare un testo campione. È sopravvissuto non solo a più di cinque secoli, ma anche al passaggio alla videoimpaginazione, pervenendoci sostanzialmente inalterato. Fu reso popolare, negli anni ’60, con la diffusione dei fogli di caratteri trasferibili “</a:t>
            </a:r>
            <a:r>
              <a:rPr lang="it-IT" dirty="0" err="1"/>
              <a:t>Letraset</a:t>
            </a:r>
            <a:r>
              <a:rPr lang="it-IT" dirty="0"/>
              <a:t>”, che contenevano passaggi del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, e più recentemente da software di impaginazione come </a:t>
            </a:r>
            <a:r>
              <a:rPr lang="it-IT" dirty="0" err="1"/>
              <a:t>Aldus</a:t>
            </a:r>
            <a:r>
              <a:rPr lang="it-IT" dirty="0"/>
              <a:t> </a:t>
            </a:r>
            <a:r>
              <a:rPr lang="it-IT" dirty="0" err="1"/>
              <a:t>PageMaker</a:t>
            </a:r>
            <a:r>
              <a:rPr lang="it-IT" dirty="0"/>
              <a:t>, che includeva versioni del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</a:t>
            </a:r>
          </a:p>
          <a:p>
            <a:endParaRPr dirty="0"/>
          </a:p>
        </p:txBody>
      </p:sp>
      <p:sp>
        <p:nvSpPr>
          <p:cNvPr id="167" name="100%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13955">
              <a:defRPr sz="24750" spc="-494"/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rgomenti del programma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Titolo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 err="1"/>
              <a:t>ffrewipdk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Diversi prodotto per il trucco su uno sfondo rosa" descr="Diversi prodotto per il trucco su uno sfondo rosa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3996" t="20715" r="4943" b="15735"/>
          <a:stretch>
            <a:fillRect/>
          </a:stretch>
        </p:blipFill>
        <p:spPr>
          <a:xfrm>
            <a:off x="12192000" y="2084536"/>
            <a:ext cx="11190189" cy="9546927"/>
          </a:xfrm>
          <a:prstGeom prst="rect">
            <a:avLst/>
          </a:prstGeom>
        </p:spPr>
      </p:pic>
      <p:sp>
        <p:nvSpPr>
          <p:cNvPr id="173" name="Sottotitolo diapositiva"/>
          <p:cNvSpPr txBox="1"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Tito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Testo elenco puntato diapositiva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ottotitolo diapositiva"/>
          <p:cNvSpPr txBox="1">
            <a:spLocks noGrp="1"/>
          </p:cNvSpPr>
          <p:nvPr>
            <p:ph type="body" sz="quarter" idx="21"/>
          </p:nvPr>
        </p:nvSpPr>
        <p:spPr>
          <a:xfrm>
            <a:off x="2057400" y="3232086"/>
            <a:ext cx="20269200" cy="68263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b="1" dirty="0"/>
              <a:t>Cos’è </a:t>
            </a:r>
            <a:r>
              <a:rPr lang="it-IT" b="1" dirty="0" err="1"/>
              <a:t>Lorem</a:t>
            </a:r>
            <a:r>
              <a:rPr lang="it-IT" b="1" dirty="0"/>
              <a:t> </a:t>
            </a:r>
            <a:r>
              <a:rPr lang="it-IT" b="1" dirty="0" err="1"/>
              <a:t>Ipsum</a:t>
            </a:r>
            <a:r>
              <a:rPr lang="it-IT" b="1" dirty="0"/>
              <a:t>?</a:t>
            </a:r>
          </a:p>
          <a:p>
            <a:r>
              <a:rPr lang="it-IT" b="1" dirty="0" err="1"/>
              <a:t>Lorem</a:t>
            </a:r>
            <a:r>
              <a:rPr lang="it-IT" b="1" dirty="0"/>
              <a:t> </a:t>
            </a:r>
            <a:r>
              <a:rPr lang="it-IT" b="1" dirty="0" err="1"/>
              <a:t>Ipsum</a:t>
            </a:r>
            <a:r>
              <a:rPr lang="it-IT" dirty="0"/>
              <a:t> è un testo segnaposto utilizzato nel settore della tipografia e della stampa.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è considerato il testo segnaposto standard sin dal sedicesimo secolo, quando un anonimo tipografo prese una cassetta di caratteri e li assemblò per preparare un testo campione. È sopravvissuto non solo a più di cinque secoli, ma anche al passaggio alla videoimpaginazione, pervenendoci sostanzialmente inalterato. Fu reso popolare, negli anni ’60, con la diffusione dei fogli di caratteri trasferibili “</a:t>
            </a:r>
            <a:r>
              <a:rPr lang="it-IT" dirty="0" err="1"/>
              <a:t>Letraset</a:t>
            </a:r>
            <a:r>
              <a:rPr lang="it-IT" dirty="0"/>
              <a:t>”, che contenevano passaggi del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, e più recentemente da software di impaginazione come </a:t>
            </a:r>
            <a:r>
              <a:rPr lang="it-IT" dirty="0" err="1"/>
              <a:t>Aldus</a:t>
            </a:r>
            <a:r>
              <a:rPr lang="it-IT" dirty="0"/>
              <a:t> </a:t>
            </a:r>
            <a:r>
              <a:rPr lang="it-IT" dirty="0" err="1"/>
              <a:t>PageMaker</a:t>
            </a:r>
            <a:r>
              <a:rPr lang="it-IT" dirty="0"/>
              <a:t>, che includeva versioni del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</a:t>
            </a:r>
          </a:p>
          <a:p>
            <a:endParaRPr dirty="0"/>
          </a:p>
        </p:txBody>
      </p:sp>
      <p:sp>
        <p:nvSpPr>
          <p:cNvPr id="178" name="Tito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Trucco polverizzato di diversi colori su sfondo grigio" descr="Trucco polverizzato di diversi colori su sfondo grigio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1" name="Autore e data"/>
          <p:cNvSpPr txBox="1"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Tito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eccomi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olo sezi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ttagli informazione"/>
          <p:cNvSpPr txBox="1"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100%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13955">
              <a:defRPr sz="24750" spc="-494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6F7F2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59" normalizeH="0" baseline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59" normalizeH="0" baseline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Personalizzato</PresentationFormat>
  <Paragraphs>14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Canela Bold</vt:lpstr>
      <vt:lpstr>Canela Deck Bold</vt:lpstr>
      <vt:lpstr>Canela Deck Regular</vt:lpstr>
      <vt:lpstr>Canela Regular</vt:lpstr>
      <vt:lpstr>Helvetica Neue</vt:lpstr>
      <vt:lpstr>Proxima Nova</vt:lpstr>
      <vt:lpstr>Proxima Nova Medium</vt:lpstr>
      <vt:lpstr>29_Lookbook</vt:lpstr>
      <vt:lpstr>Esame di Design-Pattern</vt:lpstr>
      <vt:lpstr>Presentazione standard di PowerPoint</vt:lpstr>
      <vt:lpstr>Presentazione standard di PowerPoint</vt:lpstr>
      <vt:lpstr>ffrewipdk</vt:lpstr>
      <vt:lpstr>Presentazione standard di PowerPoint</vt:lpstr>
      <vt:lpstr>Lorem ipsum</vt:lpstr>
      <vt:lpstr>eccomi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Esame di Design-Pattern</dc:title>
  <dc:creator>Davide Marietti</dc:creator>
  <cp:lastModifiedBy>Davide Marietti</cp:lastModifiedBy>
  <cp:revision>1</cp:revision>
  <dcterms:modified xsi:type="dcterms:W3CDTF">2023-01-10T21:28:06Z</dcterms:modified>
</cp:coreProperties>
</file>