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1pPr>
    <a:lvl2pPr marL="0" marR="0" indent="457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2pPr>
    <a:lvl3pPr marL="0" marR="0" indent="914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3pPr>
    <a:lvl4pPr marL="0" marR="0" indent="1371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4pPr>
    <a:lvl5pPr marL="0" marR="0" indent="18288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5pPr>
    <a:lvl6pPr marL="0" marR="0" indent="22860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6pPr>
    <a:lvl7pPr marL="0" marR="0" indent="27432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7pPr>
    <a:lvl8pPr marL="0" marR="0" indent="32004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8pPr>
    <a:lvl9pPr marL="0" marR="0" indent="3657600" algn="ctr" defTabSz="355600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2900" u="none" kumimoji="0" normalizeH="0">
        <a:ln>
          <a:noFill/>
        </a:ln>
        <a:solidFill>
          <a:srgbClr val="000000"/>
        </a:solidFill>
        <a:effectLst/>
        <a:uFillTx/>
        <a:latin typeface="Proxima Nova Medium"/>
        <a:ea typeface="Proxima Nova Medium"/>
        <a:cs typeface="Proxima Nova Medium"/>
        <a:sym typeface="Proxima Nova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1">
              <a:hueOff val="-398243"/>
              <a:satOff val="23908"/>
              <a:lumOff val="10782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9CBD3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7FA2B6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6DDDC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F658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wholeTbl>
    <a:band2H>
      <a:tcTxStyle b="def" i="def"/>
      <a:tcStyle>
        <a:tcBdr/>
        <a:fill>
          <a:solidFill>
            <a:schemeClr val="accent6">
              <a:hueOff val="887465"/>
              <a:satOff val="-30004"/>
              <a:lumOff val="6094"/>
            </a:schemeClr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430252"/>
              <a:satOff val="-18978"/>
              <a:lumOff val="-19473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6F7F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827A3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-3883"/>
              <a:lumOff val="14670"/>
            </a:schemeClr>
          </a:solidFill>
        </a:fill>
      </a:tcStyle>
    </a:wholeTbl>
    <a:band2H>
      <a:tcTxStyle b="def" i="def"/>
      <a:tcStyle>
        <a:tcBdr/>
        <a:fill>
          <a:solidFill>
            <a:srgbClr val="B5AEC4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C78A6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14B9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re e data"/>
          <p:cNvSpPr txBox="1"/>
          <p:nvPr>
            <p:ph type="body" sz="quarter" idx="21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Autore e data</a:t>
            </a:r>
          </a:p>
        </p:txBody>
      </p:sp>
      <p:sp>
        <p:nvSpPr>
          <p:cNvPr id="13" name="Titolo presentazion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presentazione</a:t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ttangolo"/>
          <p:cNvSpPr/>
          <p:nvPr/>
        </p:nvSpPr>
        <p:spPr>
          <a:xfrm>
            <a:off x="999500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06" name="Corpo livello uno…"/>
          <p:cNvSpPr txBox="1"/>
          <p:nvPr>
            <p:ph type="body" sz="half" idx="1" hasCustomPrompt="1"/>
          </p:nvPr>
        </p:nvSpPr>
        <p:spPr>
          <a:xfrm>
            <a:off x="2057400" y="4261880"/>
            <a:ext cx="20269200" cy="5061561"/>
          </a:xfrm>
          <a:prstGeom prst="rect">
            <a:avLst/>
          </a:prstGeom>
        </p:spPr>
        <p:txBody>
          <a:bodyPr/>
          <a:lstStyle>
            <a:lvl1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>
              <a:defRPr b="0" sz="120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Dichiarazione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ttangolo"/>
          <p:cNvSpPr/>
          <p:nvPr/>
        </p:nvSpPr>
        <p:spPr>
          <a:xfrm>
            <a:off x="1008907" y="1066849"/>
            <a:ext cx="22378886" cy="115823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15" name="Dettagli informazione"/>
          <p:cNvSpPr txBox="1"/>
          <p:nvPr>
            <p:ph type="body" sz="quarter" idx="21" hasCustomPrompt="1"/>
          </p:nvPr>
        </p:nvSpPr>
        <p:spPr>
          <a:xfrm>
            <a:off x="2057400" y="8113450"/>
            <a:ext cx="20269200" cy="845948"/>
          </a:xfrm>
          <a:prstGeom prst="rect">
            <a:avLst/>
          </a:prstGeom>
        </p:spPr>
        <p:txBody>
          <a:bodyPr anchor="t"/>
          <a:lstStyle/>
          <a:p>
            <a:pPr/>
            <a:r>
              <a:t>Dettagli informazione</a:t>
            </a:r>
          </a:p>
        </p:txBody>
      </p:sp>
      <p:sp>
        <p:nvSpPr>
          <p:cNvPr id="116" name="Corpo livello uno…"/>
          <p:cNvSpPr txBox="1"/>
          <p:nvPr>
            <p:ph type="body" sz="half" idx="1" hasCustomPrompt="1"/>
          </p:nvPr>
        </p:nvSpPr>
        <p:spPr>
          <a:xfrm>
            <a:off x="2057400" y="3498790"/>
            <a:ext cx="20269200" cy="4814114"/>
          </a:xfrm>
          <a:prstGeom prst="rect">
            <a:avLst/>
          </a:prstGeom>
        </p:spPr>
        <p:txBody>
          <a:bodyPr anchor="b"/>
          <a:lstStyle>
            <a:lvl1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1pPr>
            <a:lvl2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2pPr>
            <a:lvl3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3pPr>
            <a:lvl4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4pPr>
            <a:lvl5pPr defTabSz="2438338">
              <a:lnSpc>
                <a:spcPct val="80000"/>
              </a:lnSpc>
              <a:defRPr b="0" spc="-500" sz="250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"/>
          <p:cNvSpPr/>
          <p:nvPr/>
        </p:nvSpPr>
        <p:spPr>
          <a:xfrm>
            <a:off x="1008907" y="1064171"/>
            <a:ext cx="22378886" cy="11587658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25" name="Corpo livello uno…"/>
          <p:cNvSpPr txBox="1"/>
          <p:nvPr>
            <p:ph type="body" sz="quarter" idx="1" hasCustomPrompt="1"/>
          </p:nvPr>
        </p:nvSpPr>
        <p:spPr>
          <a:xfrm>
            <a:off x="5737745" y="5549900"/>
            <a:ext cx="12908510" cy="2628900"/>
          </a:xfrm>
          <a:prstGeom prst="rect">
            <a:avLst/>
          </a:prstGeom>
        </p:spPr>
        <p:txBody>
          <a:bodyPr/>
          <a:lstStyle>
            <a:lvl1pPr marL="320204" indent="-320204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320204" indent="1369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320204" indent="5941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320204" indent="10513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320204" indent="1508595" algn="l" defTabSz="355600">
              <a:lnSpc>
                <a:spcPct val="80000"/>
              </a:lnSpc>
              <a:defRPr b="0" sz="70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6" name="Attribuzione"/>
          <p:cNvSpPr txBox="1"/>
          <p:nvPr>
            <p:ph type="body" sz="quarter" idx="21" hasCustomPrompt="1"/>
          </p:nvPr>
        </p:nvSpPr>
        <p:spPr>
          <a:xfrm>
            <a:off x="6100233" y="9999201"/>
            <a:ext cx="12546022" cy="508001"/>
          </a:xfrm>
          <a:prstGeom prst="rect">
            <a:avLst/>
          </a:prstGeom>
        </p:spPr>
        <p:txBody>
          <a:bodyPr anchor="t"/>
          <a:lstStyle>
            <a:lvl1pPr algn="l" defTabSz="355600">
              <a:lnSpc>
                <a:spcPct val="140000"/>
              </a:lnSpc>
              <a:defRPr spc="26" sz="2700"/>
            </a:lvl1pPr>
          </a:lstStyle>
          <a:p>
            <a:pPr/>
            <a:r>
              <a:t>Attribuzione</a:t>
            </a:r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rucco polverizzato di diversi colori su sfondo grigio"/>
          <p:cNvSpPr/>
          <p:nvPr>
            <p:ph type="pic" idx="21"/>
          </p:nvPr>
        </p:nvSpPr>
        <p:spPr>
          <a:xfrm>
            <a:off x="12128500" y="-1638300"/>
            <a:ext cx="11341100" cy="170116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5" name="Primo piano di una palette da trucco "/>
          <p:cNvSpPr/>
          <p:nvPr>
            <p:ph type="pic" idx="22"/>
          </p:nvPr>
        </p:nvSpPr>
        <p:spPr>
          <a:xfrm>
            <a:off x="1003300" y="-4737100"/>
            <a:ext cx="11201401" cy="16814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Primo piano con ombretti e ciprie polverizzati"/>
          <p:cNvSpPr/>
          <p:nvPr>
            <p:ph type="pic" idx="23"/>
          </p:nvPr>
        </p:nvSpPr>
        <p:spPr>
          <a:xfrm>
            <a:off x="1003300" y="1344083"/>
            <a:ext cx="11201400" cy="16806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Numero diapositiva"/>
          <p:cNvSpPr txBox="1"/>
          <p:nvPr>
            <p:ph type="sldNum" sz="quarter" idx="2"/>
          </p:nvPr>
        </p:nvSpPr>
        <p:spPr>
          <a:xfrm>
            <a:off x="12043207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ssetti di vari colori disposti in file"/>
          <p:cNvSpPr/>
          <p:nvPr>
            <p:ph type="pic" idx="21"/>
          </p:nvPr>
        </p:nvSpPr>
        <p:spPr>
          <a:xfrm>
            <a:off x="800100" y="253554"/>
            <a:ext cx="22783800" cy="152393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tto rossetti di diversi colori ridotti in pezzi su sfondo nero"/>
          <p:cNvSpPr/>
          <p:nvPr>
            <p:ph type="pic" idx="21"/>
          </p:nvPr>
        </p:nvSpPr>
        <p:spPr>
          <a:xfrm>
            <a:off x="1003300" y="-606362"/>
            <a:ext cx="22364700" cy="148906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Autore e data"/>
          <p:cNvSpPr txBox="1"/>
          <p:nvPr>
            <p:ph type="body" sz="quarter" idx="22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23" name="Titolo presentazione"/>
          <p:cNvSpPr txBox="1"/>
          <p:nvPr>
            <p:ph type="title" hasCustomPrompt="1"/>
          </p:nvPr>
        </p:nvSpPr>
        <p:spPr>
          <a:xfrm>
            <a:off x="2057400" y="2865468"/>
            <a:ext cx="20269200" cy="535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24" name="Numero diapositiva"/>
          <p:cNvSpPr txBox="1"/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ucco polverizzato di diversi colori su sfondo grigio"/>
          <p:cNvSpPr/>
          <p:nvPr>
            <p:ph type="pic" idx="21"/>
          </p:nvPr>
        </p:nvSpPr>
        <p:spPr>
          <a:xfrm>
            <a:off x="12192000" y="-1540805"/>
            <a:ext cx="11188700" cy="167830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Rettangolo"/>
          <p:cNvSpPr/>
          <p:nvPr/>
        </p:nvSpPr>
        <p:spPr>
          <a:xfrm>
            <a:off x="1008955" y="1064815"/>
            <a:ext cx="11190189" cy="1158637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3" name="Autore e data"/>
          <p:cNvSpPr txBox="1"/>
          <p:nvPr>
            <p:ph type="body" sz="quarter" idx="22" hasCustomPrompt="1"/>
          </p:nvPr>
        </p:nvSpPr>
        <p:spPr>
          <a:xfrm>
            <a:off x="1803400" y="11229761"/>
            <a:ext cx="9601200" cy="845948"/>
          </a:xfrm>
          <a:prstGeom prst="rect">
            <a:avLst/>
          </a:prstGeom>
        </p:spPr>
        <p:txBody>
          <a:bodyPr/>
          <a:lstStyle/>
          <a:p>
            <a:pPr/>
            <a:r>
              <a:t>Autore e data</a:t>
            </a:r>
          </a:p>
        </p:txBody>
      </p:sp>
      <p:sp>
        <p:nvSpPr>
          <p:cNvPr id="34" name="Titolo"/>
          <p:cNvSpPr txBox="1"/>
          <p:nvPr>
            <p:ph type="title" hasCustomPrompt="1"/>
          </p:nvPr>
        </p:nvSpPr>
        <p:spPr>
          <a:xfrm>
            <a:off x="1803400" y="4483100"/>
            <a:ext cx="9601200" cy="4191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12000"/>
            </a:lvl1pPr>
          </a:lstStyle>
          <a:p>
            <a:pPr/>
            <a:r>
              <a:t>Titolo</a:t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2039599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tangolo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Sottotitolo diapositiva</a:t>
            </a:r>
          </a:p>
        </p:txBody>
      </p:sp>
      <p:sp>
        <p:nvSpPr>
          <p:cNvPr id="44" name="Titolo"/>
          <p:cNvSpPr txBox="1"/>
          <p:nvPr>
            <p:ph type="title" hasCustomPrompt="1"/>
          </p:nvPr>
        </p:nvSpPr>
        <p:spPr>
          <a:xfrm>
            <a:off x="2057400" y="1060698"/>
            <a:ext cx="20269200" cy="227940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Titolo</a:t>
            </a:r>
          </a:p>
        </p:txBody>
      </p:sp>
      <p:sp>
        <p:nvSpPr>
          <p:cNvPr id="45" name="Corpo livello uno…"/>
          <p:cNvSpPr txBox="1"/>
          <p:nvPr>
            <p:ph type="body" idx="1" hasCustomPrompt="1"/>
          </p:nvPr>
        </p:nvSpPr>
        <p:spPr>
          <a:xfrm>
            <a:off x="2056037" y="4647009"/>
            <a:ext cx="20271926" cy="6957368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"/>
          <p:cNvSpPr/>
          <p:nvPr/>
        </p:nvSpPr>
        <p:spPr>
          <a:xfrm>
            <a:off x="12192000" y="2079724"/>
            <a:ext cx="11188700" cy="9550401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4" name="Rettangolo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55" name="Corpo livello uno…"/>
          <p:cNvSpPr txBox="1"/>
          <p:nvPr>
            <p:ph type="body" idx="1" hasCustomPrompt="1"/>
          </p:nvPr>
        </p:nvSpPr>
        <p:spPr>
          <a:xfrm>
            <a:off x="2058458" y="3677751"/>
            <a:ext cx="20264297" cy="6956178"/>
          </a:xfrm>
          <a:prstGeom prst="rect">
            <a:avLst/>
          </a:prstGeom>
        </p:spPr>
        <p:txBody>
          <a:bodyPr numCol="2" spcCol="2314058"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Numero diapositiva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iversi prodotto per il trucco su uno sfondo rosa"/>
          <p:cNvSpPr/>
          <p:nvPr>
            <p:ph type="pic" idx="21"/>
          </p:nvPr>
        </p:nvSpPr>
        <p:spPr>
          <a:xfrm>
            <a:off x="11700889" y="-1027620"/>
            <a:ext cx="12288856" cy="150230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Rettangolo"/>
          <p:cNvSpPr/>
          <p:nvPr/>
        </p:nvSpPr>
        <p:spPr>
          <a:xfrm>
            <a:off x="1008906" y="1067048"/>
            <a:ext cx="11190188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65" name="Sottotitolo diapositiva"/>
          <p:cNvSpPr txBox="1"/>
          <p:nvPr>
            <p:ph type="body" sz="quarter" idx="22" hasCustomPrompt="1"/>
          </p:nvPr>
        </p:nvSpPr>
        <p:spPr>
          <a:xfrm>
            <a:off x="1802037" y="4375086"/>
            <a:ext cx="9603926" cy="845948"/>
          </a:xfrm>
          <a:prstGeom prst="rect">
            <a:avLst/>
          </a:prstGeom>
        </p:spPr>
        <p:txBody>
          <a:bodyPr/>
          <a:lstStyle/>
          <a:p>
            <a:pPr/>
            <a:r>
              <a:t>Sottotitolo diapositiva</a:t>
            </a:r>
          </a:p>
        </p:txBody>
      </p:sp>
      <p:sp>
        <p:nvSpPr>
          <p:cNvPr id="66" name="Titolo"/>
          <p:cNvSpPr txBox="1"/>
          <p:nvPr>
            <p:ph type="title" hasCustomPrompt="1"/>
          </p:nvPr>
        </p:nvSpPr>
        <p:spPr>
          <a:xfrm>
            <a:off x="1802060" y="1640061"/>
            <a:ext cx="9601348" cy="279837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Titolo</a:t>
            </a:r>
          </a:p>
        </p:txBody>
      </p:sp>
      <p:sp>
        <p:nvSpPr>
          <p:cNvPr id="67" name="Corpo livello uno…"/>
          <p:cNvSpPr txBox="1"/>
          <p:nvPr>
            <p:ph type="body" sz="quarter" idx="1" hasCustomPrompt="1"/>
          </p:nvPr>
        </p:nvSpPr>
        <p:spPr>
          <a:xfrm>
            <a:off x="1802037" y="5778500"/>
            <a:ext cx="9596832" cy="6110784"/>
          </a:xfrm>
          <a:prstGeom prst="rect">
            <a:avLst/>
          </a:prstGeom>
        </p:spPr>
        <p:txBody>
          <a:bodyPr anchor="t"/>
          <a:lstStyle>
            <a:lvl1pPr marL="444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  <a:lvl2pPr marL="889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2pPr>
            <a:lvl3pPr marL="1333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3pPr>
            <a:lvl4pPr marL="17780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4pPr>
            <a:lvl5pPr marL="2222500" indent="-444500" algn="l" defTabSz="2438338">
              <a:lnSpc>
                <a:spcPct val="80000"/>
              </a:lnSpc>
              <a:spcBef>
                <a:spcPts val="4200"/>
              </a:spcBef>
              <a:buSzPct val="100000"/>
              <a:buChar char="•"/>
              <a:defRPr b="0" sz="4000">
                <a:latin typeface="Proxima Nova Medium"/>
                <a:ea typeface="Proxima Nova Medium"/>
                <a:cs typeface="Proxima Nova Medium"/>
                <a:sym typeface="Proxima Nova Medium"/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Numero diapositiva"/>
          <p:cNvSpPr txBox="1"/>
          <p:nvPr>
            <p:ph type="sldNum" sz="quarter" idx="2"/>
          </p:nvPr>
        </p:nvSpPr>
        <p:spPr>
          <a:xfrm>
            <a:off x="12044578" y="13131800"/>
            <a:ext cx="307544" cy="342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"/>
          <p:cNvSpPr/>
          <p:nvPr/>
        </p:nvSpPr>
        <p:spPr>
          <a:xfrm>
            <a:off x="1002557" y="1068834"/>
            <a:ext cx="22378886" cy="11578332"/>
          </a:xfrm>
          <a:prstGeom prst="rect">
            <a:avLst/>
          </a:prstGeom>
          <a:solidFill>
            <a:srgbClr val="7CA0B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76" name="Titolo sezione"/>
          <p:cNvSpPr txBox="1"/>
          <p:nvPr>
            <p:ph type="title" hasCustomPrompt="1"/>
          </p:nvPr>
        </p:nvSpPr>
        <p:spPr>
          <a:xfrm>
            <a:off x="2057400" y="4196048"/>
            <a:ext cx="20269200" cy="521315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12000">
                <a:solidFill>
                  <a:srgbClr val="FFFFFF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"/>
          <p:cNvSpPr/>
          <p:nvPr/>
        </p:nvSpPr>
        <p:spPr>
          <a:xfrm>
            <a:off x="1008907" y="1067048"/>
            <a:ext cx="22378886" cy="11581904"/>
          </a:xfrm>
          <a:prstGeom prst="rect">
            <a:avLst/>
          </a:prstGeom>
          <a:solidFill>
            <a:schemeClr val="accent5">
              <a:hueOff val="-246905"/>
              <a:satOff val="-77181"/>
              <a:lumOff val="2045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85" name="Sottotitolo diapositiva"/>
          <p:cNvSpPr txBox="1"/>
          <p:nvPr>
            <p:ph type="body" sz="quarter" idx="21" hasCustomPrompt="1"/>
          </p:nvPr>
        </p:nvSpPr>
        <p:spPr>
          <a:xfrm>
            <a:off x="2057400" y="3232086"/>
            <a:ext cx="20269200" cy="845948"/>
          </a:xfrm>
          <a:prstGeom prst="rect">
            <a:avLst/>
          </a:prstGeom>
        </p:spPr>
        <p:txBody>
          <a:bodyPr/>
          <a:lstStyle/>
          <a:p>
            <a:pPr/>
            <a:r>
              <a:t>Sottotitolo diapositiva</a:t>
            </a:r>
          </a:p>
        </p:txBody>
      </p:sp>
      <p:sp>
        <p:nvSpPr>
          <p:cNvPr id="86" name="Titolo"/>
          <p:cNvSpPr txBox="1"/>
          <p:nvPr>
            <p:ph type="title" hasCustomPrompt="1"/>
          </p:nvPr>
        </p:nvSpPr>
        <p:spPr>
          <a:xfrm>
            <a:off x="2057400" y="1060698"/>
            <a:ext cx="20269200" cy="2272842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Titolo</a:t>
            </a:r>
          </a:p>
        </p:txBody>
      </p:sp>
      <p:sp>
        <p:nvSpPr>
          <p:cNvPr id="8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tangolo"/>
          <p:cNvSpPr/>
          <p:nvPr/>
        </p:nvSpPr>
        <p:spPr>
          <a:xfrm>
            <a:off x="12197605" y="1065312"/>
            <a:ext cx="11184585" cy="115853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5" name="Rettangolo"/>
          <p:cNvSpPr/>
          <p:nvPr/>
        </p:nvSpPr>
        <p:spPr>
          <a:xfrm>
            <a:off x="1003299" y="2076549"/>
            <a:ext cx="11194307" cy="9556552"/>
          </a:xfrm>
          <a:prstGeom prst="rect">
            <a:avLst/>
          </a:prstGeom>
          <a:solidFill>
            <a:schemeClr val="accent3">
              <a:satOff val="-3883"/>
              <a:lumOff val="1467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96" name="Corpo livello uno…"/>
          <p:cNvSpPr txBox="1"/>
          <p:nvPr>
            <p:ph type="body" sz="quarter" idx="1" hasCustomPrompt="1"/>
          </p:nvPr>
        </p:nvSpPr>
        <p:spPr>
          <a:xfrm>
            <a:off x="13496600" y="4331487"/>
            <a:ext cx="9049076" cy="5492985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3200"/>
              </a:spcBef>
              <a:defRPr spc="-39" sz="4000"/>
            </a:lvl1pPr>
            <a:lvl2pPr algn="l">
              <a:lnSpc>
                <a:spcPct val="100000"/>
              </a:lnSpc>
              <a:spcBef>
                <a:spcPts val="3200"/>
              </a:spcBef>
              <a:defRPr spc="-39" sz="4000"/>
            </a:lvl2pPr>
            <a:lvl3pPr algn="l">
              <a:lnSpc>
                <a:spcPct val="100000"/>
              </a:lnSpc>
              <a:spcBef>
                <a:spcPts val="3200"/>
              </a:spcBef>
              <a:defRPr spc="-39" sz="4000"/>
            </a:lvl3pPr>
            <a:lvl4pPr algn="l">
              <a:lnSpc>
                <a:spcPct val="100000"/>
              </a:lnSpc>
              <a:spcBef>
                <a:spcPts val="3200"/>
              </a:spcBef>
              <a:defRPr spc="-39" sz="4000"/>
            </a:lvl4pPr>
            <a:lvl5pPr algn="l">
              <a:lnSpc>
                <a:spcPct val="100000"/>
              </a:lnSpc>
              <a:spcBef>
                <a:spcPts val="3200"/>
              </a:spcBef>
              <a:defRPr spc="-39" sz="40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Titolo programma"/>
          <p:cNvSpPr txBox="1"/>
          <p:nvPr>
            <p:ph type="title" hasCustomPrompt="1"/>
          </p:nvPr>
        </p:nvSpPr>
        <p:spPr>
          <a:xfrm>
            <a:off x="1676400" y="5865318"/>
            <a:ext cx="9829800" cy="17330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0000"/>
              </a:lnSpc>
              <a:defRPr sz="8200"/>
            </a:lvl1pPr>
          </a:lstStyle>
          <a:p>
            <a:pPr/>
            <a:r>
              <a:t>Titolo programma</a:t>
            </a:r>
          </a:p>
        </p:txBody>
      </p:sp>
      <p:sp>
        <p:nvSpPr>
          <p:cNvPr id="9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6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/>
          <p:cNvSpPr/>
          <p:nvPr/>
        </p:nvSpPr>
        <p:spPr>
          <a:xfrm>
            <a:off x="1002557" y="1066800"/>
            <a:ext cx="22378886" cy="11582400"/>
          </a:xfrm>
          <a:prstGeom prst="rect">
            <a:avLst/>
          </a:prstGeom>
          <a:solidFill>
            <a:srgbClr val="D3B9B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spcBef>
                <a:spcPts val="0"/>
              </a:spcBef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3" name="Titolo presentazione"/>
          <p:cNvSpPr txBox="1"/>
          <p:nvPr>
            <p:ph type="title" hasCustomPrompt="1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Titolo presentazione</a:t>
            </a:r>
          </a:p>
        </p:txBody>
      </p:sp>
      <p:sp>
        <p:nvSpPr>
          <p:cNvPr id="4" name="Corpo livello uno…"/>
          <p:cNvSpPr txBox="1"/>
          <p:nvPr>
            <p:ph type="body" idx="1" hasCustomPrompt="1"/>
          </p:nvPr>
        </p:nvSpPr>
        <p:spPr>
          <a:xfrm>
            <a:off x="2057400" y="7814975"/>
            <a:ext cx="20269200" cy="1488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5E5E5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5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457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914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1371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18288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2860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27432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32004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365760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000000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utore e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Esame di Design-Patter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Esame di Design-Pattern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gomenti del programm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Titolo program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sto elenco puntato diapositiv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ettagli informazion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100%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13955">
              <a:defRPr spc="-494" sz="2475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rgomenti del programm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Titolo program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Diversi prodotto per il trucco su uno sfondo rosa" descr="Diversi prodotto per il trucco su uno sfondo rosa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996" t="20715" r="4943" b="15735"/>
          <a:stretch>
            <a:fillRect/>
          </a:stretch>
        </p:blipFill>
        <p:spPr>
          <a:xfrm>
            <a:off x="12192000" y="2084536"/>
            <a:ext cx="11190189" cy="9546927"/>
          </a:xfrm>
          <a:prstGeom prst="rect">
            <a:avLst/>
          </a:prstGeom>
        </p:spPr>
      </p:pic>
      <p:sp>
        <p:nvSpPr>
          <p:cNvPr id="173" name="Sottotitolo diapositiva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Tito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Testo elenco puntato diapositiv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ottotitolo diapositiv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Tito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Trucco polverizzato di diversi colori su sfondo grigio" descr="Trucco polverizzato di diversi colori su sfondo grigi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21553" r="0" b="21553"/>
          <a:stretch>
            <a:fillRect/>
          </a:stretch>
        </p:blipFill>
        <p:spPr>
          <a:xfrm>
            <a:off x="12192000" y="2076450"/>
            <a:ext cx="11188700" cy="9548541"/>
          </a:xfrm>
          <a:prstGeom prst="rect">
            <a:avLst/>
          </a:prstGeom>
        </p:spPr>
      </p:pic>
      <p:sp>
        <p:nvSpPr>
          <p:cNvPr id="181" name="Autore e data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Tito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olo sezi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ettagli informazion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100%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13955">
              <a:defRPr spc="-494" sz="2475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6F7F2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59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9_Lookbook">
  <a:themeElements>
    <a:clrScheme name="29_Lookbook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B9CAD3"/>
      </a:accent1>
      <a:accent2>
        <a:srgbClr val="8CBAD7"/>
      </a:accent2>
      <a:accent3>
        <a:srgbClr val="B5AFC4"/>
      </a:accent3>
      <a:accent4>
        <a:srgbClr val="E8A6B1"/>
      </a:accent4>
      <a:accent5>
        <a:srgbClr val="FF8A6E"/>
      </a:accent5>
      <a:accent6>
        <a:srgbClr val="E2CF91"/>
      </a:accent6>
      <a:hlink>
        <a:srgbClr val="0000FF"/>
      </a:hlink>
      <a:folHlink>
        <a:srgbClr val="FF00FF"/>
      </a:folHlink>
    </a:clrScheme>
    <a:fontScheme name="29_Lookbook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9_Look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4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59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Canela Deck Bold"/>
            <a:ea typeface="Canela Deck Bold"/>
            <a:cs typeface="Canela Deck Bold"/>
            <a:sym typeface="Canela Deck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 Medium"/>
            <a:ea typeface="Proxima Nova Medium"/>
            <a:cs typeface="Proxima Nova Medium"/>
            <a:sym typeface="Proxima Nova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