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1pPr>
    <a:lvl2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2pPr>
    <a:lvl3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3pPr>
    <a:lvl4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4pPr>
    <a:lvl5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5pPr>
    <a:lvl6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6pPr>
    <a:lvl7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7pPr>
    <a:lvl8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8pPr>
    <a:lvl9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6ECEF"/>
          </a:solidFill>
        </a:fill>
      </a:tcStyle>
    </a:wholeTbl>
    <a:band2H>
      <a:tcTxStyle b="def" i="def"/>
      <a:tcStyle>
        <a:tcBdr/>
        <a:fill>
          <a:solidFill>
            <a:srgbClr val="F3F5F7"/>
          </a:solidFill>
        </a:fill>
      </a:tcStyle>
    </a:band2H>
    <a:firstCol>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Col>
    <a:la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lastRow>
    <a:fir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5E3EA"/>
          </a:solidFill>
        </a:fill>
      </a:tcStyle>
    </a:wholeTbl>
    <a:band2H>
      <a:tcTxStyle b="def" i="def"/>
      <a:tcStyle>
        <a:tcBdr/>
        <a:fill>
          <a:solidFill>
            <a:srgbClr val="F2F2F5"/>
          </a:solidFill>
        </a:fill>
      </a:tcStyle>
    </a:band2H>
    <a:firstCol>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Col>
    <a:la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lastRow>
    <a:fir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F4EDDB"/>
          </a:solidFill>
        </a:fill>
      </a:tcStyle>
    </a:wholeTbl>
    <a:band2H>
      <a:tcTxStyle b="def" i="def"/>
      <a:tcStyle>
        <a:tcBdr/>
        <a:fill>
          <a:solidFill>
            <a:srgbClr val="FAF6EE"/>
          </a:solidFill>
        </a:fill>
      </a:tcStyle>
    </a:band2H>
    <a:firstCol>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Col>
    <a:la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lastRow>
    <a:fir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6F7F2"/>
          </a:solidFill>
        </a:fill>
      </a:tcStyle>
    </a:band2H>
    <a:firstCol>
      <a:tcTxStyle b="on" i="off">
        <a:font>
          <a:latin typeface="Canela Bold"/>
          <a:ea typeface="Canela Bold"/>
          <a:cs typeface="Canela Bold"/>
        </a:font>
        <a:srgbClr val="F6F7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6F7F2"/>
          </a:solidFill>
        </a:fill>
      </a:tcStyle>
    </a:lastRow>
    <a:firstRow>
      <a:tcTxStyle b="on" i="off">
        <a:font>
          <a:latin typeface="Canela Bold"/>
          <a:ea typeface="Canela Bold"/>
          <a:cs typeface="Canela Bold"/>
        </a:font>
        <a:srgbClr val="F6F7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Col>
    <a:la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lastRow>
    <a:firstRow>
      <a:tcTxStyle b="on" i="off">
        <a:font>
          <a:latin typeface="Canela Bold"/>
          <a:ea typeface="Canela Bold"/>
          <a:cs typeface="Canela Bold"/>
        </a:font>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p:spTree>
      <p:nvGrpSpPr>
        <p:cNvPr id="1" name=""/>
        <p:cNvGrpSpPr/>
        <p:nvPr/>
      </p:nvGrpSpPr>
      <p:grpSpPr>
        <a:xfrm>
          <a:off x="0" y="0"/>
          <a:ext cx="0" cy="0"/>
          <a:chOff x="0" y="0"/>
          <a:chExt cx="0" cy="0"/>
        </a:xfrm>
      </p:grpSpPr>
      <p:sp>
        <p:nvSpPr>
          <p:cNvPr id="12" name="Corpo livello uno…"/>
          <p:cNvSpPr txBox="1"/>
          <p:nvPr>
            <p:ph type="body" sz="quarter" idx="1" hasCustomPrompt="1"/>
          </p:nvPr>
        </p:nvSpPr>
        <p:spPr>
          <a:prstGeom prst="rect">
            <a:avLst/>
          </a:prstGeom>
        </p:spPr>
        <p:txBody>
          <a:bodyPr/>
          <a:lstStyle/>
          <a:p>
            <a:pPr/>
            <a:r>
              <a:t>Autore e data</a:t>
            </a:r>
          </a:p>
          <a:p>
            <a:pPr lvl="1"/>
            <a:r>
              <a:t/>
            </a:r>
          </a:p>
          <a:p>
            <a:pPr lvl="2"/>
            <a:r>
              <a:t/>
            </a:r>
          </a:p>
          <a:p>
            <a:pPr lvl="3"/>
            <a:r>
              <a:t/>
            </a:r>
          </a:p>
          <a:p>
            <a:pPr lvl="4"/>
            <a:r>
              <a:t/>
            </a:r>
          </a:p>
        </p:txBody>
      </p:sp>
      <p:sp>
        <p:nvSpPr>
          <p:cNvPr id="13" name="Titolo presentazione"/>
          <p:cNvSpPr txBox="1"/>
          <p:nvPr>
            <p:ph type="title" hasCustomPrompt="1"/>
          </p:nvPr>
        </p:nvSpPr>
        <p:spPr>
          <a:prstGeom prst="rect">
            <a:avLst/>
          </a:prstGeom>
        </p:spPr>
        <p:txBody>
          <a:bodyPr/>
          <a:lstStyle/>
          <a:p>
            <a:pPr/>
            <a:r>
              <a:t>Titolo presentazione</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chiarazione">
    <p:spTree>
      <p:nvGrpSpPr>
        <p:cNvPr id="1" name=""/>
        <p:cNvGrpSpPr/>
        <p:nvPr/>
      </p:nvGrpSpPr>
      <p:grpSpPr>
        <a:xfrm>
          <a:off x="0" y="0"/>
          <a:ext cx="0" cy="0"/>
          <a:chOff x="0" y="0"/>
          <a:chExt cx="0" cy="0"/>
        </a:xfrm>
      </p:grpSpPr>
      <p:sp>
        <p:nvSpPr>
          <p:cNvPr id="105" name="Rettangolo"/>
          <p:cNvSpPr/>
          <p:nvPr/>
        </p:nvSpPr>
        <p:spPr>
          <a:xfrm>
            <a:off x="999499" y="1067048"/>
            <a:ext cx="22378888"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06" name="Corpo livello uno…"/>
          <p:cNvSpPr txBox="1"/>
          <p:nvPr>
            <p:ph type="body" sz="half" idx="1" hasCustomPrompt="1"/>
          </p:nvPr>
        </p:nvSpPr>
        <p:spPr>
          <a:xfrm>
            <a:off x="2057400" y="4261880"/>
            <a:ext cx="20269200" cy="5061561"/>
          </a:xfrm>
          <a:prstGeom prst="rect">
            <a:avLst/>
          </a:prstGeom>
        </p:spPr>
        <p:txBody>
          <a:bodyPr/>
          <a:lstStyle>
            <a:lvl1pPr>
              <a:defRPr b="0" sz="12000">
                <a:latin typeface="Canela Regular"/>
                <a:ea typeface="Canela Regular"/>
                <a:cs typeface="Canela Regular"/>
                <a:sym typeface="Canela Regular"/>
              </a:defRPr>
            </a:lvl1pPr>
            <a:lvl2pPr>
              <a:defRPr b="0" sz="12000">
                <a:latin typeface="Canela Regular"/>
                <a:ea typeface="Canela Regular"/>
                <a:cs typeface="Canela Regular"/>
                <a:sym typeface="Canela Regular"/>
              </a:defRPr>
            </a:lvl2pPr>
            <a:lvl3pPr>
              <a:defRPr b="0" sz="12000">
                <a:latin typeface="Canela Regular"/>
                <a:ea typeface="Canela Regular"/>
                <a:cs typeface="Canela Regular"/>
                <a:sym typeface="Canela Regular"/>
              </a:defRPr>
            </a:lvl3pPr>
            <a:lvl4pPr>
              <a:defRPr b="0" sz="12000">
                <a:latin typeface="Canela Regular"/>
                <a:ea typeface="Canela Regular"/>
                <a:cs typeface="Canela Regular"/>
                <a:sym typeface="Canela Regular"/>
              </a:defRPr>
            </a:lvl4pPr>
            <a:lvl5pPr>
              <a:defRPr b="0" sz="12000">
                <a:latin typeface="Canela Regular"/>
                <a:ea typeface="Canela Regular"/>
                <a:cs typeface="Canela Regular"/>
                <a:sym typeface="Canela Regular"/>
              </a:defRPr>
            </a:lvl5pPr>
          </a:lstStyle>
          <a:p>
            <a:pPr/>
            <a:r>
              <a:t>Dichiarazione </a:t>
            </a:r>
          </a:p>
          <a:p>
            <a:pPr lvl="1"/>
            <a:r>
              <a:t/>
            </a:r>
          </a:p>
          <a:p>
            <a:pPr lvl="2"/>
            <a:r>
              <a:t/>
            </a:r>
          </a:p>
          <a:p>
            <a:pPr lvl="3"/>
            <a:r>
              <a:t/>
            </a:r>
          </a:p>
          <a:p>
            <a:pPr lvl="4"/>
            <a:r>
              <a:t/>
            </a:r>
          </a:p>
        </p:txBody>
      </p:sp>
      <p:sp>
        <p:nvSpPr>
          <p:cNvPr id="10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formazione importante">
    <p:spTree>
      <p:nvGrpSpPr>
        <p:cNvPr id="1" name=""/>
        <p:cNvGrpSpPr/>
        <p:nvPr/>
      </p:nvGrpSpPr>
      <p:grpSpPr>
        <a:xfrm>
          <a:off x="0" y="0"/>
          <a:ext cx="0" cy="0"/>
          <a:chOff x="0" y="0"/>
          <a:chExt cx="0" cy="0"/>
        </a:xfrm>
      </p:grpSpPr>
      <p:sp>
        <p:nvSpPr>
          <p:cNvPr id="114" name="Rettangolo"/>
          <p:cNvSpPr/>
          <p:nvPr/>
        </p:nvSpPr>
        <p:spPr>
          <a:xfrm>
            <a:off x="1008906" y="1066848"/>
            <a:ext cx="22378888" cy="11582304"/>
          </a:xfrm>
          <a:prstGeom prst="rect">
            <a:avLst/>
          </a:prstGeom>
          <a:solidFill>
            <a:schemeClr val="accent1"/>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15" name="Corpo livello uno…"/>
          <p:cNvSpPr txBox="1"/>
          <p:nvPr>
            <p:ph type="body" sz="quarter" idx="1" hasCustomPrompt="1"/>
          </p:nvPr>
        </p:nvSpPr>
        <p:spPr>
          <a:xfrm>
            <a:off x="2057400" y="8113449"/>
            <a:ext cx="20269200" cy="845949"/>
          </a:xfrm>
          <a:prstGeom prst="rect">
            <a:avLst/>
          </a:prstGeom>
        </p:spPr>
        <p:txBody>
          <a:bodyPr anchor="t"/>
          <a:lstStyle/>
          <a:p>
            <a:pPr/>
            <a:r>
              <a:t>Dettagli informazione</a:t>
            </a:r>
          </a:p>
          <a:p>
            <a:pPr lvl="1"/>
            <a:r>
              <a:t/>
            </a:r>
          </a:p>
          <a:p>
            <a:pPr lvl="2"/>
            <a:r>
              <a:t/>
            </a:r>
          </a:p>
          <a:p>
            <a:pPr lvl="3"/>
            <a:r>
              <a:t/>
            </a:r>
          </a:p>
          <a:p>
            <a:pPr lvl="4"/>
            <a:r>
              <a:t/>
            </a:r>
          </a:p>
        </p:txBody>
      </p:sp>
      <p:sp>
        <p:nvSpPr>
          <p:cNvPr id="116" name="Corpo livello uno…"/>
          <p:cNvSpPr txBox="1"/>
          <p:nvPr>
            <p:ph type="body" sz="half" idx="21" hasCustomPrompt="1"/>
          </p:nvPr>
        </p:nvSpPr>
        <p:spPr>
          <a:xfrm>
            <a:off x="2057400" y="3498789"/>
            <a:ext cx="20269200" cy="4814115"/>
          </a:xfrm>
          <a:prstGeom prst="rect">
            <a:avLst/>
          </a:prstGeom>
        </p:spPr>
        <p:txBody>
          <a:bodyPr anchor="b"/>
          <a:lstStyle/>
          <a:p>
            <a:pPr lvl="4" indent="1097280" defTabSz="975335">
              <a:lnSpc>
                <a:spcPct val="80000"/>
              </a:lnSpc>
              <a:defRPr b="0" spc="-200" sz="10000">
                <a:latin typeface="Canela Bold"/>
                <a:ea typeface="Canela Bold"/>
                <a:cs typeface="Canela Bold"/>
                <a:sym typeface="Canela Bold"/>
              </a:defRPr>
            </a:pPr>
            <a:r>
              <a:t>100%
</a:t>
            </a:r>
          </a:p>
        </p:txBody>
      </p:sp>
      <p:sp>
        <p:nvSpPr>
          <p:cNvPr id="11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24" name="Rettangolo"/>
          <p:cNvSpPr/>
          <p:nvPr/>
        </p:nvSpPr>
        <p:spPr>
          <a:xfrm>
            <a:off x="1008906" y="1064171"/>
            <a:ext cx="22378888" cy="11587658"/>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25" name="Corpo livello uno…"/>
          <p:cNvSpPr txBox="1"/>
          <p:nvPr>
            <p:ph type="body" sz="quarter" idx="1" hasCustomPrompt="1"/>
          </p:nvPr>
        </p:nvSpPr>
        <p:spPr>
          <a:xfrm>
            <a:off x="5737745" y="5549900"/>
            <a:ext cx="12908510" cy="2628900"/>
          </a:xfrm>
          <a:prstGeom prst="rect">
            <a:avLst/>
          </a:prstGeom>
        </p:spPr>
        <p:txBody>
          <a:bodyPr/>
          <a:lstStyle>
            <a:lvl1pPr marL="320204" indent="-320204" algn="l" defTabSz="355600">
              <a:lnSpc>
                <a:spcPct val="80000"/>
              </a:lnSpc>
              <a:defRPr b="0" sz="7000">
                <a:latin typeface="Canela Deck Regular"/>
                <a:ea typeface="Canela Deck Regular"/>
                <a:cs typeface="Canela Deck Regular"/>
                <a:sym typeface="Canela Deck Regular"/>
              </a:defRPr>
            </a:lvl1pPr>
            <a:lvl2pPr marL="320204" algn="l" defTabSz="355600">
              <a:lnSpc>
                <a:spcPct val="80000"/>
              </a:lnSpc>
              <a:defRPr b="0" sz="7000">
                <a:latin typeface="Canela Deck Regular"/>
                <a:ea typeface="Canela Deck Regular"/>
                <a:cs typeface="Canela Deck Regular"/>
                <a:sym typeface="Canela Deck Regular"/>
              </a:defRPr>
            </a:lvl2pPr>
            <a:lvl3pPr marL="320204" algn="l" defTabSz="355600">
              <a:lnSpc>
                <a:spcPct val="80000"/>
              </a:lnSpc>
              <a:defRPr b="0" sz="7000">
                <a:latin typeface="Canela Deck Regular"/>
                <a:ea typeface="Canela Deck Regular"/>
                <a:cs typeface="Canela Deck Regular"/>
                <a:sym typeface="Canela Deck Regular"/>
              </a:defRPr>
            </a:lvl3pPr>
            <a:lvl4pPr marL="320204" algn="l" defTabSz="355600">
              <a:lnSpc>
                <a:spcPct val="80000"/>
              </a:lnSpc>
              <a:defRPr b="0" sz="7000">
                <a:latin typeface="Canela Deck Regular"/>
                <a:ea typeface="Canela Deck Regular"/>
                <a:cs typeface="Canela Deck Regular"/>
                <a:sym typeface="Canela Deck Regular"/>
              </a:defRPr>
            </a:lvl4pPr>
            <a:lvl5pPr marL="320204" algn="l" defTabSz="355600">
              <a:lnSpc>
                <a:spcPct val="80000"/>
              </a:lnSpc>
              <a:defRPr b="0" sz="7000">
                <a:latin typeface="Canela Deck Regular"/>
                <a:ea typeface="Canela Deck Regular"/>
                <a:cs typeface="Canela Deck Regular"/>
                <a:sym typeface="Canela Deck Regular"/>
              </a:defRPr>
            </a:lvl5pPr>
          </a:lstStyle>
          <a:p>
            <a:pPr/>
            <a:r>
              <a:t>“Citazione degna di nota”</a:t>
            </a:r>
          </a:p>
          <a:p>
            <a:pPr lvl="1"/>
            <a:r>
              <a:t/>
            </a:r>
          </a:p>
          <a:p>
            <a:pPr lvl="2"/>
            <a:r>
              <a:t/>
            </a:r>
          </a:p>
          <a:p>
            <a:pPr lvl="3"/>
            <a:r>
              <a:t/>
            </a:r>
          </a:p>
          <a:p>
            <a:pPr lvl="4"/>
            <a:r>
              <a:t/>
            </a:r>
          </a:p>
        </p:txBody>
      </p:sp>
      <p:sp>
        <p:nvSpPr>
          <p:cNvPr id="126" name="Attribuzione"/>
          <p:cNvSpPr txBox="1"/>
          <p:nvPr>
            <p:ph type="body" sz="quarter" idx="21" hasCustomPrompt="1"/>
          </p:nvPr>
        </p:nvSpPr>
        <p:spPr>
          <a:xfrm>
            <a:off x="6100233" y="9999201"/>
            <a:ext cx="12546022" cy="508002"/>
          </a:xfrm>
          <a:prstGeom prst="rect">
            <a:avLst/>
          </a:prstGeom>
        </p:spPr>
        <p:txBody>
          <a:bodyPr anchor="t"/>
          <a:lstStyle>
            <a:lvl1pPr algn="l" defTabSz="355600">
              <a:lnSpc>
                <a:spcPct val="140000"/>
              </a:lnSpc>
              <a:defRPr sz="2700"/>
            </a:lvl1pPr>
          </a:lstStyle>
          <a:p>
            <a:pPr/>
            <a:r>
              <a:t>Attribuzione</a:t>
            </a:r>
          </a:p>
        </p:txBody>
      </p:sp>
      <p:sp>
        <p:nvSpPr>
          <p:cNvPr id="12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34" name="Trucco polverizzato di diversi colori su sfondo grigio"/>
          <p:cNvSpPr/>
          <p:nvPr>
            <p:ph type="pic" idx="21"/>
          </p:nvPr>
        </p:nvSpPr>
        <p:spPr>
          <a:xfrm>
            <a:off x="12128500" y="-1638300"/>
            <a:ext cx="11341100" cy="17011650"/>
          </a:xfrm>
          <a:prstGeom prst="rect">
            <a:avLst/>
          </a:prstGeom>
        </p:spPr>
        <p:txBody>
          <a:bodyPr lIns="91439" tIns="45719" rIns="91439" bIns="45719" anchor="t">
            <a:noAutofit/>
          </a:bodyPr>
          <a:lstStyle/>
          <a:p>
            <a:pPr/>
          </a:p>
        </p:txBody>
      </p:sp>
      <p:sp>
        <p:nvSpPr>
          <p:cNvPr id="135" name="Primo piano di una palette da trucco "/>
          <p:cNvSpPr/>
          <p:nvPr>
            <p:ph type="pic" idx="22"/>
          </p:nvPr>
        </p:nvSpPr>
        <p:spPr>
          <a:xfrm>
            <a:off x="1003300" y="-4737100"/>
            <a:ext cx="11201401" cy="16814800"/>
          </a:xfrm>
          <a:prstGeom prst="rect">
            <a:avLst/>
          </a:prstGeom>
        </p:spPr>
        <p:txBody>
          <a:bodyPr lIns="91439" tIns="45719" rIns="91439" bIns="45719" anchor="t">
            <a:noAutofit/>
          </a:bodyPr>
          <a:lstStyle/>
          <a:p>
            <a:pPr/>
          </a:p>
        </p:txBody>
      </p:sp>
      <p:sp>
        <p:nvSpPr>
          <p:cNvPr id="136" name="Primo piano con ombretti e ciprie polverizzati"/>
          <p:cNvSpPr/>
          <p:nvPr>
            <p:ph type="pic" idx="23"/>
          </p:nvPr>
        </p:nvSpPr>
        <p:spPr>
          <a:xfrm>
            <a:off x="1003300" y="1344082"/>
            <a:ext cx="11201400" cy="16806334"/>
          </a:xfrm>
          <a:prstGeom prst="rect">
            <a:avLst/>
          </a:prstGeom>
        </p:spPr>
        <p:txBody>
          <a:bodyPr lIns="91439" tIns="45719" rIns="91439" bIns="45719" anchor="t">
            <a:noAutofit/>
          </a:bodyPr>
          <a:lstStyle/>
          <a:p>
            <a:pPr/>
          </a:p>
        </p:txBody>
      </p:sp>
      <p:sp>
        <p:nvSpPr>
          <p:cNvPr id="137" name="Numero diapositiva"/>
          <p:cNvSpPr txBox="1"/>
          <p:nvPr>
            <p:ph type="sldNum" sz="quarter" idx="2"/>
          </p:nvPr>
        </p:nvSpPr>
        <p:spPr>
          <a:xfrm>
            <a:off x="12043207"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44" name="Rossetti di vari colori disposti in file"/>
          <p:cNvSpPr/>
          <p:nvPr>
            <p:ph type="pic" idx="21"/>
          </p:nvPr>
        </p:nvSpPr>
        <p:spPr>
          <a:xfrm>
            <a:off x="800100" y="253554"/>
            <a:ext cx="22783800" cy="15239311"/>
          </a:xfrm>
          <a:prstGeom prst="rect">
            <a:avLst/>
          </a:prstGeom>
        </p:spPr>
        <p:txBody>
          <a:bodyPr lIns="91439" tIns="45719" rIns="91439" bIns="45719" anchor="t">
            <a:noAutofit/>
          </a:bodyPr>
          <a:lstStyle/>
          <a:p>
            <a:pPr/>
          </a:p>
        </p:txBody>
      </p:sp>
      <p:sp>
        <p:nvSpPr>
          <p:cNvPr id="14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a">
    <p:spTree>
      <p:nvGrpSpPr>
        <p:cNvPr id="1" name=""/>
        <p:cNvGrpSpPr/>
        <p:nvPr/>
      </p:nvGrpSpPr>
      <p:grpSpPr>
        <a:xfrm>
          <a:off x="0" y="0"/>
          <a:ext cx="0" cy="0"/>
          <a:chOff x="0" y="0"/>
          <a:chExt cx="0" cy="0"/>
        </a:xfrm>
      </p:grpSpPr>
      <p:sp>
        <p:nvSpPr>
          <p:cNvPr id="15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p:spTree>
      <p:nvGrpSpPr>
        <p:cNvPr id="1" name=""/>
        <p:cNvGrpSpPr/>
        <p:nvPr/>
      </p:nvGrpSpPr>
      <p:grpSpPr>
        <a:xfrm>
          <a:off x="0" y="0"/>
          <a:ext cx="0" cy="0"/>
          <a:chOff x="0" y="0"/>
          <a:chExt cx="0" cy="0"/>
        </a:xfrm>
      </p:grpSpPr>
      <p:sp>
        <p:nvSpPr>
          <p:cNvPr id="21" name="Otto rossetti di diversi colori ridotti in pezzi su sfondo nero"/>
          <p:cNvSpPr/>
          <p:nvPr>
            <p:ph type="pic" idx="21"/>
          </p:nvPr>
        </p:nvSpPr>
        <p:spPr>
          <a:xfrm>
            <a:off x="1003300" y="-606363"/>
            <a:ext cx="22364700" cy="14890654"/>
          </a:xfrm>
          <a:prstGeom prst="rect">
            <a:avLst/>
          </a:prstGeom>
        </p:spPr>
        <p:txBody>
          <a:bodyPr lIns="91439" tIns="45719" rIns="91439" bIns="45719" anchor="t">
            <a:noAutofit/>
          </a:bodyPr>
          <a:lstStyle/>
          <a:p>
            <a:pPr/>
          </a:p>
        </p:txBody>
      </p:sp>
      <p:sp>
        <p:nvSpPr>
          <p:cNvPr id="22" name="Corpo livello uno…"/>
          <p:cNvSpPr txBox="1"/>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Autore e data</a:t>
            </a:r>
          </a:p>
          <a:p>
            <a:pPr lvl="1"/>
            <a:r>
              <a:t/>
            </a:r>
          </a:p>
          <a:p>
            <a:pPr lvl="2"/>
            <a:r>
              <a:t/>
            </a:r>
          </a:p>
          <a:p>
            <a:pPr lvl="3"/>
            <a:r>
              <a:t/>
            </a:r>
          </a:p>
          <a:p>
            <a:pPr lvl="4"/>
            <a:r>
              <a:t/>
            </a:r>
          </a:p>
        </p:txBody>
      </p:sp>
      <p:sp>
        <p:nvSpPr>
          <p:cNvPr id="23" name="Titolo presentazione"/>
          <p:cNvSpPr txBox="1"/>
          <p:nvPr>
            <p:ph type="title" hasCustomPrompt="1"/>
          </p:nvPr>
        </p:nvSpPr>
        <p:spPr>
          <a:xfrm>
            <a:off x="2057400" y="2865467"/>
            <a:ext cx="20269200" cy="5359403"/>
          </a:xfrm>
          <a:prstGeom prst="rect">
            <a:avLst/>
          </a:prstGeom>
        </p:spPr>
        <p:txBody>
          <a:bodyPr/>
          <a:lstStyle>
            <a:lvl1pPr>
              <a:defRPr>
                <a:solidFill>
                  <a:srgbClr val="FFFFFF"/>
                </a:solidFill>
              </a:defRPr>
            </a:lvl1pPr>
          </a:lstStyle>
          <a:p>
            <a:pPr/>
            <a:r>
              <a:t>Titolo presentazione</a:t>
            </a:r>
          </a:p>
        </p:txBody>
      </p:sp>
      <p:sp>
        <p:nvSpPr>
          <p:cNvPr id="24" name="Numero diapositiva"/>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2">
    <p:spTree>
      <p:nvGrpSpPr>
        <p:cNvPr id="1" name=""/>
        <p:cNvGrpSpPr/>
        <p:nvPr/>
      </p:nvGrpSpPr>
      <p:grpSpPr>
        <a:xfrm>
          <a:off x="0" y="0"/>
          <a:ext cx="0" cy="0"/>
          <a:chOff x="0" y="0"/>
          <a:chExt cx="0" cy="0"/>
        </a:xfrm>
      </p:grpSpPr>
      <p:sp>
        <p:nvSpPr>
          <p:cNvPr id="31" name="Trucco polverizzato di diversi colori su sfondo grigio"/>
          <p:cNvSpPr/>
          <p:nvPr>
            <p:ph type="pic" idx="21"/>
          </p:nvPr>
        </p:nvSpPr>
        <p:spPr>
          <a:xfrm>
            <a:off x="12192000" y="-1540805"/>
            <a:ext cx="11188700" cy="16783052"/>
          </a:xfrm>
          <a:prstGeom prst="rect">
            <a:avLst/>
          </a:prstGeom>
        </p:spPr>
        <p:txBody>
          <a:bodyPr lIns="91439" tIns="45719" rIns="91439" bIns="45719" anchor="t">
            <a:noAutofit/>
          </a:bodyPr>
          <a:lstStyle/>
          <a:p>
            <a:pPr/>
          </a:p>
        </p:txBody>
      </p:sp>
      <p:sp>
        <p:nvSpPr>
          <p:cNvPr id="32" name="Rettangolo"/>
          <p:cNvSpPr/>
          <p:nvPr/>
        </p:nvSpPr>
        <p:spPr>
          <a:xfrm>
            <a:off x="1008954" y="1064814"/>
            <a:ext cx="11190191" cy="11586372"/>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33" name="Corpo livello uno…"/>
          <p:cNvSpPr txBox="1"/>
          <p:nvPr>
            <p:ph type="body" sz="quarter" idx="1" hasCustomPrompt="1"/>
          </p:nvPr>
        </p:nvSpPr>
        <p:spPr>
          <a:xfrm>
            <a:off x="1803400" y="11229761"/>
            <a:ext cx="9601200" cy="845949"/>
          </a:xfrm>
          <a:prstGeom prst="rect">
            <a:avLst/>
          </a:prstGeom>
        </p:spPr>
        <p:txBody>
          <a:bodyPr/>
          <a:lstStyle/>
          <a:p>
            <a:pPr/>
            <a:r>
              <a:t>Autore e data</a:t>
            </a:r>
          </a:p>
          <a:p>
            <a:pPr lvl="1"/>
            <a:r>
              <a:t/>
            </a:r>
          </a:p>
          <a:p>
            <a:pPr lvl="2"/>
            <a:r>
              <a:t/>
            </a:r>
          </a:p>
          <a:p>
            <a:pPr lvl="3"/>
            <a:r>
              <a:t/>
            </a:r>
          </a:p>
          <a:p>
            <a:pPr lvl="4"/>
            <a:r>
              <a:t/>
            </a:r>
          </a:p>
        </p:txBody>
      </p:sp>
      <p:sp>
        <p:nvSpPr>
          <p:cNvPr id="34" name="Titolo"/>
          <p:cNvSpPr txBox="1"/>
          <p:nvPr>
            <p:ph type="title" hasCustomPrompt="1"/>
          </p:nvPr>
        </p:nvSpPr>
        <p:spPr>
          <a:xfrm>
            <a:off x="1803400" y="4483100"/>
            <a:ext cx="9601200" cy="4191000"/>
          </a:xfrm>
          <a:prstGeom prst="rect">
            <a:avLst/>
          </a:prstGeom>
        </p:spPr>
        <p:txBody>
          <a:bodyPr anchor="ctr"/>
          <a:lstStyle>
            <a:lvl1pPr>
              <a:lnSpc>
                <a:spcPct val="70000"/>
              </a:lnSpc>
              <a:defRPr sz="12000"/>
            </a:lvl1pPr>
          </a:lstStyle>
          <a:p>
            <a:pPr/>
            <a:r>
              <a:t>Titolo</a:t>
            </a:r>
          </a:p>
        </p:txBody>
      </p:sp>
      <p:sp>
        <p:nvSpPr>
          <p:cNvPr id="35" name="Numero diapositiva"/>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42" name="Rettangolo"/>
          <p:cNvSpPr/>
          <p:nvPr/>
        </p:nvSpPr>
        <p:spPr>
          <a:xfrm>
            <a:off x="1008906" y="1067048"/>
            <a:ext cx="22378888"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43" name="Corpo livello uno…"/>
          <p:cNvSpPr txBox="1"/>
          <p:nvPr>
            <p:ph type="body" sz="quarter" idx="1" hasCustomPrompt="1"/>
          </p:nvPr>
        </p:nvSpPr>
        <p:spPr>
          <a:xfrm>
            <a:off x="2057400" y="3232086"/>
            <a:ext cx="20269200" cy="845949"/>
          </a:xfrm>
          <a:prstGeom prst="rect">
            <a:avLst/>
          </a:prstGeom>
        </p:spPr>
        <p:txBody>
          <a:bodyPr/>
          <a:lstStyle/>
          <a:p>
            <a:pPr/>
            <a:r>
              <a:t>Sottotitolo diapositiva</a:t>
            </a:r>
          </a:p>
          <a:p>
            <a:pPr lvl="1"/>
            <a:r>
              <a:t/>
            </a:r>
          </a:p>
          <a:p>
            <a:pPr lvl="2"/>
            <a:r>
              <a:t/>
            </a:r>
          </a:p>
          <a:p>
            <a:pPr lvl="3"/>
            <a:r>
              <a:t/>
            </a:r>
          </a:p>
          <a:p>
            <a:pPr lvl="4"/>
            <a:r>
              <a:t/>
            </a:r>
          </a:p>
        </p:txBody>
      </p:sp>
      <p:sp>
        <p:nvSpPr>
          <p:cNvPr id="44" name="Titolo"/>
          <p:cNvSpPr txBox="1"/>
          <p:nvPr>
            <p:ph type="title" hasCustomPrompt="1"/>
          </p:nvPr>
        </p:nvSpPr>
        <p:spPr>
          <a:xfrm>
            <a:off x="2057400" y="1060698"/>
            <a:ext cx="20269200" cy="2279402"/>
          </a:xfrm>
          <a:prstGeom prst="rect">
            <a:avLst/>
          </a:prstGeom>
        </p:spPr>
        <p:txBody>
          <a:bodyPr/>
          <a:lstStyle>
            <a:lvl1pPr>
              <a:lnSpc>
                <a:spcPct val="70000"/>
              </a:lnSpc>
              <a:defRPr sz="8200"/>
            </a:lvl1pPr>
          </a:lstStyle>
          <a:p>
            <a:pPr/>
            <a:r>
              <a:t>Titolo</a:t>
            </a:r>
          </a:p>
        </p:txBody>
      </p:sp>
      <p:sp>
        <p:nvSpPr>
          <p:cNvPr id="45" name="Corpo livello uno…"/>
          <p:cNvSpPr txBox="1"/>
          <p:nvPr>
            <p:ph type="body" idx="21" hasCustomPrompt="1"/>
          </p:nvPr>
        </p:nvSpPr>
        <p:spPr>
          <a:xfrm>
            <a:off x="2056036" y="4647008"/>
            <a:ext cx="20271928" cy="6957370"/>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Testo elenco puntato diapositiva</a:t>
            </a:r>
          </a:p>
        </p:txBody>
      </p:sp>
      <p:sp>
        <p:nvSpPr>
          <p:cNvPr id="4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nti elenco">
    <p:spTree>
      <p:nvGrpSpPr>
        <p:cNvPr id="1" name=""/>
        <p:cNvGrpSpPr/>
        <p:nvPr/>
      </p:nvGrpSpPr>
      <p:grpSpPr>
        <a:xfrm>
          <a:off x="0" y="0"/>
          <a:ext cx="0" cy="0"/>
          <a:chOff x="0" y="0"/>
          <a:chExt cx="0" cy="0"/>
        </a:xfrm>
      </p:grpSpPr>
      <p:sp>
        <p:nvSpPr>
          <p:cNvPr id="53" name="Rettangolo"/>
          <p:cNvSpPr/>
          <p:nvPr/>
        </p:nvSpPr>
        <p:spPr>
          <a:xfrm>
            <a:off x="12192000" y="2079724"/>
            <a:ext cx="11188700" cy="9550401"/>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54" name="Rettangolo"/>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55" name="Corpo livello uno…"/>
          <p:cNvSpPr txBox="1"/>
          <p:nvPr>
            <p:ph type="body" idx="1" hasCustomPrompt="1"/>
          </p:nvPr>
        </p:nvSpPr>
        <p:spPr>
          <a:xfrm>
            <a:off x="2058458" y="3677751"/>
            <a:ext cx="20264297" cy="6956178"/>
          </a:xfrm>
          <a:prstGeom prst="rect">
            <a:avLst/>
          </a:prstGeom>
        </p:spPr>
        <p:txBody>
          <a:bodyPr numCol="2" spcCol="2314057"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vl2pPr marL="889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2pPr>
            <a:lvl3pPr marL="1333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3pPr>
            <a:lvl4pPr marL="1778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4pPr>
            <a:lvl5pPr marL="2222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5pPr>
          </a:lstStyle>
          <a:p>
            <a:pPr/>
            <a:r>
              <a:t>Testo elenco puntato diapositiva</a:t>
            </a:r>
          </a:p>
          <a:p>
            <a:pPr lvl="1"/>
            <a:r>
              <a:t/>
            </a:r>
          </a:p>
          <a:p>
            <a:pPr lvl="2"/>
            <a:r>
              <a:t/>
            </a:r>
          </a:p>
          <a:p>
            <a:pPr lvl="3"/>
            <a:r>
              <a:t/>
            </a:r>
          </a:p>
          <a:p>
            <a:pPr lvl="4"/>
            <a:r>
              <a:t/>
            </a:r>
          </a:p>
        </p:txBody>
      </p:sp>
      <p:sp>
        <p:nvSpPr>
          <p:cNvPr id="56" name="Numero diapositiva"/>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punti elenco e foto">
    <p:spTree>
      <p:nvGrpSpPr>
        <p:cNvPr id="1" name=""/>
        <p:cNvGrpSpPr/>
        <p:nvPr/>
      </p:nvGrpSpPr>
      <p:grpSpPr>
        <a:xfrm>
          <a:off x="0" y="0"/>
          <a:ext cx="0" cy="0"/>
          <a:chOff x="0" y="0"/>
          <a:chExt cx="0" cy="0"/>
        </a:xfrm>
      </p:grpSpPr>
      <p:sp>
        <p:nvSpPr>
          <p:cNvPr id="63" name="Diversi prodotto per il trucco su uno sfondo rosa"/>
          <p:cNvSpPr/>
          <p:nvPr>
            <p:ph type="pic" idx="21"/>
          </p:nvPr>
        </p:nvSpPr>
        <p:spPr>
          <a:xfrm>
            <a:off x="11700888" y="-1027621"/>
            <a:ext cx="12288857" cy="15023091"/>
          </a:xfrm>
          <a:prstGeom prst="rect">
            <a:avLst/>
          </a:prstGeom>
        </p:spPr>
        <p:txBody>
          <a:bodyPr lIns="91439" tIns="45719" rIns="91439" bIns="45719" anchor="t">
            <a:noAutofit/>
          </a:bodyPr>
          <a:lstStyle/>
          <a:p>
            <a:pPr/>
          </a:p>
        </p:txBody>
      </p:sp>
      <p:sp>
        <p:nvSpPr>
          <p:cNvPr id="64" name="Rettangolo"/>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65" name="Corpo livello uno…"/>
          <p:cNvSpPr txBox="1"/>
          <p:nvPr>
            <p:ph type="body" sz="quarter" idx="1" hasCustomPrompt="1"/>
          </p:nvPr>
        </p:nvSpPr>
        <p:spPr>
          <a:xfrm>
            <a:off x="1802036" y="4375086"/>
            <a:ext cx="9603928" cy="845949"/>
          </a:xfrm>
          <a:prstGeom prst="rect">
            <a:avLst/>
          </a:prstGeom>
        </p:spPr>
        <p:txBody>
          <a:bodyPr/>
          <a:lstStyle/>
          <a:p>
            <a:pPr/>
            <a:r>
              <a:t>Sottotitolo diapositiva</a:t>
            </a:r>
          </a:p>
          <a:p>
            <a:pPr lvl="1"/>
            <a:r>
              <a:t/>
            </a:r>
          </a:p>
          <a:p>
            <a:pPr lvl="2"/>
            <a:r>
              <a:t/>
            </a:r>
          </a:p>
          <a:p>
            <a:pPr lvl="3"/>
            <a:r>
              <a:t/>
            </a:r>
          </a:p>
          <a:p>
            <a:pPr lvl="4"/>
            <a:r>
              <a:t/>
            </a:r>
          </a:p>
        </p:txBody>
      </p:sp>
      <p:sp>
        <p:nvSpPr>
          <p:cNvPr id="66" name="Titolo"/>
          <p:cNvSpPr txBox="1"/>
          <p:nvPr>
            <p:ph type="title" hasCustomPrompt="1"/>
          </p:nvPr>
        </p:nvSpPr>
        <p:spPr>
          <a:xfrm>
            <a:off x="1802059" y="1640060"/>
            <a:ext cx="9601350" cy="2798380"/>
          </a:xfrm>
          <a:prstGeom prst="rect">
            <a:avLst/>
          </a:prstGeom>
        </p:spPr>
        <p:txBody>
          <a:bodyPr/>
          <a:lstStyle>
            <a:lvl1pPr>
              <a:lnSpc>
                <a:spcPct val="70000"/>
              </a:lnSpc>
              <a:defRPr sz="8200"/>
            </a:lvl1pPr>
          </a:lstStyle>
          <a:p>
            <a:pPr/>
            <a:r>
              <a:t>Titolo</a:t>
            </a:r>
          </a:p>
        </p:txBody>
      </p:sp>
      <p:sp>
        <p:nvSpPr>
          <p:cNvPr id="67" name="Corpo livello uno…"/>
          <p:cNvSpPr txBox="1"/>
          <p:nvPr>
            <p:ph type="body" sz="quarter" idx="22" hasCustomPrompt="1"/>
          </p:nvPr>
        </p:nvSpPr>
        <p:spPr>
          <a:xfrm>
            <a:off x="1802036" y="5778500"/>
            <a:ext cx="9596833" cy="6110784"/>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Testo elenco puntato diapositiva</a:t>
            </a:r>
          </a:p>
        </p:txBody>
      </p:sp>
      <p:sp>
        <p:nvSpPr>
          <p:cNvPr id="68" name="Numero diapositiva"/>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p:spTree>
      <p:nvGrpSpPr>
        <p:cNvPr id="1" name=""/>
        <p:cNvGrpSpPr/>
        <p:nvPr/>
      </p:nvGrpSpPr>
      <p:grpSpPr>
        <a:xfrm>
          <a:off x="0" y="0"/>
          <a:ext cx="0" cy="0"/>
          <a:chOff x="0" y="0"/>
          <a:chExt cx="0" cy="0"/>
        </a:xfrm>
      </p:grpSpPr>
      <p:sp>
        <p:nvSpPr>
          <p:cNvPr id="75" name="Rettangolo"/>
          <p:cNvSpPr/>
          <p:nvPr/>
        </p:nvSpPr>
        <p:spPr>
          <a:xfrm>
            <a:off x="1002556" y="1068833"/>
            <a:ext cx="22378888" cy="11578333"/>
          </a:xfrm>
          <a:prstGeom prst="rect">
            <a:avLst/>
          </a:prstGeom>
          <a:solidFill>
            <a:srgbClr val="7CA0B2"/>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76" name="Titolo sezione"/>
          <p:cNvSpPr txBox="1"/>
          <p:nvPr>
            <p:ph type="title" hasCustomPrompt="1"/>
          </p:nvPr>
        </p:nvSpPr>
        <p:spPr>
          <a:xfrm>
            <a:off x="2057400" y="4196048"/>
            <a:ext cx="20269200" cy="5213154"/>
          </a:xfrm>
          <a:prstGeom prst="rect">
            <a:avLst/>
          </a:prstGeom>
        </p:spPr>
        <p:txBody>
          <a:bodyPr anchor="ctr"/>
          <a:lstStyle>
            <a:lvl1pPr>
              <a:lnSpc>
                <a:spcPct val="90000"/>
              </a:lnSpc>
              <a:defRPr sz="12000">
                <a:solidFill>
                  <a:srgbClr val="FFFFFF"/>
                </a:solidFill>
                <a:latin typeface="Canela Regular"/>
                <a:ea typeface="Canela Regular"/>
                <a:cs typeface="Canela Regular"/>
                <a:sym typeface="Canela Regular"/>
              </a:defRPr>
            </a:lvl1pPr>
          </a:lstStyle>
          <a:p>
            <a:pPr/>
            <a:r>
              <a:t>Titolo sezione</a:t>
            </a:r>
          </a:p>
        </p:txBody>
      </p:sp>
      <p:sp>
        <p:nvSpPr>
          <p:cNvPr id="7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olo titolo">
    <p:spTree>
      <p:nvGrpSpPr>
        <p:cNvPr id="1" name=""/>
        <p:cNvGrpSpPr/>
        <p:nvPr/>
      </p:nvGrpSpPr>
      <p:grpSpPr>
        <a:xfrm>
          <a:off x="0" y="0"/>
          <a:ext cx="0" cy="0"/>
          <a:chOff x="0" y="0"/>
          <a:chExt cx="0" cy="0"/>
        </a:xfrm>
      </p:grpSpPr>
      <p:sp>
        <p:nvSpPr>
          <p:cNvPr id="84" name="Rettangolo"/>
          <p:cNvSpPr/>
          <p:nvPr/>
        </p:nvSpPr>
        <p:spPr>
          <a:xfrm>
            <a:off x="1008906" y="1067048"/>
            <a:ext cx="22378888"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85" name="Corpo livello uno…"/>
          <p:cNvSpPr txBox="1"/>
          <p:nvPr>
            <p:ph type="body" sz="quarter" idx="1" hasCustomPrompt="1"/>
          </p:nvPr>
        </p:nvSpPr>
        <p:spPr>
          <a:xfrm>
            <a:off x="2057400" y="3232086"/>
            <a:ext cx="20269200" cy="845949"/>
          </a:xfrm>
          <a:prstGeom prst="rect">
            <a:avLst/>
          </a:prstGeom>
        </p:spPr>
        <p:txBody>
          <a:bodyPr/>
          <a:lstStyle/>
          <a:p>
            <a:pPr/>
            <a:r>
              <a:t>Sottotitolo diapositiva</a:t>
            </a:r>
          </a:p>
          <a:p>
            <a:pPr lvl="1"/>
            <a:r>
              <a:t/>
            </a:r>
          </a:p>
          <a:p>
            <a:pPr lvl="2"/>
            <a:r>
              <a:t/>
            </a:r>
          </a:p>
          <a:p>
            <a:pPr lvl="3"/>
            <a:r>
              <a:t/>
            </a:r>
          </a:p>
          <a:p>
            <a:pPr lvl="4"/>
            <a:r>
              <a:t/>
            </a:r>
          </a:p>
        </p:txBody>
      </p:sp>
      <p:sp>
        <p:nvSpPr>
          <p:cNvPr id="86" name="Titolo"/>
          <p:cNvSpPr txBox="1"/>
          <p:nvPr>
            <p:ph type="title" hasCustomPrompt="1"/>
          </p:nvPr>
        </p:nvSpPr>
        <p:spPr>
          <a:xfrm>
            <a:off x="2057400" y="1060698"/>
            <a:ext cx="20269200" cy="2272843"/>
          </a:xfrm>
          <a:prstGeom prst="rect">
            <a:avLst/>
          </a:prstGeom>
        </p:spPr>
        <p:txBody>
          <a:bodyPr/>
          <a:lstStyle>
            <a:lvl1pPr>
              <a:lnSpc>
                <a:spcPct val="70000"/>
              </a:lnSpc>
              <a:defRPr sz="8200"/>
            </a:lvl1pPr>
          </a:lstStyle>
          <a:p>
            <a:pPr/>
            <a:r>
              <a:t>Titolo</a:t>
            </a:r>
          </a:p>
        </p:txBody>
      </p:sp>
      <p:sp>
        <p:nvSpPr>
          <p:cNvPr id="8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rogramma">
    <p:spTree>
      <p:nvGrpSpPr>
        <p:cNvPr id="1" name=""/>
        <p:cNvGrpSpPr/>
        <p:nvPr/>
      </p:nvGrpSpPr>
      <p:grpSpPr>
        <a:xfrm>
          <a:off x="0" y="0"/>
          <a:ext cx="0" cy="0"/>
          <a:chOff x="0" y="0"/>
          <a:chExt cx="0" cy="0"/>
        </a:xfrm>
      </p:grpSpPr>
      <p:sp>
        <p:nvSpPr>
          <p:cNvPr id="94" name="Rettangolo"/>
          <p:cNvSpPr/>
          <p:nvPr/>
        </p:nvSpPr>
        <p:spPr>
          <a:xfrm>
            <a:off x="12197604" y="1065312"/>
            <a:ext cx="11184587" cy="11585376"/>
          </a:xfrm>
          <a:prstGeom prst="rect">
            <a:avLst/>
          </a:prstGeom>
          <a:solidFill>
            <a:schemeClr val="accent1"/>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95" name="Rettangolo"/>
          <p:cNvSpPr/>
          <p:nvPr/>
        </p:nvSpPr>
        <p:spPr>
          <a:xfrm>
            <a:off x="1003299" y="2076548"/>
            <a:ext cx="11194307" cy="9556554"/>
          </a:xfrm>
          <a:prstGeom prst="rect">
            <a:avLst/>
          </a:prstGeom>
          <a:solidFill>
            <a:srgbClr val="DDDBE3"/>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96" name="Corpo livello uno…"/>
          <p:cNvSpPr txBox="1"/>
          <p:nvPr>
            <p:ph type="body" sz="quarter" idx="1" hasCustomPrompt="1"/>
          </p:nvPr>
        </p:nvSpPr>
        <p:spPr>
          <a:xfrm>
            <a:off x="13496599" y="4331487"/>
            <a:ext cx="9049077" cy="5492986"/>
          </a:xfrm>
          <a:prstGeom prst="rect">
            <a:avLst/>
          </a:prstGeom>
        </p:spPr>
        <p:txBody>
          <a:bodyPr/>
          <a:lstStyle>
            <a:lvl1pPr algn="l">
              <a:lnSpc>
                <a:spcPct val="100000"/>
              </a:lnSpc>
              <a:spcBef>
                <a:spcPts val="3200"/>
              </a:spcBef>
              <a:defRPr spc="-39" sz="4000"/>
            </a:lvl1pPr>
            <a:lvl2pPr algn="l">
              <a:lnSpc>
                <a:spcPct val="100000"/>
              </a:lnSpc>
              <a:spcBef>
                <a:spcPts val="3200"/>
              </a:spcBef>
              <a:defRPr spc="-39" sz="4000"/>
            </a:lvl2pPr>
            <a:lvl3pPr algn="l">
              <a:lnSpc>
                <a:spcPct val="100000"/>
              </a:lnSpc>
              <a:spcBef>
                <a:spcPts val="3200"/>
              </a:spcBef>
              <a:defRPr spc="-39" sz="4000"/>
            </a:lvl3pPr>
            <a:lvl4pPr algn="l">
              <a:lnSpc>
                <a:spcPct val="100000"/>
              </a:lnSpc>
              <a:spcBef>
                <a:spcPts val="3200"/>
              </a:spcBef>
              <a:defRPr spc="-39" sz="4000"/>
            </a:lvl4pPr>
            <a:lvl5pPr algn="l">
              <a:lnSpc>
                <a:spcPct val="100000"/>
              </a:lnSpc>
              <a:spcBef>
                <a:spcPts val="3200"/>
              </a:spcBef>
              <a:defRPr spc="-39" sz="4000"/>
            </a:lvl5pPr>
          </a:lstStyle>
          <a:p>
            <a:pPr/>
            <a:r>
              <a:t>Argomenti del programma</a:t>
            </a:r>
          </a:p>
          <a:p>
            <a:pPr lvl="1"/>
            <a:r>
              <a:t/>
            </a:r>
          </a:p>
          <a:p>
            <a:pPr lvl="2"/>
            <a:r>
              <a:t/>
            </a:r>
          </a:p>
          <a:p>
            <a:pPr lvl="3"/>
            <a:r>
              <a:t/>
            </a:r>
          </a:p>
          <a:p>
            <a:pPr lvl="4"/>
            <a:r>
              <a:t/>
            </a:r>
          </a:p>
        </p:txBody>
      </p:sp>
      <p:sp>
        <p:nvSpPr>
          <p:cNvPr id="97" name="Titolo programma"/>
          <p:cNvSpPr txBox="1"/>
          <p:nvPr>
            <p:ph type="title" hasCustomPrompt="1"/>
          </p:nvPr>
        </p:nvSpPr>
        <p:spPr>
          <a:xfrm>
            <a:off x="1676400" y="5865317"/>
            <a:ext cx="9829800" cy="1733020"/>
          </a:xfrm>
          <a:prstGeom prst="rect">
            <a:avLst/>
          </a:prstGeom>
        </p:spPr>
        <p:txBody>
          <a:bodyPr anchor="ctr"/>
          <a:lstStyle>
            <a:lvl1pPr>
              <a:lnSpc>
                <a:spcPct val="70000"/>
              </a:lnSpc>
              <a:defRPr sz="8200"/>
            </a:lvl1pPr>
          </a:lstStyle>
          <a:p>
            <a:pPr/>
            <a:r>
              <a:t>Titolo programma</a:t>
            </a:r>
          </a:p>
        </p:txBody>
      </p:sp>
      <p:sp>
        <p:nvSpPr>
          <p:cNvPr id="9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6F7F2"/>
        </a:solidFill>
      </p:bgPr>
    </p:bg>
    <p:spTree>
      <p:nvGrpSpPr>
        <p:cNvPr id="1" name=""/>
        <p:cNvGrpSpPr/>
        <p:nvPr/>
      </p:nvGrpSpPr>
      <p:grpSpPr>
        <a:xfrm>
          <a:off x="0" y="0"/>
          <a:ext cx="0" cy="0"/>
          <a:chOff x="0" y="0"/>
          <a:chExt cx="0" cy="0"/>
        </a:xfrm>
      </p:grpSpPr>
      <p:sp>
        <p:nvSpPr>
          <p:cNvPr id="2" name="Rettangolo"/>
          <p:cNvSpPr/>
          <p:nvPr/>
        </p:nvSpPr>
        <p:spPr>
          <a:xfrm>
            <a:off x="1002556" y="1066800"/>
            <a:ext cx="22378888" cy="11582400"/>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3" name="Corpo livello uno…"/>
          <p:cNvSpPr txBox="1"/>
          <p:nvPr>
            <p:ph type="body" idx="1" hasCustomPrompt="1"/>
          </p:nvPr>
        </p:nvSpPr>
        <p:spPr>
          <a:xfrm>
            <a:off x="2057400" y="11229761"/>
            <a:ext cx="20269200" cy="8459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Autore e data</a:t>
            </a:r>
          </a:p>
          <a:p>
            <a:pPr lvl="1"/>
            <a:r>
              <a:t/>
            </a:r>
          </a:p>
          <a:p>
            <a:pPr lvl="2"/>
            <a:r>
              <a:t/>
            </a:r>
          </a:p>
          <a:p>
            <a:pPr lvl="3"/>
            <a:r>
              <a:t/>
            </a:r>
          </a:p>
          <a:p>
            <a:pPr lvl="4"/>
            <a:r>
              <a:t/>
            </a:r>
          </a:p>
        </p:txBody>
      </p:sp>
      <p:sp>
        <p:nvSpPr>
          <p:cNvPr id="4" name="Titolo presentazione"/>
          <p:cNvSpPr txBox="1"/>
          <p:nvPr>
            <p:ph type="title" hasCustomPrompt="1"/>
          </p:nvPr>
        </p:nvSpPr>
        <p:spPr>
          <a:xfrm>
            <a:off x="2057400" y="2865877"/>
            <a:ext cx="20269200" cy="5359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Titolo presentazione</a:t>
            </a:r>
          </a:p>
        </p:txBody>
      </p:sp>
      <p:sp>
        <p:nvSpPr>
          <p:cNvPr id="5" name="Numero diapositiva"/>
          <p:cNvSpPr txBox="1"/>
          <p:nvPr>
            <p:ph type="sldNum" sz="quarter" idx="2"/>
          </p:nvPr>
        </p:nvSpPr>
        <p:spPr>
          <a:xfrm>
            <a:off x="12038228" y="13131799"/>
            <a:ext cx="307544" cy="342901"/>
          </a:xfrm>
          <a:prstGeom prst="rect">
            <a:avLst/>
          </a:prstGeom>
          <a:ln w="12700">
            <a:miter lim="400000"/>
          </a:ln>
        </p:spPr>
        <p:txBody>
          <a:bodyPr wrap="none" lIns="50800" tIns="50800" rIns="50800" bIns="50800" anchor="b">
            <a:spAutoFit/>
          </a:bodyPr>
          <a:lstStyle>
            <a:lvl1pPr defTabSz="825500">
              <a:lnSpc>
                <a:spcPct val="100000"/>
              </a:lnSpc>
              <a:spcBef>
                <a:spcPts val="0"/>
              </a:spcBef>
              <a:defRPr sz="1600">
                <a:solidFill>
                  <a:srgbClr val="5E5E5E"/>
                </a:solidFill>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1pPr>
      <a:lvl2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2pPr>
      <a:lvl3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3pPr>
      <a:lvl4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4pPr>
      <a:lvl5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5pPr>
      <a:lvl6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6pPr>
      <a:lvl7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7pPr>
      <a:lvl8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8pPr>
      <a:lvl9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9pPr>
    </p:titleStyle>
    <p:bodyStyle>
      <a:lvl1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1pPr>
      <a:lvl2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2pPr>
      <a:lvl3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3pPr>
      <a:lvl4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4pPr>
      <a:lvl5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5pPr>
      <a:lvl6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6pPr>
      <a:lvl7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7pPr>
      <a:lvl8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8pPr>
      <a:lvl9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1pPr>
      <a:lvl2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2pPr>
      <a:lvl3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3pPr>
      <a:lvl4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4pPr>
      <a:lvl5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5pPr>
      <a:lvl6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6pPr>
      <a:lvl7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7pPr>
      <a:lvl8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8pPr>
      <a:lvl9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utore e data"/>
          <p:cNvSpPr txBox="1"/>
          <p:nvPr>
            <p:ph type="subTitle" sz="quarter" idx="1"/>
          </p:nvPr>
        </p:nvSpPr>
        <p:spPr>
          <a:xfrm>
            <a:off x="2057400" y="11229761"/>
            <a:ext cx="20269200" cy="845949"/>
          </a:xfrm>
          <a:prstGeom prst="rect">
            <a:avLst/>
          </a:prstGeom>
        </p:spPr>
        <p:txBody>
          <a:bodyPr/>
          <a:lstStyle/>
          <a:p>
            <a:pPr/>
          </a:p>
        </p:txBody>
      </p:sp>
      <p:sp>
        <p:nvSpPr>
          <p:cNvPr id="162" name="Esame di Design-Pattern"/>
          <p:cNvSpPr txBox="1"/>
          <p:nvPr>
            <p:ph type="ctrTitle"/>
          </p:nvPr>
        </p:nvSpPr>
        <p:spPr>
          <a:xfrm>
            <a:off x="2057400" y="2865876"/>
            <a:ext cx="20269200" cy="5359734"/>
          </a:xfrm>
          <a:prstGeom prst="rect">
            <a:avLst/>
          </a:prstGeom>
        </p:spPr>
        <p:txBody>
          <a:bodyPr/>
          <a:lstStyle>
            <a:lvl1pPr>
              <a:defRPr sz="14000"/>
            </a:lvl1pPr>
          </a:lstStyle>
          <a:p>
            <a:pPr/>
            <a:r>
              <a:t>Esame di Design-Pattern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ottotitolo diapositiva"/>
          <p:cNvSpPr txBox="1"/>
          <p:nvPr>
            <p:ph type="body" sz="quarter" idx="1"/>
          </p:nvPr>
        </p:nvSpPr>
        <p:spPr>
          <a:prstGeom prst="rect">
            <a:avLst/>
          </a:prstGeom>
        </p:spPr>
        <p:txBody>
          <a:bodyPr/>
          <a:lstStyle/>
          <a:p>
            <a:pPr/>
          </a:p>
        </p:txBody>
      </p:sp>
      <p:sp>
        <p:nvSpPr>
          <p:cNvPr id="191" name="Titolo"/>
          <p:cNvSpPr txBox="1"/>
          <p:nvPr>
            <p:ph type="title"/>
          </p:nvPr>
        </p:nvSpPr>
        <p:spPr>
          <a:prstGeom prst="rect">
            <a:avLst/>
          </a:prstGeom>
        </p:spPr>
        <p:txBody>
          <a:bodyPr/>
          <a:lstStyle/>
          <a:p>
            <a:pPr/>
          </a:p>
        </p:txBody>
      </p:sp>
      <p:sp>
        <p:nvSpPr>
          <p:cNvPr id="192" name="Corpo livello uno…"/>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Diversi prodotto per il trucco su uno sfondo rosa" descr="Diversi prodotto per il trucco su uno sfondo rosa"/>
          <p:cNvPicPr>
            <a:picLocks noChangeAspect="1"/>
          </p:cNvPicPr>
          <p:nvPr>
            <p:ph type="pic" idx="21"/>
          </p:nvPr>
        </p:nvPicPr>
        <p:blipFill>
          <a:blip r:embed="rId2">
            <a:extLst/>
          </a:blip>
          <a:stretch>
            <a:fillRect/>
          </a:stretch>
        </p:blipFill>
        <p:spPr>
          <a:prstGeom prst="rect">
            <a:avLst/>
          </a:prstGeom>
        </p:spPr>
      </p:pic>
      <p:sp>
        <p:nvSpPr>
          <p:cNvPr id="195" name="Sottotitolo diapositiva"/>
          <p:cNvSpPr txBox="1"/>
          <p:nvPr>
            <p:ph type="body" sz="quarter" idx="1"/>
          </p:nvPr>
        </p:nvSpPr>
        <p:spPr>
          <a:prstGeom prst="rect">
            <a:avLst/>
          </a:prstGeom>
        </p:spPr>
        <p:txBody>
          <a:bodyPr/>
          <a:lstStyle/>
          <a:p>
            <a:pPr/>
          </a:p>
        </p:txBody>
      </p:sp>
      <p:sp>
        <p:nvSpPr>
          <p:cNvPr id="196" name="Titolo"/>
          <p:cNvSpPr txBox="1"/>
          <p:nvPr>
            <p:ph type="title"/>
          </p:nvPr>
        </p:nvSpPr>
        <p:spPr>
          <a:prstGeom prst="rect">
            <a:avLst/>
          </a:prstGeom>
        </p:spPr>
        <p:txBody>
          <a:bodyPr/>
          <a:lstStyle/>
          <a:p>
            <a:pPr/>
          </a:p>
        </p:txBody>
      </p:sp>
      <p:sp>
        <p:nvSpPr>
          <p:cNvPr id="197" name="Corpo livello uno…"/>
          <p:cNvSpPr txBox="1"/>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Requirement Elicitation"/>
          <p:cNvSpPr txBox="1"/>
          <p:nvPr>
            <p:ph type="title"/>
          </p:nvPr>
        </p:nvSpPr>
        <p:spPr>
          <a:prstGeom prst="rect">
            <a:avLst/>
          </a:prstGeom>
        </p:spPr>
        <p:txBody>
          <a:bodyPr/>
          <a:lstStyle/>
          <a:p>
            <a:pPr/>
            <a:r>
              <a:t>Requirement Elicitation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Argomenti del programma"/>
          <p:cNvSpPr txBox="1"/>
          <p:nvPr>
            <p:ph type="body" sz="quarter" idx="1"/>
          </p:nvPr>
        </p:nvSpPr>
        <p:spPr>
          <a:prstGeom prst="rect">
            <a:avLst/>
          </a:prstGeom>
        </p:spPr>
        <p:txBody>
          <a:bodyPr/>
          <a:lstStyle/>
          <a:p>
            <a:pPr/>
          </a:p>
        </p:txBody>
      </p:sp>
      <p:sp>
        <p:nvSpPr>
          <p:cNvPr id="202" name="Titolo programma"/>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utore e data"/>
          <p:cNvSpPr txBox="1"/>
          <p:nvPr>
            <p:ph type="body" sz="quarter" idx="1"/>
          </p:nvPr>
        </p:nvSpPr>
        <p:spPr>
          <a:prstGeom prst="rect">
            <a:avLst/>
          </a:prstGeom>
        </p:spPr>
        <p:txBody>
          <a:bodyPr/>
          <a:lstStyle/>
          <a:p>
            <a:pPr/>
          </a:p>
        </p:txBody>
      </p:sp>
      <p:sp>
        <p:nvSpPr>
          <p:cNvPr id="205" name="Titolo"/>
          <p:cNvSpPr txBox="1"/>
          <p:nvPr>
            <p:ph type="title"/>
          </p:nvPr>
        </p:nvSpPr>
        <p:spPr>
          <a:prstGeom prst="rect">
            <a:avLst/>
          </a:prstGeom>
        </p:spPr>
        <p:txBody>
          <a:bodyPr/>
          <a:lstStyle/>
          <a:p>
            <a:pPr/>
            <a:r>
              <a:t>eccomi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ottotitolo diapositiva"/>
          <p:cNvSpPr txBox="1"/>
          <p:nvPr>
            <p:ph type="body" sz="quarter" idx="1"/>
          </p:nvPr>
        </p:nvSpPr>
        <p:spPr>
          <a:prstGeom prst="rect">
            <a:avLst/>
          </a:prstGeom>
        </p:spPr>
        <p:txBody>
          <a:bodyPr/>
          <a:lstStyle/>
          <a:p>
            <a:pPr/>
          </a:p>
        </p:txBody>
      </p:sp>
      <p:sp>
        <p:nvSpPr>
          <p:cNvPr id="208" name="Titolo"/>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Diversi prodotto per il trucco su uno sfondo rosa" descr="Diversi prodotto per il trucco su uno sfondo rosa"/>
          <p:cNvPicPr>
            <a:picLocks noChangeAspect="1"/>
          </p:cNvPicPr>
          <p:nvPr>
            <p:ph type="pic" idx="21"/>
          </p:nvPr>
        </p:nvPicPr>
        <p:blipFill>
          <a:blip r:embed="rId2">
            <a:extLst/>
          </a:blip>
          <a:stretch>
            <a:fillRect/>
          </a:stretch>
        </p:blipFill>
        <p:spPr>
          <a:prstGeom prst="rect">
            <a:avLst/>
          </a:prstGeom>
        </p:spPr>
      </p:pic>
      <p:sp>
        <p:nvSpPr>
          <p:cNvPr id="211" name="Sottotitolo diapositiva"/>
          <p:cNvSpPr txBox="1"/>
          <p:nvPr>
            <p:ph type="body" sz="quarter" idx="1"/>
          </p:nvPr>
        </p:nvSpPr>
        <p:spPr>
          <a:prstGeom prst="rect">
            <a:avLst/>
          </a:prstGeom>
        </p:spPr>
        <p:txBody>
          <a:bodyPr/>
          <a:lstStyle/>
          <a:p>
            <a:pPr/>
          </a:p>
        </p:txBody>
      </p:sp>
      <p:sp>
        <p:nvSpPr>
          <p:cNvPr id="212" name="Titolo"/>
          <p:cNvSpPr txBox="1"/>
          <p:nvPr>
            <p:ph type="title"/>
          </p:nvPr>
        </p:nvSpPr>
        <p:spPr>
          <a:prstGeom prst="rect">
            <a:avLst/>
          </a:prstGeom>
        </p:spPr>
        <p:txBody>
          <a:bodyPr/>
          <a:lstStyle/>
          <a:p>
            <a:pPr/>
          </a:p>
        </p:txBody>
      </p:sp>
      <p:sp>
        <p:nvSpPr>
          <p:cNvPr id="213" name="Corpo livello uno…"/>
          <p:cNvSpPr txBox="1"/>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olo sezione"/>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ottotitolo diapositiva"/>
          <p:cNvSpPr txBox="1"/>
          <p:nvPr>
            <p:ph type="body" sz="quarter" idx="1"/>
          </p:nvPr>
        </p:nvSpPr>
        <p:spPr>
          <a:prstGeom prst="rect">
            <a:avLst/>
          </a:prstGeom>
        </p:spPr>
        <p:txBody>
          <a:bodyPr/>
          <a:lstStyle/>
          <a:p>
            <a:pPr/>
          </a:p>
        </p:txBody>
      </p:sp>
      <p:sp>
        <p:nvSpPr>
          <p:cNvPr id="218" name="Titolo"/>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ichiarazione"/>
          <p:cNvSpPr txBox="1"/>
          <p:nvPr>
            <p:ph type="body" sz="half"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sto elenco puntato diapositiva"/>
          <p:cNvSpPr txBox="1"/>
          <p:nvPr>
            <p:ph type="body" idx="1"/>
          </p:nvPr>
        </p:nvSpPr>
        <p:spPr>
          <a:xfrm>
            <a:off x="2058457" y="3677751"/>
            <a:ext cx="20264298" cy="6956178"/>
          </a:xfrm>
          <a:prstGeom prst="rect">
            <a:avLst/>
          </a:prstGeom>
        </p:spPr>
        <p:txBody>
          <a:bodyPr/>
          <a:lstStyle/>
          <a:p>
            <a:pPr/>
            <a:r>
              <a:t>1</a:t>
            </a:r>
          </a:p>
          <a:p>
            <a:pPr/>
            <a:r>
              <a:t>2</a:t>
            </a:r>
          </a:p>
          <a:p>
            <a:pPr/>
            <a:r>
              <a:t>3</a:t>
            </a:r>
          </a:p>
          <a:p>
            <a:pPr/>
            <a:r>
              <a:t>4</a:t>
            </a:r>
          </a:p>
          <a:p>
            <a:pPr/>
            <a:r>
              <a:t>5 pippo</a:t>
            </a:r>
          </a:p>
          <a:p>
            <a:pPr/>
            <a:r>
              <a:t>6 pluto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Dettagli informazione"/>
          <p:cNvSpPr txBox="1"/>
          <p:nvPr>
            <p:ph type="body" sz="quarter" idx="1"/>
          </p:nvPr>
        </p:nvSpPr>
        <p:spPr>
          <a:prstGeom prst="rect">
            <a:avLst/>
          </a:prstGeom>
        </p:spPr>
        <p:txBody>
          <a:bodyPr/>
          <a:lstStyle/>
          <a:p>
            <a:pPr/>
          </a:p>
        </p:txBody>
      </p:sp>
      <p:sp>
        <p:nvSpPr>
          <p:cNvPr id="223" name="Attribuzion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Picture Placeholder 1" descr="Picture Placeholder 1"/>
          <p:cNvPicPr>
            <a:picLocks noChangeAspect="1"/>
          </p:cNvPicPr>
          <p:nvPr>
            <p:ph type="pic" idx="21"/>
          </p:nvPr>
        </p:nvPicPr>
        <p:blipFill>
          <a:blip r:embed="rId2">
            <a:extLst/>
          </a:blip>
          <a:srcRect l="0" t="0" r="0" b="0"/>
          <a:stretch>
            <a:fillRect/>
          </a:stretch>
        </p:blipFill>
        <p:spPr>
          <a:prstGeom prst="rect">
            <a:avLst/>
          </a:prstGeom>
        </p:spPr>
      </p:pic>
      <p:pic>
        <p:nvPicPr>
          <p:cNvPr id="226" name="Primo piano di una palette da trucco " descr="Primo piano di una palette da trucco "/>
          <p:cNvPicPr>
            <a:picLocks noChangeAspect="1"/>
          </p:cNvPicPr>
          <p:nvPr>
            <p:ph type="pic" idx="22"/>
          </p:nvPr>
        </p:nvPicPr>
        <p:blipFill>
          <a:blip r:embed="rId2">
            <a:extLst/>
          </a:blip>
          <a:stretch>
            <a:fillRect/>
          </a:stretch>
        </p:blipFill>
        <p:spPr>
          <a:prstGeom prst="rect">
            <a:avLst/>
          </a:prstGeom>
        </p:spPr>
      </p:pic>
      <p:pic>
        <p:nvPicPr>
          <p:cNvPr id="227" name="Primo piano con ombretti e ciprie polverizzati" descr="Primo piano con ombretti e ciprie polverizzati"/>
          <p:cNvPicPr>
            <a:picLocks noChangeAspect="1"/>
          </p:cNvPicPr>
          <p:nvPr>
            <p:ph type="pic" idx="23"/>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Rossetti di vari colori disposti in file" descr="Rossetti di vari colori disposti in file"/>
          <p:cNvPicPr>
            <a:picLocks noChangeAspect="1"/>
          </p:cNvPicPr>
          <p:nvPr>
            <p:ph type="pic" idx="21"/>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ttagli informazione"/>
          <p:cNvSpPr txBox="1"/>
          <p:nvPr>
            <p:ph type="body" sz="half" idx="1"/>
          </p:nvPr>
        </p:nvSpPr>
        <p:spPr>
          <a:xfrm>
            <a:off x="2057400" y="8113448"/>
            <a:ext cx="20269200" cy="4025543"/>
          </a:xfrm>
          <a:prstGeom prst="rect">
            <a:avLst/>
          </a:prstGeom>
        </p:spPr>
        <p:txBody>
          <a:bodyPr/>
          <a:lstStyle/>
          <a:p>
            <a:pPr>
              <a:lnSpc>
                <a:spcPct val="72000"/>
              </a:lnSpc>
              <a:defRPr sz="3600"/>
            </a:pPr>
            <a:r>
              <a:t>Cos’è Lorem Ipsum?</a:t>
            </a:r>
          </a:p>
          <a:p>
            <a:pPr>
              <a:lnSpc>
                <a:spcPct val="72000"/>
              </a:lnSpc>
              <a:defRPr sz="3600"/>
            </a:pPr>
            <a:r>
              <a:t>Lorem Ipsum è un testo segnaposto utilizzato nel settore della tipografia e della stampa. Lorem Ipsum è considerato il testo segnaposto standard sin dal sedicesimo secolo, quando un anonimo tipografo prese una cassetta di caratteri e li assemblò per preparare un testo campione. È sopravvissuto non solo a più di cinque secoli, ma anche al passaggio alla videoimpaginazione, pervenendoci sostanzialmente inalterato. Fu reso popolare, negli anni ’60, con la diffusione dei fogli di caratteri trasferibili “Letraset”, che contenevano passaggi del Lorem Ipsum, e più recentemente da software di impaginazione come Aldus PageMaker, che includeva versioni del Lorem Ipsum.</a:t>
            </a:r>
          </a:p>
        </p:txBody>
      </p:sp>
      <p:sp>
        <p:nvSpPr>
          <p:cNvPr id="167" name="100%"/>
          <p:cNvSpPr txBox="1"/>
          <p:nvPr>
            <p:ph type="body" idx="21"/>
          </p:nvPr>
        </p:nvSpPr>
        <p:spPr>
          <a:prstGeom prst="rect">
            <a:avLst/>
          </a:prstGeom>
        </p:spPr>
        <p:txBody>
          <a:bodyPr/>
          <a:lstStyle/>
          <a:p>
            <a:pPr defTabSz="965582">
              <a:lnSpc>
                <a:spcPct val="80000"/>
              </a:lnSpc>
              <a:defRPr b="0" spc="-197" sz="9880">
                <a:latin typeface="Canela Bold"/>
                <a:ea typeface="Canela Bold"/>
                <a:cs typeface="Canela Bold"/>
                <a:sym typeface="Canela Bold"/>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rgomenti del programma"/>
          <p:cNvSpPr txBox="1"/>
          <p:nvPr>
            <p:ph type="body" sz="quarter" idx="1"/>
          </p:nvPr>
        </p:nvSpPr>
        <p:spPr>
          <a:xfrm>
            <a:off x="13496599" y="4331487"/>
            <a:ext cx="9049077" cy="5492986"/>
          </a:xfrm>
          <a:prstGeom prst="rect">
            <a:avLst/>
          </a:prstGeom>
        </p:spPr>
        <p:txBody>
          <a:bodyPr/>
          <a:lstStyle/>
          <a:p>
            <a:pPr/>
          </a:p>
        </p:txBody>
      </p:sp>
      <p:sp>
        <p:nvSpPr>
          <p:cNvPr id="170" name="Titolo programma"/>
          <p:cNvSpPr txBox="1"/>
          <p:nvPr>
            <p:ph type="title"/>
          </p:nvPr>
        </p:nvSpPr>
        <p:spPr>
          <a:xfrm>
            <a:off x="1676400" y="5865317"/>
            <a:ext cx="9829800" cy="1733019"/>
          </a:xfrm>
          <a:prstGeom prst="rect">
            <a:avLst/>
          </a:prstGeom>
        </p:spPr>
        <p:txBody>
          <a:bodyPr/>
          <a:lstStyle/>
          <a:p>
            <a:pPr/>
            <a:r>
              <a:t>ffrewipdk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Diversi prodotto per il trucco su uno sfondo rosa" descr="Diversi prodotto per il trucco su uno sfondo rosa"/>
          <p:cNvPicPr>
            <a:picLocks noChangeAspect="1"/>
          </p:cNvPicPr>
          <p:nvPr>
            <p:ph type="pic" idx="21"/>
          </p:nvPr>
        </p:nvPicPr>
        <p:blipFill>
          <a:blip r:embed="rId2">
            <a:extLst/>
          </a:blip>
          <a:srcRect l="3996" t="20715" r="4943" b="15734"/>
          <a:stretch>
            <a:fillRect/>
          </a:stretch>
        </p:blipFill>
        <p:spPr>
          <a:xfrm>
            <a:off x="12192000" y="2084536"/>
            <a:ext cx="11190189" cy="9546928"/>
          </a:xfrm>
          <a:prstGeom prst="rect">
            <a:avLst/>
          </a:prstGeom>
        </p:spPr>
      </p:pic>
      <p:sp>
        <p:nvSpPr>
          <p:cNvPr id="173" name="Sottotitolo diapositiva"/>
          <p:cNvSpPr txBox="1"/>
          <p:nvPr>
            <p:ph type="body" sz="quarter" idx="1"/>
          </p:nvPr>
        </p:nvSpPr>
        <p:spPr>
          <a:xfrm>
            <a:off x="1802036" y="4375086"/>
            <a:ext cx="9603927" cy="845949"/>
          </a:xfrm>
          <a:prstGeom prst="rect">
            <a:avLst/>
          </a:prstGeom>
        </p:spPr>
        <p:txBody>
          <a:bodyPr/>
          <a:lstStyle/>
          <a:p>
            <a:pPr/>
          </a:p>
        </p:txBody>
      </p:sp>
      <p:sp>
        <p:nvSpPr>
          <p:cNvPr id="174" name="Titolo"/>
          <p:cNvSpPr txBox="1"/>
          <p:nvPr>
            <p:ph type="title"/>
          </p:nvPr>
        </p:nvSpPr>
        <p:spPr>
          <a:xfrm>
            <a:off x="1802059" y="1640060"/>
            <a:ext cx="9601349" cy="2798380"/>
          </a:xfrm>
          <a:prstGeom prst="rect">
            <a:avLst/>
          </a:prstGeom>
        </p:spPr>
        <p:txBody>
          <a:bodyPr/>
          <a:lstStyle/>
          <a:p>
            <a:pPr/>
          </a:p>
        </p:txBody>
      </p:sp>
      <p:sp>
        <p:nvSpPr>
          <p:cNvPr id="175" name="Testo elenco puntato diapositiva"/>
          <p:cNvSpPr txBox="1"/>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ottotitolo diapositiva"/>
          <p:cNvSpPr txBox="1"/>
          <p:nvPr>
            <p:ph type="subTitle" sz="quarter" idx="1"/>
          </p:nvPr>
        </p:nvSpPr>
        <p:spPr>
          <a:prstGeom prst="rect">
            <a:avLst/>
          </a:prstGeom>
        </p:spPr>
        <p:txBody>
          <a:bodyPr/>
          <a:lstStyle/>
          <a:p>
            <a:pPr defTabSz="330200">
              <a:defRPr sz="1560"/>
            </a:pPr>
            <a:r>
              <a:t>Cos’è Lorem Ipsum?</a:t>
            </a:r>
          </a:p>
          <a:p>
            <a:pPr defTabSz="330200">
              <a:defRPr sz="1560"/>
            </a:pPr>
            <a:r>
              <a:t>Lorem Ipsum è un testo segnaposto utilizzato nel settore della tipografia e della stampa. Lorem Ipsum è considerato il testo segnaposto standard sin dal sedicesimo secolo, quando un anonimo tipografo prese una cassetta di caratteri e li assemblò per preparare un testo campione. È sopravvissuto non solo a più di cinque secoli, ma anche al passaggio alla videoimpaginazione, pervenendoci sostanzialmente inalterato. Fu reso popolare, negli anni ’60, con la diffusione dei fogli di caratteri trasferibili “Letraset”, che contenevano passaggi del Lorem Ipsum, e più recentemente da software di impaginazione come Aldus PageMaker, che includeva versioni del Lorem Ipsum.</a:t>
            </a:r>
          </a:p>
        </p:txBody>
      </p:sp>
      <p:sp>
        <p:nvSpPr>
          <p:cNvPr id="178" name="Titolo"/>
          <p:cNvSpPr txBox="1"/>
          <p:nvPr>
            <p:ph type="ctrTitle"/>
          </p:nvPr>
        </p:nvSpPr>
        <p:spPr>
          <a:prstGeom prst="rect">
            <a:avLst/>
          </a:prstGeom>
        </p:spPr>
        <p:txBody>
          <a:bodyPr/>
          <a:lstStyle/>
          <a:p>
            <a:pPr/>
            <a:r>
              <a:t>Lorem ipsum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esto elenco puntato diapositiva"/>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Trucco polverizzato di diversi colori su sfondo grigio" descr="Trucco polverizzato di diversi colori su sfondo grigio"/>
          <p:cNvPicPr>
            <a:picLocks noChangeAspect="1"/>
          </p:cNvPicPr>
          <p:nvPr>
            <p:ph type="pic" idx="21"/>
          </p:nvPr>
        </p:nvPicPr>
        <p:blipFill>
          <a:blip r:embed="rId2">
            <a:extLst/>
          </a:blip>
          <a:stretch>
            <a:fillRect/>
          </a:stretch>
        </p:blipFill>
        <p:spPr>
          <a:prstGeom prst="rect">
            <a:avLst/>
          </a:prstGeom>
        </p:spPr>
      </p:pic>
      <p:sp>
        <p:nvSpPr>
          <p:cNvPr id="183" name="Autore e data"/>
          <p:cNvSpPr txBox="1"/>
          <p:nvPr>
            <p:ph type="body" sz="quarter" idx="1"/>
          </p:nvPr>
        </p:nvSpPr>
        <p:spPr>
          <a:prstGeom prst="rect">
            <a:avLst/>
          </a:prstGeom>
        </p:spPr>
        <p:txBody>
          <a:bodyPr/>
          <a:lstStyle/>
          <a:p>
            <a:pPr/>
          </a:p>
        </p:txBody>
      </p:sp>
      <p:sp>
        <p:nvSpPr>
          <p:cNvPr id="184" name="Titolo"/>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Otto rossetti di diversi colori ridotti in pezzi su sfondo nero" descr="Otto rossetti di diversi colori ridotti in pezzi su sfondo nero"/>
          <p:cNvPicPr>
            <a:picLocks noChangeAspect="1"/>
          </p:cNvPicPr>
          <p:nvPr>
            <p:ph type="pic" idx="21"/>
          </p:nvPr>
        </p:nvPicPr>
        <p:blipFill>
          <a:blip r:embed="rId2">
            <a:extLst/>
          </a:blip>
          <a:stretch>
            <a:fillRect/>
          </a:stretch>
        </p:blipFill>
        <p:spPr>
          <a:prstGeom prst="rect">
            <a:avLst/>
          </a:prstGeom>
        </p:spPr>
      </p:pic>
      <p:sp>
        <p:nvSpPr>
          <p:cNvPr id="187" name="Autore e data"/>
          <p:cNvSpPr txBox="1"/>
          <p:nvPr>
            <p:ph type="body" sz="quarter" idx="1"/>
          </p:nvPr>
        </p:nvSpPr>
        <p:spPr>
          <a:prstGeom prst="rect">
            <a:avLst/>
          </a:prstGeom>
        </p:spPr>
        <p:txBody>
          <a:bodyPr/>
          <a:lstStyle/>
          <a:p>
            <a:pPr/>
          </a:p>
        </p:txBody>
      </p:sp>
      <p:sp>
        <p:nvSpPr>
          <p:cNvPr id="188" name="Titolo presentazione"/>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9_Lookbook">
  <a:themeElements>
    <a:clrScheme name="29_Lookbook">
      <a:dk1>
        <a:srgbClr val="000000"/>
      </a:dk1>
      <a:lt1>
        <a:srgbClr val="F6F7F2"/>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9_Lookbook">
  <a:themeElements>
    <a:clrScheme name="29_Lookbook">
      <a:dk1>
        <a:srgbClr val="000000"/>
      </a:dk1>
      <a:lt1>
        <a:srgbClr val="FFFFFF"/>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