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>
      <p:cViewPr>
        <p:scale>
          <a:sx n="91" d="100"/>
          <a:sy n="91" d="100"/>
        </p:scale>
        <p:origin x="1243" y="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ssadsds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B681-8803-43C7-800B-31DFE3FD78C6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53BE-82F9-43E9-BCCA-ABB685FD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628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ssadsds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D689D-6123-448D-A506-960FB16D4857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5412-95EC-4A24-AD70-C6F0D589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5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ssadsds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11D8-8763-4788-8124-8FCF802DCE40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C09D-F589-4735-9126-037556D7A6DB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CA13-7C0C-41B9-994D-6E8D56E5B31D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EA70-3ECF-4C6E-BE60-55526EB98BB7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1C5F-9102-4D1A-B522-9B572E04D644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5C7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3993" y="0"/>
                </a:lnTo>
                <a:lnTo>
                  <a:pt x="914399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43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F613-B52A-49AD-8A71-6D632E7B9F5D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getbootstrap.com/components/)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38" y="5231561"/>
            <a:ext cx="4950462" cy="11875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Tesfaye Gari</a:t>
            </a:r>
          </a:p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en-US" sz="2400" spc="-5" dirty="0" smtClean="0">
                <a:solidFill>
                  <a:srgbClr val="404040"/>
                </a:solidFill>
                <a:latin typeface="Arial"/>
                <a:cs typeface="Arial"/>
              </a:rPr>
              <a:t>MTM IT Training</a:t>
            </a:r>
          </a:p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en-US" sz="2400" spc="-5" dirty="0" err="1" smtClean="0">
                <a:solidFill>
                  <a:srgbClr val="404040"/>
                </a:solidFill>
                <a:latin typeface="Arial"/>
                <a:cs typeface="Arial"/>
              </a:rPr>
              <a:t>Sr</a:t>
            </a:r>
            <a:r>
              <a:rPr lang="en-US" sz="2400" spc="-5" dirty="0" smtClean="0">
                <a:solidFill>
                  <a:srgbClr val="404040"/>
                </a:solidFill>
                <a:latin typeface="Arial"/>
                <a:cs typeface="Arial"/>
              </a:rPr>
              <a:t> System and Application Architect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Bootstrap's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grid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system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35597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242852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4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table-striped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.table-bordered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40" dirty="0">
                <a:solidFill>
                  <a:srgbClr val="404040"/>
                </a:solidFill>
                <a:latin typeface="Verdana"/>
                <a:cs typeface="Verdana"/>
              </a:rPr>
              <a:t>.table-hover</a:t>
            </a:r>
            <a:endParaRPr sz="20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spc="-200" dirty="0">
                <a:solidFill>
                  <a:srgbClr val="404040"/>
                </a:solidFill>
                <a:latin typeface="Verdana"/>
                <a:cs typeface="Verdana"/>
              </a:rPr>
              <a:t>5 </a:t>
            </a:r>
            <a:r>
              <a:rPr sz="2400" i="1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i="1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dirty="0">
                <a:solidFill>
                  <a:srgbClr val="7F7F7F"/>
                </a:solidFill>
                <a:latin typeface="Verdana"/>
                <a:cs typeface="Verdana"/>
              </a:rPr>
              <a:t>active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5" dirty="0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7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70" dirty="0">
                <a:solidFill>
                  <a:srgbClr val="4A8EF2"/>
                </a:solidFill>
                <a:latin typeface="Verdana"/>
                <a:cs typeface="Verdana"/>
              </a:rPr>
              <a:t>info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0" dirty="0">
                <a:solidFill>
                  <a:srgbClr val="DEDE00"/>
                </a:solidFill>
                <a:latin typeface="Verdana"/>
                <a:cs typeface="Verdana"/>
              </a:rPr>
              <a:t>warning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5A615BBA-CFF0-4652-ADFB-2C81AE516490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03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A635DC3E-E265-4F0B-B193-DE7FB5916916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FFFFFF"/>
                </a:solidFill>
                <a:latin typeface="Arial"/>
                <a:cs typeface="Arial"/>
              </a:rPr>
              <a:t>2/5/2019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Verdana"/>
                <a:cs typeface="Verdana"/>
              </a:rPr>
              <a:t>img-rounded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img-circle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img-thumbnail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C00EBAB2-6A30-40D9-BA69-8FE4D6ABC85A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4100867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69810EEA-DF10-4003-B6F9-1EDD9BC9B50E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5619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2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create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predefined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alert</a:t>
            </a:r>
            <a:r>
              <a:rPr sz="24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Alerts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created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.alert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class,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 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four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008000"/>
                </a:solidFill>
                <a:latin typeface="Verdana"/>
                <a:cs typeface="Verdana"/>
              </a:rPr>
              <a:t>.alert-success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95" dirty="0">
                <a:solidFill>
                  <a:srgbClr val="85B2F6"/>
                </a:solidFill>
                <a:latin typeface="Verdana"/>
                <a:cs typeface="Verdana"/>
              </a:rPr>
              <a:t>.alert-info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DEDE00"/>
                </a:solidFill>
                <a:latin typeface="Verdana"/>
                <a:cs typeface="Verdana"/>
              </a:rPr>
              <a:t>.alert-warning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.alert-danger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AD2C36D9-9B10-42A6-A70C-CDC8647AECD6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E9C36744-53BE-4915-B24D-5B7E908E50DC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692" y="1790015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CAE1D-DC1E-4B5B-A3C7-816D1B239CB2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seven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styles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5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buttons: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3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achieve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button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styles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above,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following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spc="-4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2280" lvl="1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.btn-default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90" dirty="0">
                <a:solidFill>
                  <a:srgbClr val="0000FF"/>
                </a:solidFill>
                <a:latin typeface="Verdana"/>
                <a:cs typeface="Verdana"/>
              </a:rPr>
              <a:t>.btn-primary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008000"/>
                </a:solidFill>
                <a:latin typeface="Verdana"/>
                <a:cs typeface="Verdana"/>
              </a:rPr>
              <a:t>.btn-success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75" dirty="0">
                <a:solidFill>
                  <a:srgbClr val="ACCBF9"/>
                </a:solidFill>
                <a:latin typeface="Verdana"/>
                <a:cs typeface="Verdana"/>
              </a:rPr>
              <a:t>.btn-info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5" dirty="0">
                <a:solidFill>
                  <a:srgbClr val="FF6600"/>
                </a:solidFill>
                <a:latin typeface="Verdana"/>
                <a:cs typeface="Verdana"/>
              </a:rPr>
              <a:t>.btn-warning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.btn-danger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.btn-link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946A2109-CC23-4394-94D5-75D4F37D7FB4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96505" cy="492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6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free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front-end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framework 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(HTML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CSS)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easier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development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famous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being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developed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ability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property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sz="2400" spc="-5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designs</a:t>
            </a:r>
            <a:endParaRPr sz="2400" dirty="0">
              <a:latin typeface="Verdana"/>
              <a:cs typeface="Verdana"/>
            </a:endParaRPr>
          </a:p>
          <a:p>
            <a:pPr marL="469900" marR="97155" lvl="1" indent="-190500">
              <a:lnSpc>
                <a:spcPct val="100400"/>
              </a:lnSpc>
              <a:spcBef>
                <a:spcPts val="49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Design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about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CSS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HTML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resize, 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hide,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shrink,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enlarge,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move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content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look  </a:t>
            </a:r>
            <a:r>
              <a:rPr sz="2000" spc="10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r>
              <a:rPr sz="2000" spc="-4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screen</a:t>
            </a:r>
            <a:endParaRPr sz="2000" dirty="0">
              <a:latin typeface="Verdana"/>
              <a:cs typeface="Verdana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Design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allow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works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computer, 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tablets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mobile</a:t>
            </a:r>
            <a:r>
              <a:rPr sz="2000" spc="-4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phones.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C0432B1F-11FB-48D8-9C77-2B9F80E42390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2565F4E1-498A-49AE-936B-EFFA9CACA46B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654177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1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260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glyphicons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5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Glyphicons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Halflings</a:t>
            </a:r>
            <a:r>
              <a:rPr sz="2400" spc="-3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http://getbootstrap.com/components/)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3F64364D-6CD2-440D-96B6-1740E6CEDB04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052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323" y="1637145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73800F57-B90B-46A1-B014-4E39E1F407EB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749" y="2212542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B7B91F15-90BB-4C1C-A9ED-59E7DDE84289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E05BB587-3723-4498-9C64-46734AD8B985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11200"/>
            <a:ext cx="794385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about 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something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colorful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backgrounds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highlight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text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inside </a:t>
            </a:r>
            <a:r>
              <a:rPr sz="2400" spc="13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24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label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Use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.label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class,	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/>
                <a:cs typeface="Verdana"/>
              </a:rPr>
              <a:t>six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.label-default,</a:t>
            </a:r>
            <a:r>
              <a:rPr sz="2400" spc="-4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Verdana"/>
                <a:cs typeface="Verdana"/>
              </a:rPr>
              <a:t>.label-</a:t>
            </a:r>
            <a:endParaRPr sz="2400">
              <a:latin typeface="Verdana"/>
              <a:cs typeface="Verdana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spc="-110" dirty="0">
                <a:solidFill>
                  <a:srgbClr val="0000FF"/>
                </a:solidFill>
                <a:latin typeface="Verdana"/>
                <a:cs typeface="Verdana"/>
              </a:rPr>
              <a:t>primary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2400" spc="-60" dirty="0">
                <a:solidFill>
                  <a:srgbClr val="008000"/>
                </a:solidFill>
                <a:latin typeface="Verdana"/>
                <a:cs typeface="Verdana"/>
              </a:rPr>
              <a:t>.label-success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2400" spc="-70" dirty="0">
                <a:solidFill>
                  <a:srgbClr val="4A8EF2"/>
                </a:solidFill>
                <a:latin typeface="Verdana"/>
                <a:cs typeface="Verdana"/>
              </a:rPr>
              <a:t>.label-info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6600"/>
                </a:solidFill>
                <a:latin typeface="Verdana"/>
                <a:cs typeface="Verdana"/>
              </a:rPr>
              <a:t>.label-warning 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.label-danger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341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760F2593-5A7A-47CD-B401-F0CBA0E83105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0" y="1638567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7000" y="489764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0CBD0BE-F844-4C32-A6EA-D89A9EEFD7FE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11200"/>
            <a:ext cx="779653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panel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bootstrap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bordered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box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some  </a:t>
            </a:r>
            <a:r>
              <a:rPr sz="2400" spc="70" dirty="0">
                <a:latin typeface="Verdana"/>
                <a:cs typeface="Verdana"/>
              </a:rPr>
              <a:t>padding </a:t>
            </a:r>
            <a:r>
              <a:rPr sz="2400" spc="5" dirty="0">
                <a:latin typeface="Verdana"/>
                <a:cs typeface="Verdana"/>
              </a:rPr>
              <a:t>around </a:t>
            </a:r>
            <a:r>
              <a:rPr sz="2400" spc="-210" dirty="0">
                <a:latin typeface="Verdana"/>
                <a:cs typeface="Verdana"/>
              </a:rPr>
              <a:t>its </a:t>
            </a:r>
            <a:r>
              <a:rPr sz="2400" spc="20" dirty="0">
                <a:latin typeface="Verdana"/>
                <a:cs typeface="Verdana"/>
              </a:rPr>
              <a:t>content </a:t>
            </a:r>
            <a:r>
              <a:rPr sz="2400" spc="-35" dirty="0">
                <a:latin typeface="Verdana"/>
                <a:cs typeface="Verdana"/>
              </a:rPr>
              <a:t>that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-85" dirty="0">
                <a:latin typeface="Verdana"/>
                <a:cs typeface="Verdana"/>
              </a:rPr>
              <a:t>use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highlight </a:t>
            </a:r>
            <a:r>
              <a:rPr sz="2400" spc="-95" dirty="0">
                <a:latin typeface="Verdana"/>
                <a:cs typeface="Verdana"/>
              </a:rPr>
              <a:t>or </a:t>
            </a:r>
            <a:r>
              <a:rPr sz="2400" spc="20" dirty="0">
                <a:latin typeface="Verdana"/>
                <a:cs typeface="Verdana"/>
              </a:rPr>
              <a:t>separated </a:t>
            </a:r>
            <a:r>
              <a:rPr sz="2400" spc="-40" dirty="0">
                <a:latin typeface="Verdana"/>
                <a:cs typeface="Verdana"/>
              </a:rPr>
              <a:t>some</a:t>
            </a:r>
            <a:r>
              <a:rPr sz="2400" spc="-5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25" dirty="0">
                <a:latin typeface="Verdana"/>
                <a:cs typeface="Verdana"/>
              </a:rPr>
              <a:t>Like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other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bootstrap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elements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panel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has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contextual  </a:t>
            </a:r>
            <a:r>
              <a:rPr sz="2400" spc="-75" dirty="0">
                <a:latin typeface="Verdana"/>
                <a:cs typeface="Verdana"/>
              </a:rPr>
              <a:t>classes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45" dirty="0">
                <a:latin typeface="Verdana"/>
                <a:cs typeface="Verdana"/>
              </a:rPr>
              <a:t>(</a:t>
            </a:r>
            <a:r>
              <a:rPr sz="2400" spc="-45" dirty="0">
                <a:solidFill>
                  <a:srgbClr val="7F7F7F"/>
                </a:solidFill>
                <a:latin typeface="Verdana"/>
                <a:cs typeface="Verdana"/>
              </a:rPr>
              <a:t>.panel-default</a:t>
            </a:r>
            <a:r>
              <a:rPr sz="2400" spc="-45" dirty="0">
                <a:latin typeface="Verdana"/>
                <a:cs typeface="Verdana"/>
              </a:rPr>
              <a:t>, </a:t>
            </a:r>
            <a:r>
              <a:rPr sz="2400" spc="-80" dirty="0">
                <a:solidFill>
                  <a:srgbClr val="0000FF"/>
                </a:solidFill>
                <a:latin typeface="Verdana"/>
                <a:cs typeface="Verdana"/>
              </a:rPr>
              <a:t>.panel-primary</a:t>
            </a:r>
            <a:r>
              <a:rPr sz="2400" spc="-80" dirty="0">
                <a:latin typeface="Verdana"/>
                <a:cs typeface="Verdana"/>
              </a:rPr>
              <a:t>, </a:t>
            </a:r>
            <a:r>
              <a:rPr sz="2400" spc="-40" dirty="0">
                <a:solidFill>
                  <a:srgbClr val="008000"/>
                </a:solidFill>
                <a:latin typeface="Verdana"/>
                <a:cs typeface="Verdana"/>
              </a:rPr>
              <a:t>.panel-  </a:t>
            </a:r>
            <a:r>
              <a:rPr sz="2400" spc="-65" dirty="0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r>
              <a:rPr sz="2400" spc="-65" dirty="0">
                <a:latin typeface="Verdana"/>
                <a:cs typeface="Verdana"/>
              </a:rPr>
              <a:t>, </a:t>
            </a:r>
            <a:r>
              <a:rPr sz="2400" spc="-60" dirty="0">
                <a:solidFill>
                  <a:srgbClr val="85B2F6"/>
                </a:solidFill>
                <a:latin typeface="Verdana"/>
                <a:cs typeface="Verdana"/>
              </a:rPr>
              <a:t>.panel-info</a:t>
            </a:r>
            <a:r>
              <a:rPr sz="2400" spc="-60" dirty="0">
                <a:latin typeface="Verdana"/>
                <a:cs typeface="Verdana"/>
              </a:rPr>
              <a:t>, </a:t>
            </a:r>
            <a:r>
              <a:rPr sz="2400" spc="-50" dirty="0">
                <a:solidFill>
                  <a:srgbClr val="DEDE00"/>
                </a:solidFill>
                <a:latin typeface="Verdana"/>
                <a:cs typeface="Verdana"/>
              </a:rPr>
              <a:t>.panel-warning</a:t>
            </a:r>
            <a:r>
              <a:rPr sz="2400" spc="-50" dirty="0">
                <a:latin typeface="Verdana"/>
                <a:cs typeface="Verdana"/>
              </a:rPr>
              <a:t>, </a:t>
            </a:r>
            <a:r>
              <a:rPr sz="2400" spc="-95" dirty="0">
                <a:latin typeface="Verdana"/>
                <a:cs typeface="Verdana"/>
              </a:rPr>
              <a:t>or </a:t>
            </a:r>
            <a:r>
              <a:rPr sz="2400" spc="-40" dirty="0">
                <a:solidFill>
                  <a:srgbClr val="FF0000"/>
                </a:solidFill>
                <a:latin typeface="Verdana"/>
                <a:cs typeface="Verdana"/>
              </a:rPr>
              <a:t>.panel- 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91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1A2B295B-3360-493C-966C-1ABE9A9AF0DA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467" y="3911701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4118" y="1627143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587B8970-5834-4DD8-B5D1-8ED6585CE31A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2/16/2019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41489"/>
            <a:ext cx="7101840" cy="19697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19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275" dirty="0">
                <a:solidFill>
                  <a:srgbClr val="404040"/>
                </a:solidFill>
                <a:latin typeface="Verdana"/>
                <a:cs typeface="Verdana"/>
              </a:rPr>
              <a:t>References</a:t>
            </a:r>
            <a:endParaRPr sz="3200" dirty="0">
              <a:latin typeface="Verdana"/>
              <a:cs typeface="Verdana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85" dirty="0">
                <a:solidFill>
                  <a:srgbClr val="404040"/>
                </a:solidFill>
                <a:latin typeface="Verdana"/>
                <a:cs typeface="Verdana"/>
              </a:rPr>
              <a:t>w3schools. </a:t>
            </a:r>
            <a:r>
              <a:rPr sz="2800" spc="-8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800" spc="-229" dirty="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sz="2800" spc="-175" dirty="0">
                <a:solidFill>
                  <a:srgbClr val="404040"/>
                </a:solidFill>
                <a:latin typeface="Verdana"/>
                <a:cs typeface="Verdana"/>
              </a:rPr>
              <a:t>Tutorial.</a:t>
            </a:r>
            <a:r>
              <a:rPr sz="2800" spc="-43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z="2800" spc="-150" dirty="0">
                <a:solidFill>
                  <a:srgbClr val="404040"/>
                </a:solidFill>
                <a:latin typeface="Verdana"/>
                <a:cs typeface="Verdana"/>
              </a:rPr>
              <a:t>https://www.w3schools.com/booTsTrap/default.asp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25181"/>
            <a:ext cx="7071995" cy="15536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55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270" dirty="0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sz="3200" b="1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3200" dirty="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665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lang="en-US" sz="2800" spc="-75" dirty="0" smtClean="0">
                <a:solidFill>
                  <a:srgbClr val="404040"/>
                </a:solidFill>
                <a:latin typeface="Verdana"/>
                <a:cs typeface="Verdana"/>
              </a:rPr>
              <a:t>https://github.com/tesfayegari/bootstrap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2411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 dirty="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words,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collection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CSS 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z="2400" spc="-20" dirty="0" smtClean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2400" spc="-30" dirty="0" smtClean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 smtClean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get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ready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worry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this: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A0DBFE7E-6B8E-487E-B30F-74556120060B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770" y="2844251"/>
            <a:ext cx="2698372" cy="1446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70" y="4463046"/>
            <a:ext cx="7480300" cy="2235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400" dirty="0">
                <a:solidFill>
                  <a:srgbClr val="404040"/>
                </a:solidFill>
                <a:latin typeface="Verdana"/>
                <a:cs typeface="Verdana"/>
              </a:rPr>
              <a:t>HTML5</a:t>
            </a:r>
            <a:r>
              <a:rPr sz="2400" b="1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Verdana"/>
                <a:cs typeface="Verdana"/>
              </a:rPr>
              <a:t>doctype</a:t>
            </a:r>
            <a:r>
              <a:rPr sz="2400" b="1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beginning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page,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Verdana"/>
                <a:cs typeface="Verdana"/>
              </a:rPr>
              <a:t>lang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attribute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correct  </a:t>
            </a:r>
            <a:r>
              <a:rPr sz="2400" b="1" spc="-155" dirty="0">
                <a:solidFill>
                  <a:srgbClr val="404040"/>
                </a:solidFill>
                <a:latin typeface="Verdana"/>
                <a:cs typeface="Verdana"/>
              </a:rPr>
              <a:t>character </a:t>
            </a:r>
            <a:r>
              <a:rPr sz="2400" b="1" spc="-27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E81EB2A0-A018-4525-B6BA-81AFDD4F5FA5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567" y="3460182"/>
            <a:ext cx="8284571" cy="1706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001634" cy="3620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90" dirty="0">
                <a:solidFill>
                  <a:srgbClr val="404040"/>
                </a:solidFill>
                <a:latin typeface="Verdana"/>
                <a:cs typeface="Verdana"/>
              </a:rPr>
              <a:t>Meta </a:t>
            </a:r>
            <a:r>
              <a:rPr sz="2400" b="1" spc="-245" dirty="0">
                <a:solidFill>
                  <a:srgbClr val="404040"/>
                </a:solidFill>
                <a:latin typeface="Verdana"/>
                <a:cs typeface="Verdana"/>
              </a:rPr>
              <a:t>viewport </a:t>
            </a:r>
            <a:r>
              <a:rPr sz="2400" b="1" spc="-165" dirty="0">
                <a:solidFill>
                  <a:srgbClr val="404040"/>
                </a:solidFill>
                <a:latin typeface="Verdana"/>
                <a:cs typeface="Verdana"/>
              </a:rPr>
              <a:t>tag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ensure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proper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rendering</a:t>
            </a:r>
            <a:r>
              <a:rPr sz="2400" spc="-5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touch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zooming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Width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screen-width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initial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default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90500" marR="46990" indent="-177800">
              <a:lnSpc>
                <a:spcPct val="101499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experience,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thus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need 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view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CB2F1F82-ABF0-4901-A61D-7E272A649BE1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118984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files: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190" dirty="0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210" dirty="0">
                <a:solidFill>
                  <a:srgbClr val="404040"/>
                </a:solidFill>
                <a:latin typeface="Verdana"/>
                <a:cs typeface="Verdana"/>
              </a:rPr>
              <a:t>jquery.min.js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204" dirty="0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29DD1"/>
              </a:buClr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example,	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Internet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CB2F1F82-ABF0-4901-A61D-7E272A649BE1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24" y="4881299"/>
            <a:ext cx="8768733" cy="53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/>
                <a:cs typeface="Verdana"/>
              </a:rPr>
              <a:t>concept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containing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element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wrap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site</a:t>
            </a:r>
            <a:r>
              <a:rPr sz="24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contents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D2B105B3-E82A-4001-8084-CE38EE8B9294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Bootstrap's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 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across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divide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 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A52657E5-488A-4050-BA42-679006A21590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bellow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example,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divide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space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inside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same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side. </a:t>
            </a:r>
            <a:r>
              <a:rPr sz="2400" spc="-325" dirty="0">
                <a:solidFill>
                  <a:srgbClr val="404040"/>
                </a:solidFill>
                <a:latin typeface="Verdana"/>
                <a:cs typeface="Verdana"/>
              </a:rPr>
              <a:t>4+4+4 </a:t>
            </a:r>
            <a:r>
              <a:rPr sz="2400" spc="-509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400" spc="-4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combination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sum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equal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12.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C854439B-E68F-4CFA-B924-043B24932C93}" type="datetime1">
              <a:rPr lang="en-US" sz="1200" spc="-5" smtClean="0">
                <a:solidFill>
                  <a:srgbClr val="FFFFFF"/>
                </a:solidFill>
                <a:latin typeface="Arial"/>
                <a:cs typeface="Arial"/>
              </a:rPr>
              <a:t>2/6/2019</a:t>
            </a:fld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5045" y="4009652"/>
            <a:ext cx="5961106" cy="2309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144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16075</TotalTime>
  <Words>670</Words>
  <Application>Microsoft Office PowerPoint</Application>
  <PresentationFormat>On-screen Show (4:3)</PresentationFormat>
  <Paragraphs>191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Tesfaye Gari</dc:creator>
  <cp:lastModifiedBy>Tesfaye Gari</cp:lastModifiedBy>
  <cp:revision>12</cp:revision>
  <dcterms:created xsi:type="dcterms:W3CDTF">2019-02-05T20:08:55Z</dcterms:created>
  <dcterms:modified xsi:type="dcterms:W3CDTF">2019-02-17T00:15:38Z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2019-02-05T00:00:00Z</vt:filetime>
  </property>
</Properties>
</file>