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notesMasterIdLst>
    <p:notesMasterId r:id="rId43"/>
  </p:notesMasterIdLst>
  <p:sldIdLst>
    <p:sldId id="256" r:id="rId2"/>
    <p:sldId id="257" r:id="rId3"/>
    <p:sldId id="259" r:id="rId4"/>
    <p:sldId id="260" r:id="rId5"/>
    <p:sldId id="261" r:id="rId6"/>
    <p:sldId id="262" r:id="rId7"/>
    <p:sldId id="263" r:id="rId8"/>
    <p:sldId id="264" r:id="rId9"/>
    <p:sldId id="265" r:id="rId10"/>
    <p:sldId id="268" r:id="rId11"/>
    <p:sldId id="270" r:id="rId12"/>
    <p:sldId id="269" r:id="rId13"/>
    <p:sldId id="271" r:id="rId14"/>
    <p:sldId id="272" r:id="rId15"/>
    <p:sldId id="273" r:id="rId16"/>
    <p:sldId id="274" r:id="rId17"/>
    <p:sldId id="275" r:id="rId18"/>
    <p:sldId id="276" r:id="rId19"/>
    <p:sldId id="277" r:id="rId20"/>
    <p:sldId id="280" r:id="rId21"/>
    <p:sldId id="278" r:id="rId22"/>
    <p:sldId id="279" r:id="rId23"/>
    <p:sldId id="281" r:id="rId24"/>
    <p:sldId id="282" r:id="rId25"/>
    <p:sldId id="283" r:id="rId26"/>
    <p:sldId id="284" r:id="rId27"/>
    <p:sldId id="285" r:id="rId28"/>
    <p:sldId id="286" r:id="rId29"/>
    <p:sldId id="288" r:id="rId30"/>
    <p:sldId id="302" r:id="rId31"/>
    <p:sldId id="294" r:id="rId32"/>
    <p:sldId id="295" r:id="rId33"/>
    <p:sldId id="296" r:id="rId34"/>
    <p:sldId id="297" r:id="rId35"/>
    <p:sldId id="298" r:id="rId36"/>
    <p:sldId id="299" r:id="rId37"/>
    <p:sldId id="300" r:id="rId38"/>
    <p:sldId id="313" r:id="rId39"/>
    <p:sldId id="305" r:id="rId40"/>
    <p:sldId id="306" r:id="rId41"/>
    <p:sldId id="317" r:id="rId42"/>
  </p:sldIdLst>
  <p:sldSz cx="9144000" cy="6858000" type="screen4x3"/>
  <p:notesSz cx="6858000" cy="9144000"/>
  <p:embeddedFontLst>
    <p:embeddedFont>
      <p:font typeface="Century Schoolbook" panose="02040604050505020304" pitchFamily="18"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Wingdings 2" panose="05020102010507070707" pitchFamily="18" charset="2"/>
      <p:regular r:id="rId52"/>
    </p:embeddedFont>
  </p:embeddedFontLst>
  <p:defaultTextStyle>
    <a:defPPr>
      <a:defRPr lang="en-US"/>
    </a:defPPr>
    <a:lvl1pPr algn="l" rtl="0" fontAlgn="base">
      <a:spcBef>
        <a:spcPct val="0"/>
      </a:spcBef>
      <a:spcAft>
        <a:spcPct val="0"/>
      </a:spcAft>
      <a:defRPr kern="1200">
        <a:solidFill>
          <a:schemeClr val="tx1"/>
        </a:solidFill>
        <a:latin typeface="Century Schoolbook" panose="020406040505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entury Schoolbook" panose="020406040505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entury Schoolbook" panose="020406040505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entury Schoolbook" panose="020406040505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entury Schoolbook" panose="020406040505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entury Schoolbook" panose="020406040505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entury Schoolbook" panose="020406040505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entury Schoolbook" panose="020406040505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entury Schoolbook" panose="020406040505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6207" autoAdjust="0"/>
  </p:normalViewPr>
  <p:slideViewPr>
    <p:cSldViewPr>
      <p:cViewPr varScale="1">
        <p:scale>
          <a:sx n="100" d="100"/>
          <a:sy n="100" d="100"/>
        </p:scale>
        <p:origin x="1914" y="84"/>
      </p:cViewPr>
      <p:guideLst>
        <p:guide orient="horz" pos="2160"/>
        <p:guide pos="2880"/>
      </p:guideLst>
    </p:cSldViewPr>
  </p:slideViewPr>
  <p:outlineViewPr>
    <p:cViewPr>
      <p:scale>
        <a:sx n="33" d="100"/>
        <a:sy n="33" d="100"/>
      </p:scale>
      <p:origin x="0" y="370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344AD-4F75-48F9-A06B-BC1A05E66D09}"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D03E3733-3D94-4FED-8189-109C9E324D50}">
      <dgm:prSet phldrT="[Text]"/>
      <dgm:spPr/>
      <dgm:t>
        <a:bodyPr/>
        <a:lstStyle/>
        <a:p>
          <a:r>
            <a:rPr lang="en-US" dirty="0" smtClean="0"/>
            <a:t>html</a:t>
          </a:r>
          <a:endParaRPr lang="en-US" dirty="0"/>
        </a:p>
      </dgm:t>
    </dgm:pt>
    <dgm:pt modelId="{5BBC670B-84C4-4608-83A6-4D97EC279596}" type="parTrans" cxnId="{3588F0C8-132B-4D0C-A391-97FA437BE68D}">
      <dgm:prSet/>
      <dgm:spPr/>
      <dgm:t>
        <a:bodyPr/>
        <a:lstStyle/>
        <a:p>
          <a:endParaRPr lang="en-US"/>
        </a:p>
      </dgm:t>
    </dgm:pt>
    <dgm:pt modelId="{1647C59F-8B2D-4932-98DF-2B30FDA8228F}" type="sibTrans" cxnId="{3588F0C8-132B-4D0C-A391-97FA437BE68D}">
      <dgm:prSet/>
      <dgm:spPr/>
      <dgm:t>
        <a:bodyPr/>
        <a:lstStyle/>
        <a:p>
          <a:r>
            <a:rPr lang="en-US" b="1" dirty="0" smtClean="0"/>
            <a:t>ELEMENT_NODE </a:t>
          </a:r>
          <a:endParaRPr lang="en-US" dirty="0"/>
        </a:p>
      </dgm:t>
    </dgm:pt>
    <dgm:pt modelId="{791FD6DA-10E8-40CD-B2CD-DB755E9138E0}">
      <dgm:prSet phldrT="[Text]"/>
      <dgm:spPr/>
      <dgm:t>
        <a:bodyPr/>
        <a:lstStyle/>
        <a:p>
          <a:r>
            <a:rPr lang="en-US" dirty="0" smtClean="0"/>
            <a:t>head</a:t>
          </a:r>
          <a:endParaRPr lang="en-US" dirty="0"/>
        </a:p>
      </dgm:t>
    </dgm:pt>
    <dgm:pt modelId="{DC4BE086-3195-4234-B397-7B2EFC23187B}" type="parTrans" cxnId="{B41F8FB1-3B2F-4573-9712-00EF7E1280A4}">
      <dgm:prSet/>
      <dgm:spPr/>
      <dgm:t>
        <a:bodyPr/>
        <a:lstStyle/>
        <a:p>
          <a:endParaRPr lang="en-US"/>
        </a:p>
      </dgm:t>
    </dgm:pt>
    <dgm:pt modelId="{2FF081B3-CEBD-47D9-8C48-7C556E7C9BE1}" type="sibTrans" cxnId="{B41F8FB1-3B2F-4573-9712-00EF7E1280A4}">
      <dgm:prSet/>
      <dgm:spPr/>
      <dgm:t>
        <a:bodyPr/>
        <a:lstStyle/>
        <a:p>
          <a:r>
            <a:rPr lang="en-US" b="1" dirty="0" smtClean="0"/>
            <a:t>ELEMENT_NODE </a:t>
          </a:r>
          <a:endParaRPr lang="en-US" dirty="0"/>
        </a:p>
      </dgm:t>
    </dgm:pt>
    <dgm:pt modelId="{03512647-73B5-45EB-8748-DF6C71B2FE84}">
      <dgm:prSet phldrT="[Text]"/>
      <dgm:spPr/>
      <dgm:t>
        <a:bodyPr/>
        <a:lstStyle/>
        <a:p>
          <a:r>
            <a:rPr lang="en-US" dirty="0" smtClean="0"/>
            <a:t>body</a:t>
          </a:r>
          <a:endParaRPr lang="en-US" dirty="0"/>
        </a:p>
      </dgm:t>
    </dgm:pt>
    <dgm:pt modelId="{13718A74-518A-423C-A167-09D54D7624D6}" type="parTrans" cxnId="{706E0DBB-263A-4734-BB34-88AA905AD35C}">
      <dgm:prSet/>
      <dgm:spPr/>
      <dgm:t>
        <a:bodyPr/>
        <a:lstStyle/>
        <a:p>
          <a:endParaRPr lang="en-US"/>
        </a:p>
      </dgm:t>
    </dgm:pt>
    <dgm:pt modelId="{BDD721F8-2ABC-4339-95D0-5EFD161094C6}" type="sibTrans" cxnId="{706E0DBB-263A-4734-BB34-88AA905AD35C}">
      <dgm:prSet/>
      <dgm:spPr/>
      <dgm:t>
        <a:bodyPr/>
        <a:lstStyle/>
        <a:p>
          <a:r>
            <a:rPr lang="en-US" b="1" dirty="0" smtClean="0"/>
            <a:t>ELEMENT_NODE </a:t>
          </a:r>
          <a:endParaRPr lang="en-US" dirty="0"/>
        </a:p>
      </dgm:t>
    </dgm:pt>
    <dgm:pt modelId="{B1007A31-1928-4DFF-8D45-98CB40017993}">
      <dgm:prSet/>
      <dgm:spPr/>
      <dgm:t>
        <a:bodyPr/>
        <a:lstStyle/>
        <a:p>
          <a:r>
            <a:rPr lang="en-US" dirty="0" smtClean="0"/>
            <a:t>title</a:t>
          </a:r>
          <a:endParaRPr lang="en-US" dirty="0"/>
        </a:p>
      </dgm:t>
    </dgm:pt>
    <dgm:pt modelId="{E208251A-B1DD-41B6-AA04-3A7D63C0CBFB}" type="parTrans" cxnId="{A3BEF833-92A6-4DF8-B6EE-A87F63306B5F}">
      <dgm:prSet/>
      <dgm:spPr/>
      <dgm:t>
        <a:bodyPr/>
        <a:lstStyle/>
        <a:p>
          <a:endParaRPr lang="en-US"/>
        </a:p>
      </dgm:t>
    </dgm:pt>
    <dgm:pt modelId="{4037DA29-0A2C-441B-B725-538260946813}" type="sibTrans" cxnId="{A3BEF833-92A6-4DF8-B6EE-A87F63306B5F}">
      <dgm:prSet/>
      <dgm:spPr/>
      <dgm:t>
        <a:bodyPr/>
        <a:lstStyle/>
        <a:p>
          <a:r>
            <a:rPr lang="en-US" b="1" dirty="0" smtClean="0"/>
            <a:t>ELEMENT_NODE </a:t>
          </a:r>
          <a:endParaRPr lang="en-US" dirty="0"/>
        </a:p>
      </dgm:t>
    </dgm:pt>
    <dgm:pt modelId="{0DF18489-49D3-4D17-8B1C-69C8809549E9}">
      <dgm:prSet/>
      <dgm:spPr/>
      <dgm:t>
        <a:bodyPr/>
        <a:lstStyle/>
        <a:p>
          <a:r>
            <a:rPr lang="en-US" dirty="0" smtClean="0"/>
            <a:t>Some title</a:t>
          </a:r>
          <a:endParaRPr lang="en-US" dirty="0"/>
        </a:p>
      </dgm:t>
    </dgm:pt>
    <dgm:pt modelId="{9EAFF80D-FEF8-495A-A5B9-10C3C1EF4B3E}" type="parTrans" cxnId="{514D5BFE-6F0D-4D45-859B-6DBE509E9418}">
      <dgm:prSet/>
      <dgm:spPr/>
      <dgm:t>
        <a:bodyPr/>
        <a:lstStyle/>
        <a:p>
          <a:endParaRPr lang="en-US"/>
        </a:p>
      </dgm:t>
    </dgm:pt>
    <dgm:pt modelId="{2D2870E5-5833-4894-919C-3D3769129487}" type="sibTrans" cxnId="{514D5BFE-6F0D-4D45-859B-6DBE509E9418}">
      <dgm:prSet/>
      <dgm:spPr/>
      <dgm:t>
        <a:bodyPr/>
        <a:lstStyle/>
        <a:p>
          <a:r>
            <a:rPr lang="en-US" b="1" dirty="0" smtClean="0"/>
            <a:t>TEXT_NODE </a:t>
          </a:r>
          <a:endParaRPr lang="en-US" dirty="0"/>
        </a:p>
      </dgm:t>
    </dgm:pt>
    <dgm:pt modelId="{08A9D3C2-1C27-4FA1-A125-FFF0066A9E54}">
      <dgm:prSet/>
      <dgm:spPr/>
      <dgm:t>
        <a:bodyPr/>
        <a:lstStyle/>
        <a:p>
          <a:r>
            <a:rPr lang="en-US" dirty="0" smtClean="0"/>
            <a:t>p</a:t>
          </a:r>
          <a:endParaRPr lang="en-US" dirty="0"/>
        </a:p>
      </dgm:t>
    </dgm:pt>
    <dgm:pt modelId="{CAC9669A-A245-4DAE-9A6B-2878E269014A}" type="parTrans" cxnId="{3F82C569-D88E-47D3-B00E-6C8C5346074F}">
      <dgm:prSet/>
      <dgm:spPr/>
      <dgm:t>
        <a:bodyPr/>
        <a:lstStyle/>
        <a:p>
          <a:endParaRPr lang="en-US"/>
        </a:p>
      </dgm:t>
    </dgm:pt>
    <dgm:pt modelId="{B220671C-D11F-4A4E-B7B4-23BE2AB6B8B3}" type="sibTrans" cxnId="{3F82C569-D88E-47D3-B00E-6C8C5346074F}">
      <dgm:prSet/>
      <dgm:spPr/>
      <dgm:t>
        <a:bodyPr/>
        <a:lstStyle/>
        <a:p>
          <a:r>
            <a:rPr lang="en-US" b="1" dirty="0" smtClean="0"/>
            <a:t>ELEMENT_NODE </a:t>
          </a:r>
          <a:endParaRPr lang="en-US" dirty="0"/>
        </a:p>
      </dgm:t>
    </dgm:pt>
    <dgm:pt modelId="{200F5039-E586-49EF-AE19-AA283A622D94}" type="asst">
      <dgm:prSet/>
      <dgm:spPr/>
      <dgm:t>
        <a:bodyPr/>
        <a:lstStyle/>
        <a:p>
          <a:r>
            <a:rPr lang="en-US" dirty="0" smtClean="0"/>
            <a:t>a</a:t>
          </a:r>
          <a:endParaRPr lang="en-US" dirty="0"/>
        </a:p>
      </dgm:t>
    </dgm:pt>
    <dgm:pt modelId="{862F2E31-1539-4E6E-AC9C-98329BA930DF}" type="parTrans" cxnId="{351E169B-9753-491D-8174-D04CC255E9D0}">
      <dgm:prSet/>
      <dgm:spPr/>
      <dgm:t>
        <a:bodyPr/>
        <a:lstStyle/>
        <a:p>
          <a:endParaRPr lang="en-US"/>
        </a:p>
      </dgm:t>
    </dgm:pt>
    <dgm:pt modelId="{169520E1-CE60-432F-9C5B-D019C3FBF0B7}" type="sibTrans" cxnId="{351E169B-9753-491D-8174-D04CC255E9D0}">
      <dgm:prSet/>
      <dgm:spPr/>
      <dgm:t>
        <a:bodyPr/>
        <a:lstStyle/>
        <a:p>
          <a:r>
            <a:rPr lang="en-US" b="1" dirty="0" smtClean="0"/>
            <a:t>ELEMENT_NODE </a:t>
          </a:r>
          <a:endParaRPr lang="en-US" dirty="0"/>
        </a:p>
      </dgm:t>
    </dgm:pt>
    <dgm:pt modelId="{FBBEC8A8-912A-473B-9A4A-C50081BB9525}" type="asst">
      <dgm:prSet/>
      <dgm:spPr/>
      <dgm:t>
        <a:bodyPr/>
        <a:lstStyle/>
        <a:p>
          <a:r>
            <a:rPr lang="en-US" dirty="0" smtClean="0"/>
            <a:t>Go to</a:t>
          </a:r>
          <a:endParaRPr lang="en-US" dirty="0"/>
        </a:p>
      </dgm:t>
    </dgm:pt>
    <dgm:pt modelId="{4D029481-4E46-4851-A3CF-0824C2526F0A}" type="parTrans" cxnId="{D998D2D9-1E67-4E19-8816-53A746D0FDF4}">
      <dgm:prSet/>
      <dgm:spPr/>
      <dgm:t>
        <a:bodyPr/>
        <a:lstStyle/>
        <a:p>
          <a:endParaRPr lang="en-US"/>
        </a:p>
      </dgm:t>
    </dgm:pt>
    <dgm:pt modelId="{F4C21371-BF42-409E-9880-796BC08356B7}" type="sibTrans" cxnId="{D998D2D9-1E67-4E19-8816-53A746D0FDF4}">
      <dgm:prSet/>
      <dgm:spPr/>
      <dgm:t>
        <a:bodyPr/>
        <a:lstStyle/>
        <a:p>
          <a:r>
            <a:rPr lang="en-US" b="1" dirty="0" smtClean="0"/>
            <a:t>TEXT_NODE </a:t>
          </a:r>
          <a:endParaRPr lang="en-US" dirty="0"/>
        </a:p>
      </dgm:t>
    </dgm:pt>
    <dgm:pt modelId="{A812A484-58EC-4020-9393-AFCB6FF3133D}">
      <dgm:prSet/>
      <dgm:spPr/>
      <dgm:t>
        <a:bodyPr/>
        <a:lstStyle/>
        <a:p>
          <a:r>
            <a:rPr lang="en-US" dirty="0" smtClean="0"/>
            <a:t>some link</a:t>
          </a:r>
          <a:endParaRPr lang="en-US" dirty="0"/>
        </a:p>
      </dgm:t>
    </dgm:pt>
    <dgm:pt modelId="{2AC7524F-BC78-4182-B60D-A6F23B2480DA}" type="parTrans" cxnId="{BB14B39F-7E41-469E-AB91-B7901EDB2BE6}">
      <dgm:prSet/>
      <dgm:spPr/>
      <dgm:t>
        <a:bodyPr/>
        <a:lstStyle/>
        <a:p>
          <a:endParaRPr lang="en-US"/>
        </a:p>
      </dgm:t>
    </dgm:pt>
    <dgm:pt modelId="{AA39F5AF-3DEF-466F-A85D-5007942F0D18}" type="sibTrans" cxnId="{BB14B39F-7E41-469E-AB91-B7901EDB2BE6}">
      <dgm:prSet/>
      <dgm:spPr/>
      <dgm:t>
        <a:bodyPr/>
        <a:lstStyle/>
        <a:p>
          <a:r>
            <a:rPr lang="en-US" b="1" dirty="0" smtClean="0"/>
            <a:t>TEXT_NODE </a:t>
          </a:r>
          <a:endParaRPr lang="en-US" dirty="0"/>
        </a:p>
      </dgm:t>
    </dgm:pt>
    <dgm:pt modelId="{68EAB8E5-9A3B-4759-B940-69A91A8AB732}" type="asst">
      <dgm:prSet/>
      <dgm:spPr/>
      <dgm:t>
        <a:bodyPr/>
        <a:lstStyle/>
        <a:p>
          <a:r>
            <a:rPr lang="en-US" dirty="0" err="1" smtClean="0"/>
            <a:t>href</a:t>
          </a:r>
          <a:endParaRPr lang="en-US" dirty="0"/>
        </a:p>
      </dgm:t>
    </dgm:pt>
    <dgm:pt modelId="{D4F968FE-7632-485D-BCF2-B6BC0EECD7EC}" type="parTrans" cxnId="{BBE80180-77AF-4A45-82EA-CCB5E9CF0F1F}">
      <dgm:prSet/>
      <dgm:spPr/>
      <dgm:t>
        <a:bodyPr/>
        <a:lstStyle/>
        <a:p>
          <a:endParaRPr lang="en-US"/>
        </a:p>
      </dgm:t>
    </dgm:pt>
    <dgm:pt modelId="{FA17C3DF-E2C3-42DB-B906-367C0593DFA2}" type="sibTrans" cxnId="{BBE80180-77AF-4A45-82EA-CCB5E9CF0F1F}">
      <dgm:prSet/>
      <dgm:spPr/>
      <dgm:t>
        <a:bodyPr/>
        <a:lstStyle/>
        <a:p>
          <a:r>
            <a:rPr lang="en-US" b="1" dirty="0" smtClean="0"/>
            <a:t>ATTRIBUTE_NODE </a:t>
          </a:r>
          <a:endParaRPr lang="en-US" dirty="0"/>
        </a:p>
      </dgm:t>
    </dgm:pt>
    <dgm:pt modelId="{A593C4E0-A9CD-45BC-ADDE-56010C8EC28E}" type="pres">
      <dgm:prSet presAssocID="{200344AD-4F75-48F9-A06B-BC1A05E66D09}" presName="hierChild1" presStyleCnt="0">
        <dgm:presLayoutVars>
          <dgm:orgChart val="1"/>
          <dgm:chPref val="1"/>
          <dgm:dir/>
          <dgm:animOne val="branch"/>
          <dgm:animLvl val="lvl"/>
          <dgm:resizeHandles/>
        </dgm:presLayoutVars>
      </dgm:prSet>
      <dgm:spPr/>
      <dgm:t>
        <a:bodyPr/>
        <a:lstStyle/>
        <a:p>
          <a:endParaRPr lang="en-US"/>
        </a:p>
      </dgm:t>
    </dgm:pt>
    <dgm:pt modelId="{E70DCEEC-0747-4F86-976F-38533DFF8ECA}" type="pres">
      <dgm:prSet presAssocID="{D03E3733-3D94-4FED-8189-109C9E324D50}" presName="hierRoot1" presStyleCnt="0">
        <dgm:presLayoutVars>
          <dgm:hierBranch val="init"/>
        </dgm:presLayoutVars>
      </dgm:prSet>
      <dgm:spPr/>
    </dgm:pt>
    <dgm:pt modelId="{A3A0AD65-934E-476A-B444-E26371867FF1}" type="pres">
      <dgm:prSet presAssocID="{D03E3733-3D94-4FED-8189-109C9E324D50}" presName="rootComposite1" presStyleCnt="0"/>
      <dgm:spPr/>
    </dgm:pt>
    <dgm:pt modelId="{054B42F1-5529-4257-A5E9-788D423D407B}" type="pres">
      <dgm:prSet presAssocID="{D03E3733-3D94-4FED-8189-109C9E324D50}" presName="rootText1" presStyleLbl="node0" presStyleIdx="0" presStyleCnt="1">
        <dgm:presLayoutVars>
          <dgm:chMax/>
          <dgm:chPref val="3"/>
        </dgm:presLayoutVars>
      </dgm:prSet>
      <dgm:spPr/>
      <dgm:t>
        <a:bodyPr/>
        <a:lstStyle/>
        <a:p>
          <a:endParaRPr lang="en-US"/>
        </a:p>
      </dgm:t>
    </dgm:pt>
    <dgm:pt modelId="{0B413ACB-A544-4E8F-A48D-0F362CB60692}" type="pres">
      <dgm:prSet presAssocID="{D03E3733-3D94-4FED-8189-109C9E324D50}" presName="titleText1" presStyleLbl="fgAcc0" presStyleIdx="0" presStyleCnt="1">
        <dgm:presLayoutVars>
          <dgm:chMax val="0"/>
          <dgm:chPref val="0"/>
        </dgm:presLayoutVars>
      </dgm:prSet>
      <dgm:spPr/>
      <dgm:t>
        <a:bodyPr/>
        <a:lstStyle/>
        <a:p>
          <a:endParaRPr lang="en-US"/>
        </a:p>
      </dgm:t>
    </dgm:pt>
    <dgm:pt modelId="{B9B0F7C5-E64F-445B-BE02-D7E2490FC1F4}" type="pres">
      <dgm:prSet presAssocID="{D03E3733-3D94-4FED-8189-109C9E324D50}" presName="rootConnector1" presStyleLbl="node1" presStyleIdx="0" presStyleCnt="6"/>
      <dgm:spPr/>
      <dgm:t>
        <a:bodyPr/>
        <a:lstStyle/>
        <a:p>
          <a:endParaRPr lang="en-US"/>
        </a:p>
      </dgm:t>
    </dgm:pt>
    <dgm:pt modelId="{5EF74714-0044-4FA7-8397-36872596DBE0}" type="pres">
      <dgm:prSet presAssocID="{D03E3733-3D94-4FED-8189-109C9E324D50}" presName="hierChild2" presStyleCnt="0"/>
      <dgm:spPr/>
    </dgm:pt>
    <dgm:pt modelId="{98C375DC-6B63-4632-A6F7-0435B2E6146A}" type="pres">
      <dgm:prSet presAssocID="{DC4BE086-3195-4234-B397-7B2EFC23187B}" presName="Name37" presStyleLbl="parChTrans1D2" presStyleIdx="0" presStyleCnt="2"/>
      <dgm:spPr/>
      <dgm:t>
        <a:bodyPr/>
        <a:lstStyle/>
        <a:p>
          <a:endParaRPr lang="en-US"/>
        </a:p>
      </dgm:t>
    </dgm:pt>
    <dgm:pt modelId="{564312AA-D9C8-4BC8-826C-DDDAB56A9C4A}" type="pres">
      <dgm:prSet presAssocID="{791FD6DA-10E8-40CD-B2CD-DB755E9138E0}" presName="hierRoot2" presStyleCnt="0">
        <dgm:presLayoutVars>
          <dgm:hierBranch val="init"/>
        </dgm:presLayoutVars>
      </dgm:prSet>
      <dgm:spPr/>
    </dgm:pt>
    <dgm:pt modelId="{9E12DA54-6D99-4AC1-9334-38BFBF6409FF}" type="pres">
      <dgm:prSet presAssocID="{791FD6DA-10E8-40CD-B2CD-DB755E9138E0}" presName="rootComposite" presStyleCnt="0"/>
      <dgm:spPr/>
    </dgm:pt>
    <dgm:pt modelId="{3A90FDB9-0FE6-4A46-AB78-16271E7038A4}" type="pres">
      <dgm:prSet presAssocID="{791FD6DA-10E8-40CD-B2CD-DB755E9138E0}" presName="rootText" presStyleLbl="node1" presStyleIdx="0" presStyleCnt="6">
        <dgm:presLayoutVars>
          <dgm:chMax/>
          <dgm:chPref val="3"/>
        </dgm:presLayoutVars>
      </dgm:prSet>
      <dgm:spPr/>
      <dgm:t>
        <a:bodyPr/>
        <a:lstStyle/>
        <a:p>
          <a:endParaRPr lang="en-US"/>
        </a:p>
      </dgm:t>
    </dgm:pt>
    <dgm:pt modelId="{F7DF2C18-4289-4975-B0E2-93F32F611E55}" type="pres">
      <dgm:prSet presAssocID="{791FD6DA-10E8-40CD-B2CD-DB755E9138E0}" presName="titleText2" presStyleLbl="fgAcc1" presStyleIdx="0" presStyleCnt="6">
        <dgm:presLayoutVars>
          <dgm:chMax val="0"/>
          <dgm:chPref val="0"/>
        </dgm:presLayoutVars>
      </dgm:prSet>
      <dgm:spPr/>
      <dgm:t>
        <a:bodyPr/>
        <a:lstStyle/>
        <a:p>
          <a:endParaRPr lang="en-US"/>
        </a:p>
      </dgm:t>
    </dgm:pt>
    <dgm:pt modelId="{D4F8DCEF-03F6-4ABB-867D-157276C50FAE}" type="pres">
      <dgm:prSet presAssocID="{791FD6DA-10E8-40CD-B2CD-DB755E9138E0}" presName="rootConnector" presStyleLbl="node2" presStyleIdx="0" presStyleCnt="0"/>
      <dgm:spPr/>
      <dgm:t>
        <a:bodyPr/>
        <a:lstStyle/>
        <a:p>
          <a:endParaRPr lang="en-US"/>
        </a:p>
      </dgm:t>
    </dgm:pt>
    <dgm:pt modelId="{21E051D0-01E7-41FB-9525-A126D7ABDC5E}" type="pres">
      <dgm:prSet presAssocID="{791FD6DA-10E8-40CD-B2CD-DB755E9138E0}" presName="hierChild4" presStyleCnt="0"/>
      <dgm:spPr/>
    </dgm:pt>
    <dgm:pt modelId="{DBB2D7D4-0814-402C-AFC3-5C4567CE54ED}" type="pres">
      <dgm:prSet presAssocID="{E208251A-B1DD-41B6-AA04-3A7D63C0CBFB}" presName="Name37" presStyleLbl="parChTrans1D3" presStyleIdx="0" presStyleCnt="2"/>
      <dgm:spPr/>
      <dgm:t>
        <a:bodyPr/>
        <a:lstStyle/>
        <a:p>
          <a:endParaRPr lang="en-US"/>
        </a:p>
      </dgm:t>
    </dgm:pt>
    <dgm:pt modelId="{73728229-8222-4248-98EA-FC8D3141938C}" type="pres">
      <dgm:prSet presAssocID="{B1007A31-1928-4DFF-8D45-98CB40017993}" presName="hierRoot2" presStyleCnt="0">
        <dgm:presLayoutVars>
          <dgm:hierBranch val="init"/>
        </dgm:presLayoutVars>
      </dgm:prSet>
      <dgm:spPr/>
    </dgm:pt>
    <dgm:pt modelId="{7122F925-CF5C-4094-830B-C052DFE4102C}" type="pres">
      <dgm:prSet presAssocID="{B1007A31-1928-4DFF-8D45-98CB40017993}" presName="rootComposite" presStyleCnt="0"/>
      <dgm:spPr/>
    </dgm:pt>
    <dgm:pt modelId="{B7BB5A97-27ED-4B6E-A71E-C00B46AFD583}" type="pres">
      <dgm:prSet presAssocID="{B1007A31-1928-4DFF-8D45-98CB40017993}" presName="rootText" presStyleLbl="node1" presStyleIdx="1" presStyleCnt="6">
        <dgm:presLayoutVars>
          <dgm:chMax/>
          <dgm:chPref val="3"/>
        </dgm:presLayoutVars>
      </dgm:prSet>
      <dgm:spPr/>
      <dgm:t>
        <a:bodyPr/>
        <a:lstStyle/>
        <a:p>
          <a:endParaRPr lang="en-US"/>
        </a:p>
      </dgm:t>
    </dgm:pt>
    <dgm:pt modelId="{9CAE5F56-3058-4B2A-93F3-1ECDF7064B69}" type="pres">
      <dgm:prSet presAssocID="{B1007A31-1928-4DFF-8D45-98CB40017993}" presName="titleText2" presStyleLbl="fgAcc1" presStyleIdx="1" presStyleCnt="6">
        <dgm:presLayoutVars>
          <dgm:chMax val="0"/>
          <dgm:chPref val="0"/>
        </dgm:presLayoutVars>
      </dgm:prSet>
      <dgm:spPr/>
      <dgm:t>
        <a:bodyPr/>
        <a:lstStyle/>
        <a:p>
          <a:endParaRPr lang="en-US"/>
        </a:p>
      </dgm:t>
    </dgm:pt>
    <dgm:pt modelId="{BFFA9729-850D-4E89-ACF2-B913C65F1A73}" type="pres">
      <dgm:prSet presAssocID="{B1007A31-1928-4DFF-8D45-98CB40017993}" presName="rootConnector" presStyleLbl="node3" presStyleIdx="0" presStyleCnt="0"/>
      <dgm:spPr/>
      <dgm:t>
        <a:bodyPr/>
        <a:lstStyle/>
        <a:p>
          <a:endParaRPr lang="en-US"/>
        </a:p>
      </dgm:t>
    </dgm:pt>
    <dgm:pt modelId="{597C1F54-D79E-4778-B32A-A13DA0A050CD}" type="pres">
      <dgm:prSet presAssocID="{B1007A31-1928-4DFF-8D45-98CB40017993}" presName="hierChild4" presStyleCnt="0"/>
      <dgm:spPr/>
    </dgm:pt>
    <dgm:pt modelId="{41EFAE50-A884-468C-810F-D262D6E553F9}" type="pres">
      <dgm:prSet presAssocID="{9EAFF80D-FEF8-495A-A5B9-10C3C1EF4B3E}" presName="Name37" presStyleLbl="parChTrans1D4" presStyleIdx="0" presStyleCnt="5"/>
      <dgm:spPr/>
      <dgm:t>
        <a:bodyPr/>
        <a:lstStyle/>
        <a:p>
          <a:endParaRPr lang="en-US"/>
        </a:p>
      </dgm:t>
    </dgm:pt>
    <dgm:pt modelId="{9D537AE9-1891-4F4D-9F84-13B12F6CC8D7}" type="pres">
      <dgm:prSet presAssocID="{0DF18489-49D3-4D17-8B1C-69C8809549E9}" presName="hierRoot2" presStyleCnt="0">
        <dgm:presLayoutVars>
          <dgm:hierBranch val="init"/>
        </dgm:presLayoutVars>
      </dgm:prSet>
      <dgm:spPr/>
    </dgm:pt>
    <dgm:pt modelId="{E9E990DB-1D0D-4EC6-A509-35A8C4F0B219}" type="pres">
      <dgm:prSet presAssocID="{0DF18489-49D3-4D17-8B1C-69C8809549E9}" presName="rootComposite" presStyleCnt="0"/>
      <dgm:spPr/>
    </dgm:pt>
    <dgm:pt modelId="{CE63E499-738D-4706-B753-50729630E0A5}" type="pres">
      <dgm:prSet presAssocID="{0DF18489-49D3-4D17-8B1C-69C8809549E9}" presName="rootText" presStyleLbl="node1" presStyleIdx="2" presStyleCnt="6">
        <dgm:presLayoutVars>
          <dgm:chMax/>
          <dgm:chPref val="3"/>
        </dgm:presLayoutVars>
      </dgm:prSet>
      <dgm:spPr>
        <a:prstGeom prst="roundRect">
          <a:avLst/>
        </a:prstGeom>
      </dgm:spPr>
      <dgm:t>
        <a:bodyPr/>
        <a:lstStyle/>
        <a:p>
          <a:endParaRPr lang="en-US"/>
        </a:p>
      </dgm:t>
    </dgm:pt>
    <dgm:pt modelId="{AF7D0964-4806-40E2-94F5-0F9C3997B781}" type="pres">
      <dgm:prSet presAssocID="{0DF18489-49D3-4D17-8B1C-69C8809549E9}" presName="titleText2" presStyleLbl="fgAcc1" presStyleIdx="2" presStyleCnt="6">
        <dgm:presLayoutVars>
          <dgm:chMax val="0"/>
          <dgm:chPref val="0"/>
        </dgm:presLayoutVars>
      </dgm:prSet>
      <dgm:spPr/>
      <dgm:t>
        <a:bodyPr/>
        <a:lstStyle/>
        <a:p>
          <a:endParaRPr lang="en-US"/>
        </a:p>
      </dgm:t>
    </dgm:pt>
    <dgm:pt modelId="{137D931F-3F44-4E53-BCA9-341B0D5C1EF1}" type="pres">
      <dgm:prSet presAssocID="{0DF18489-49D3-4D17-8B1C-69C8809549E9}" presName="rootConnector" presStyleLbl="node4" presStyleIdx="0" presStyleCnt="0"/>
      <dgm:spPr/>
      <dgm:t>
        <a:bodyPr/>
        <a:lstStyle/>
        <a:p>
          <a:endParaRPr lang="en-US"/>
        </a:p>
      </dgm:t>
    </dgm:pt>
    <dgm:pt modelId="{9E7DF8A5-7081-48C9-95D8-BD0C1D5CB7DF}" type="pres">
      <dgm:prSet presAssocID="{0DF18489-49D3-4D17-8B1C-69C8809549E9}" presName="hierChild4" presStyleCnt="0"/>
      <dgm:spPr/>
    </dgm:pt>
    <dgm:pt modelId="{5995BF88-A84F-499F-9C8C-D667BB344D7C}" type="pres">
      <dgm:prSet presAssocID="{0DF18489-49D3-4D17-8B1C-69C8809549E9}" presName="hierChild5" presStyleCnt="0"/>
      <dgm:spPr/>
    </dgm:pt>
    <dgm:pt modelId="{F665C7EA-4FED-4C7A-8085-D970CDC6788B}" type="pres">
      <dgm:prSet presAssocID="{B1007A31-1928-4DFF-8D45-98CB40017993}" presName="hierChild5" presStyleCnt="0"/>
      <dgm:spPr/>
    </dgm:pt>
    <dgm:pt modelId="{6C66B2E2-2DBA-402A-AB18-419A75D515B4}" type="pres">
      <dgm:prSet presAssocID="{791FD6DA-10E8-40CD-B2CD-DB755E9138E0}" presName="hierChild5" presStyleCnt="0"/>
      <dgm:spPr/>
    </dgm:pt>
    <dgm:pt modelId="{33019175-6002-409A-ABBC-AF9C77D5DF53}" type="pres">
      <dgm:prSet presAssocID="{13718A74-518A-423C-A167-09D54D7624D6}" presName="Name37" presStyleLbl="parChTrans1D2" presStyleIdx="1" presStyleCnt="2"/>
      <dgm:spPr/>
      <dgm:t>
        <a:bodyPr/>
        <a:lstStyle/>
        <a:p>
          <a:endParaRPr lang="en-US"/>
        </a:p>
      </dgm:t>
    </dgm:pt>
    <dgm:pt modelId="{A48FC57E-1C5B-4B8E-B910-298E5BAEC036}" type="pres">
      <dgm:prSet presAssocID="{03512647-73B5-45EB-8748-DF6C71B2FE84}" presName="hierRoot2" presStyleCnt="0">
        <dgm:presLayoutVars>
          <dgm:hierBranch val="init"/>
        </dgm:presLayoutVars>
      </dgm:prSet>
      <dgm:spPr/>
    </dgm:pt>
    <dgm:pt modelId="{0ECA517C-F184-4111-8085-2B60A634DBDD}" type="pres">
      <dgm:prSet presAssocID="{03512647-73B5-45EB-8748-DF6C71B2FE84}" presName="rootComposite" presStyleCnt="0"/>
      <dgm:spPr/>
    </dgm:pt>
    <dgm:pt modelId="{DFCA2E54-4DCD-4920-B841-6143CD28F686}" type="pres">
      <dgm:prSet presAssocID="{03512647-73B5-45EB-8748-DF6C71B2FE84}" presName="rootText" presStyleLbl="node1" presStyleIdx="3" presStyleCnt="6">
        <dgm:presLayoutVars>
          <dgm:chMax/>
          <dgm:chPref val="3"/>
        </dgm:presLayoutVars>
      </dgm:prSet>
      <dgm:spPr/>
      <dgm:t>
        <a:bodyPr/>
        <a:lstStyle/>
        <a:p>
          <a:endParaRPr lang="en-US"/>
        </a:p>
      </dgm:t>
    </dgm:pt>
    <dgm:pt modelId="{62F4A012-923D-4DDE-BE6D-2DDE88C95C87}" type="pres">
      <dgm:prSet presAssocID="{03512647-73B5-45EB-8748-DF6C71B2FE84}" presName="titleText2" presStyleLbl="fgAcc1" presStyleIdx="3" presStyleCnt="6">
        <dgm:presLayoutVars>
          <dgm:chMax val="0"/>
          <dgm:chPref val="0"/>
        </dgm:presLayoutVars>
      </dgm:prSet>
      <dgm:spPr/>
      <dgm:t>
        <a:bodyPr/>
        <a:lstStyle/>
        <a:p>
          <a:endParaRPr lang="en-US"/>
        </a:p>
      </dgm:t>
    </dgm:pt>
    <dgm:pt modelId="{12897991-A005-4491-808E-42244DF25289}" type="pres">
      <dgm:prSet presAssocID="{03512647-73B5-45EB-8748-DF6C71B2FE84}" presName="rootConnector" presStyleLbl="node2" presStyleIdx="0" presStyleCnt="0"/>
      <dgm:spPr/>
      <dgm:t>
        <a:bodyPr/>
        <a:lstStyle/>
        <a:p>
          <a:endParaRPr lang="en-US"/>
        </a:p>
      </dgm:t>
    </dgm:pt>
    <dgm:pt modelId="{868CEBE9-5CA9-4B98-94FA-DC7477D70610}" type="pres">
      <dgm:prSet presAssocID="{03512647-73B5-45EB-8748-DF6C71B2FE84}" presName="hierChild4" presStyleCnt="0"/>
      <dgm:spPr/>
    </dgm:pt>
    <dgm:pt modelId="{87277A4B-4713-4D09-93C4-BF5B5212C103}" type="pres">
      <dgm:prSet presAssocID="{CAC9669A-A245-4DAE-9A6B-2878E269014A}" presName="Name37" presStyleLbl="parChTrans1D3" presStyleIdx="1" presStyleCnt="2"/>
      <dgm:spPr/>
      <dgm:t>
        <a:bodyPr/>
        <a:lstStyle/>
        <a:p>
          <a:endParaRPr lang="en-US"/>
        </a:p>
      </dgm:t>
    </dgm:pt>
    <dgm:pt modelId="{C4051616-956E-4DD7-B7DC-4826B6442712}" type="pres">
      <dgm:prSet presAssocID="{08A9D3C2-1C27-4FA1-A125-FFF0066A9E54}" presName="hierRoot2" presStyleCnt="0">
        <dgm:presLayoutVars>
          <dgm:hierBranch val="init"/>
        </dgm:presLayoutVars>
      </dgm:prSet>
      <dgm:spPr/>
    </dgm:pt>
    <dgm:pt modelId="{51773D40-AFBF-4CC5-A995-68C25E150C60}" type="pres">
      <dgm:prSet presAssocID="{08A9D3C2-1C27-4FA1-A125-FFF0066A9E54}" presName="rootComposite" presStyleCnt="0"/>
      <dgm:spPr/>
    </dgm:pt>
    <dgm:pt modelId="{DAE7C441-CB89-4BFD-B82B-F58B1A0E996B}" type="pres">
      <dgm:prSet presAssocID="{08A9D3C2-1C27-4FA1-A125-FFF0066A9E54}" presName="rootText" presStyleLbl="node1" presStyleIdx="4" presStyleCnt="6">
        <dgm:presLayoutVars>
          <dgm:chMax/>
          <dgm:chPref val="3"/>
        </dgm:presLayoutVars>
      </dgm:prSet>
      <dgm:spPr/>
      <dgm:t>
        <a:bodyPr/>
        <a:lstStyle/>
        <a:p>
          <a:endParaRPr lang="en-US"/>
        </a:p>
      </dgm:t>
    </dgm:pt>
    <dgm:pt modelId="{4D7A54D4-F696-4A6E-8CBE-822734D8F7EA}" type="pres">
      <dgm:prSet presAssocID="{08A9D3C2-1C27-4FA1-A125-FFF0066A9E54}" presName="titleText2" presStyleLbl="fgAcc1" presStyleIdx="4" presStyleCnt="6">
        <dgm:presLayoutVars>
          <dgm:chMax val="0"/>
          <dgm:chPref val="0"/>
        </dgm:presLayoutVars>
      </dgm:prSet>
      <dgm:spPr/>
      <dgm:t>
        <a:bodyPr/>
        <a:lstStyle/>
        <a:p>
          <a:endParaRPr lang="en-US"/>
        </a:p>
      </dgm:t>
    </dgm:pt>
    <dgm:pt modelId="{609E5339-978B-42ED-A2F2-36D9058BE49A}" type="pres">
      <dgm:prSet presAssocID="{08A9D3C2-1C27-4FA1-A125-FFF0066A9E54}" presName="rootConnector" presStyleLbl="node3" presStyleIdx="0" presStyleCnt="0"/>
      <dgm:spPr/>
      <dgm:t>
        <a:bodyPr/>
        <a:lstStyle/>
        <a:p>
          <a:endParaRPr lang="en-US"/>
        </a:p>
      </dgm:t>
    </dgm:pt>
    <dgm:pt modelId="{C8B56216-2BF6-4AE9-B393-67875E9D02BC}" type="pres">
      <dgm:prSet presAssocID="{08A9D3C2-1C27-4FA1-A125-FFF0066A9E54}" presName="hierChild4" presStyleCnt="0"/>
      <dgm:spPr/>
    </dgm:pt>
    <dgm:pt modelId="{377F57F5-D478-4F18-A76B-9058319C18D0}" type="pres">
      <dgm:prSet presAssocID="{08A9D3C2-1C27-4FA1-A125-FFF0066A9E54}" presName="hierChild5" presStyleCnt="0"/>
      <dgm:spPr/>
    </dgm:pt>
    <dgm:pt modelId="{3932DEFE-80FC-4339-B697-E83AC86B83EA}" type="pres">
      <dgm:prSet presAssocID="{862F2E31-1539-4E6E-AC9C-98329BA930DF}" presName="Name96" presStyleLbl="parChTrans1D4" presStyleIdx="1" presStyleCnt="5"/>
      <dgm:spPr/>
      <dgm:t>
        <a:bodyPr/>
        <a:lstStyle/>
        <a:p>
          <a:endParaRPr lang="en-US"/>
        </a:p>
      </dgm:t>
    </dgm:pt>
    <dgm:pt modelId="{066A56D3-55FB-4C54-9712-6602D6ECE88D}" type="pres">
      <dgm:prSet presAssocID="{200F5039-E586-49EF-AE19-AA283A622D94}" presName="hierRoot3" presStyleCnt="0">
        <dgm:presLayoutVars>
          <dgm:hierBranch val="init"/>
        </dgm:presLayoutVars>
      </dgm:prSet>
      <dgm:spPr/>
    </dgm:pt>
    <dgm:pt modelId="{4D63082A-C538-4CB7-87DE-6CCFC48A5C71}" type="pres">
      <dgm:prSet presAssocID="{200F5039-E586-49EF-AE19-AA283A622D94}" presName="rootComposite3" presStyleCnt="0"/>
      <dgm:spPr/>
    </dgm:pt>
    <dgm:pt modelId="{0942567B-4C95-4555-B26A-BBA4574B6F10}" type="pres">
      <dgm:prSet presAssocID="{200F5039-E586-49EF-AE19-AA283A622D94}" presName="rootText3" presStyleLbl="asst1" presStyleIdx="0" presStyleCnt="3">
        <dgm:presLayoutVars>
          <dgm:chPref val="3"/>
        </dgm:presLayoutVars>
      </dgm:prSet>
      <dgm:spPr/>
      <dgm:t>
        <a:bodyPr/>
        <a:lstStyle/>
        <a:p>
          <a:endParaRPr lang="en-US"/>
        </a:p>
      </dgm:t>
    </dgm:pt>
    <dgm:pt modelId="{C0DDD25E-62FA-4F8C-98D4-4AD9EF351788}" type="pres">
      <dgm:prSet presAssocID="{200F5039-E586-49EF-AE19-AA283A622D94}" presName="titleText3" presStyleLbl="fgAcc2" presStyleIdx="0" presStyleCnt="3">
        <dgm:presLayoutVars>
          <dgm:chMax val="0"/>
          <dgm:chPref val="0"/>
        </dgm:presLayoutVars>
      </dgm:prSet>
      <dgm:spPr/>
      <dgm:t>
        <a:bodyPr/>
        <a:lstStyle/>
        <a:p>
          <a:endParaRPr lang="en-US"/>
        </a:p>
      </dgm:t>
    </dgm:pt>
    <dgm:pt modelId="{D27610C8-252D-4D72-98C5-A5C4C5E76637}" type="pres">
      <dgm:prSet presAssocID="{200F5039-E586-49EF-AE19-AA283A622D94}" presName="rootConnector3" presStyleLbl="asst3" presStyleIdx="0" presStyleCnt="0"/>
      <dgm:spPr/>
      <dgm:t>
        <a:bodyPr/>
        <a:lstStyle/>
        <a:p>
          <a:endParaRPr lang="en-US"/>
        </a:p>
      </dgm:t>
    </dgm:pt>
    <dgm:pt modelId="{A023E390-F0F0-4922-BD96-45AAE678CB73}" type="pres">
      <dgm:prSet presAssocID="{200F5039-E586-49EF-AE19-AA283A622D94}" presName="hierChild6" presStyleCnt="0"/>
      <dgm:spPr/>
    </dgm:pt>
    <dgm:pt modelId="{1BEDD7DD-C3D5-41CB-A3B5-21E706F5292B}" type="pres">
      <dgm:prSet presAssocID="{2AC7524F-BC78-4182-B60D-A6F23B2480DA}" presName="Name37" presStyleLbl="parChTrans1D4" presStyleIdx="2" presStyleCnt="5"/>
      <dgm:spPr/>
      <dgm:t>
        <a:bodyPr/>
        <a:lstStyle/>
        <a:p>
          <a:endParaRPr lang="en-US"/>
        </a:p>
      </dgm:t>
    </dgm:pt>
    <dgm:pt modelId="{CE90D487-4B2D-430E-9B80-BCA6846C54B2}" type="pres">
      <dgm:prSet presAssocID="{A812A484-58EC-4020-9393-AFCB6FF3133D}" presName="hierRoot2" presStyleCnt="0">
        <dgm:presLayoutVars>
          <dgm:hierBranch val="init"/>
        </dgm:presLayoutVars>
      </dgm:prSet>
      <dgm:spPr/>
    </dgm:pt>
    <dgm:pt modelId="{22D64A38-B8DC-48D0-A9B8-D6665E010991}" type="pres">
      <dgm:prSet presAssocID="{A812A484-58EC-4020-9393-AFCB6FF3133D}" presName="rootComposite" presStyleCnt="0"/>
      <dgm:spPr/>
    </dgm:pt>
    <dgm:pt modelId="{370DDFE9-158C-47FF-BF32-1B7FAE489B8D}" type="pres">
      <dgm:prSet presAssocID="{A812A484-58EC-4020-9393-AFCB6FF3133D}" presName="rootText" presStyleLbl="node1" presStyleIdx="5" presStyleCnt="6">
        <dgm:presLayoutVars>
          <dgm:chMax/>
          <dgm:chPref val="3"/>
        </dgm:presLayoutVars>
      </dgm:prSet>
      <dgm:spPr>
        <a:prstGeom prst="roundRect">
          <a:avLst/>
        </a:prstGeom>
      </dgm:spPr>
      <dgm:t>
        <a:bodyPr/>
        <a:lstStyle/>
        <a:p>
          <a:endParaRPr lang="en-US"/>
        </a:p>
      </dgm:t>
    </dgm:pt>
    <dgm:pt modelId="{EA689AB4-7798-44B3-92D5-B9C546ABD3D1}" type="pres">
      <dgm:prSet presAssocID="{A812A484-58EC-4020-9393-AFCB6FF3133D}" presName="titleText2" presStyleLbl="fgAcc1" presStyleIdx="5" presStyleCnt="6">
        <dgm:presLayoutVars>
          <dgm:chMax val="0"/>
          <dgm:chPref val="0"/>
        </dgm:presLayoutVars>
      </dgm:prSet>
      <dgm:spPr/>
      <dgm:t>
        <a:bodyPr/>
        <a:lstStyle/>
        <a:p>
          <a:endParaRPr lang="en-US"/>
        </a:p>
      </dgm:t>
    </dgm:pt>
    <dgm:pt modelId="{1B9F9FC4-6EE6-4AEC-B03C-F288E852D8ED}" type="pres">
      <dgm:prSet presAssocID="{A812A484-58EC-4020-9393-AFCB6FF3133D}" presName="rootConnector" presStyleLbl="node4" presStyleIdx="0" presStyleCnt="0"/>
      <dgm:spPr/>
      <dgm:t>
        <a:bodyPr/>
        <a:lstStyle/>
        <a:p>
          <a:endParaRPr lang="en-US"/>
        </a:p>
      </dgm:t>
    </dgm:pt>
    <dgm:pt modelId="{36D63BDC-ADF8-404A-B110-8A472004801D}" type="pres">
      <dgm:prSet presAssocID="{A812A484-58EC-4020-9393-AFCB6FF3133D}" presName="hierChild4" presStyleCnt="0"/>
      <dgm:spPr/>
    </dgm:pt>
    <dgm:pt modelId="{C7E9B4D7-6E13-42BA-8FFA-71FC53762201}" type="pres">
      <dgm:prSet presAssocID="{A812A484-58EC-4020-9393-AFCB6FF3133D}" presName="hierChild5" presStyleCnt="0"/>
      <dgm:spPr/>
    </dgm:pt>
    <dgm:pt modelId="{9CBAE7C2-BCBE-41FE-A22B-207B7C998677}" type="pres">
      <dgm:prSet presAssocID="{200F5039-E586-49EF-AE19-AA283A622D94}" presName="hierChild7" presStyleCnt="0"/>
      <dgm:spPr/>
    </dgm:pt>
    <dgm:pt modelId="{BD95E9E9-E8E8-498D-87B9-F56A6FA554CA}" type="pres">
      <dgm:prSet presAssocID="{D4F968FE-7632-485D-BCF2-B6BC0EECD7EC}" presName="Name96" presStyleLbl="parChTrans1D4" presStyleIdx="3" presStyleCnt="5"/>
      <dgm:spPr/>
      <dgm:t>
        <a:bodyPr/>
        <a:lstStyle/>
        <a:p>
          <a:endParaRPr lang="en-US"/>
        </a:p>
      </dgm:t>
    </dgm:pt>
    <dgm:pt modelId="{03CF5CE2-F797-41C0-88A8-230EBBE571D2}" type="pres">
      <dgm:prSet presAssocID="{68EAB8E5-9A3B-4759-B940-69A91A8AB732}" presName="hierRoot3" presStyleCnt="0">
        <dgm:presLayoutVars>
          <dgm:hierBranch val="init"/>
        </dgm:presLayoutVars>
      </dgm:prSet>
      <dgm:spPr/>
    </dgm:pt>
    <dgm:pt modelId="{6981F602-1BA4-4E02-ABC5-ED69D033D537}" type="pres">
      <dgm:prSet presAssocID="{68EAB8E5-9A3B-4759-B940-69A91A8AB732}" presName="rootComposite3" presStyleCnt="0"/>
      <dgm:spPr/>
    </dgm:pt>
    <dgm:pt modelId="{004148F6-62A2-44F5-B218-6814DFC882D7}" type="pres">
      <dgm:prSet presAssocID="{68EAB8E5-9A3B-4759-B940-69A91A8AB732}" presName="rootText3" presStyleLbl="asst1" presStyleIdx="1" presStyleCnt="3">
        <dgm:presLayoutVars>
          <dgm:chPref val="3"/>
        </dgm:presLayoutVars>
      </dgm:prSet>
      <dgm:spPr>
        <a:prstGeom prst="ellipse">
          <a:avLst/>
        </a:prstGeom>
      </dgm:spPr>
      <dgm:t>
        <a:bodyPr/>
        <a:lstStyle/>
        <a:p>
          <a:endParaRPr lang="en-US"/>
        </a:p>
      </dgm:t>
    </dgm:pt>
    <dgm:pt modelId="{C0848415-43D8-4CA8-BD9E-EB3E620FA855}" type="pres">
      <dgm:prSet presAssocID="{68EAB8E5-9A3B-4759-B940-69A91A8AB732}" presName="titleText3" presStyleLbl="fgAcc2" presStyleIdx="1" presStyleCnt="3">
        <dgm:presLayoutVars>
          <dgm:chMax val="0"/>
          <dgm:chPref val="0"/>
        </dgm:presLayoutVars>
      </dgm:prSet>
      <dgm:spPr/>
      <dgm:t>
        <a:bodyPr/>
        <a:lstStyle/>
        <a:p>
          <a:endParaRPr lang="en-US"/>
        </a:p>
      </dgm:t>
    </dgm:pt>
    <dgm:pt modelId="{61FBFBDA-17F5-4B60-8337-575CF4C6A7F1}" type="pres">
      <dgm:prSet presAssocID="{68EAB8E5-9A3B-4759-B940-69A91A8AB732}" presName="rootConnector3" presStyleLbl="asst3" presStyleIdx="0" presStyleCnt="0"/>
      <dgm:spPr/>
      <dgm:t>
        <a:bodyPr/>
        <a:lstStyle/>
        <a:p>
          <a:endParaRPr lang="en-US"/>
        </a:p>
      </dgm:t>
    </dgm:pt>
    <dgm:pt modelId="{78620898-677D-4CA2-A0DE-CA713A1C7909}" type="pres">
      <dgm:prSet presAssocID="{68EAB8E5-9A3B-4759-B940-69A91A8AB732}" presName="hierChild6" presStyleCnt="0"/>
      <dgm:spPr/>
    </dgm:pt>
    <dgm:pt modelId="{A5B83465-5AA9-4918-B04C-2DA980131084}" type="pres">
      <dgm:prSet presAssocID="{68EAB8E5-9A3B-4759-B940-69A91A8AB732}" presName="hierChild7" presStyleCnt="0"/>
      <dgm:spPr/>
    </dgm:pt>
    <dgm:pt modelId="{33C1BF64-C980-49C5-AE28-0715D43BB8A9}" type="pres">
      <dgm:prSet presAssocID="{4D029481-4E46-4851-A3CF-0824C2526F0A}" presName="Name96" presStyleLbl="parChTrans1D4" presStyleIdx="4" presStyleCnt="5"/>
      <dgm:spPr/>
      <dgm:t>
        <a:bodyPr/>
        <a:lstStyle/>
        <a:p>
          <a:endParaRPr lang="en-US"/>
        </a:p>
      </dgm:t>
    </dgm:pt>
    <dgm:pt modelId="{98EA8394-2716-4A13-8E50-04BE48D77416}" type="pres">
      <dgm:prSet presAssocID="{FBBEC8A8-912A-473B-9A4A-C50081BB9525}" presName="hierRoot3" presStyleCnt="0">
        <dgm:presLayoutVars>
          <dgm:hierBranch val="init"/>
        </dgm:presLayoutVars>
      </dgm:prSet>
      <dgm:spPr/>
    </dgm:pt>
    <dgm:pt modelId="{D77D24B4-72B1-4DB1-81C8-87387F1F4C7A}" type="pres">
      <dgm:prSet presAssocID="{FBBEC8A8-912A-473B-9A4A-C50081BB9525}" presName="rootComposite3" presStyleCnt="0"/>
      <dgm:spPr/>
    </dgm:pt>
    <dgm:pt modelId="{319CB084-C62F-42F1-A7AA-0C06AD3B0FC7}" type="pres">
      <dgm:prSet presAssocID="{FBBEC8A8-912A-473B-9A4A-C50081BB9525}" presName="rootText3" presStyleLbl="asst1" presStyleIdx="2" presStyleCnt="3">
        <dgm:presLayoutVars>
          <dgm:chPref val="3"/>
        </dgm:presLayoutVars>
      </dgm:prSet>
      <dgm:spPr>
        <a:prstGeom prst="roundRect">
          <a:avLst/>
        </a:prstGeom>
      </dgm:spPr>
      <dgm:t>
        <a:bodyPr/>
        <a:lstStyle/>
        <a:p>
          <a:endParaRPr lang="en-US"/>
        </a:p>
      </dgm:t>
    </dgm:pt>
    <dgm:pt modelId="{C5A7CB4D-1581-4D80-BEED-C101A518BC43}" type="pres">
      <dgm:prSet presAssocID="{FBBEC8A8-912A-473B-9A4A-C50081BB9525}" presName="titleText3" presStyleLbl="fgAcc2" presStyleIdx="2" presStyleCnt="3">
        <dgm:presLayoutVars>
          <dgm:chMax val="0"/>
          <dgm:chPref val="0"/>
        </dgm:presLayoutVars>
      </dgm:prSet>
      <dgm:spPr/>
      <dgm:t>
        <a:bodyPr/>
        <a:lstStyle/>
        <a:p>
          <a:endParaRPr lang="en-US"/>
        </a:p>
      </dgm:t>
    </dgm:pt>
    <dgm:pt modelId="{E75C627A-134D-48D0-98FF-76B1EBCC47DF}" type="pres">
      <dgm:prSet presAssocID="{FBBEC8A8-912A-473B-9A4A-C50081BB9525}" presName="rootConnector3" presStyleLbl="asst3" presStyleIdx="0" presStyleCnt="0"/>
      <dgm:spPr/>
      <dgm:t>
        <a:bodyPr/>
        <a:lstStyle/>
        <a:p>
          <a:endParaRPr lang="en-US"/>
        </a:p>
      </dgm:t>
    </dgm:pt>
    <dgm:pt modelId="{CC303535-5FE4-4403-914A-1133248124CC}" type="pres">
      <dgm:prSet presAssocID="{FBBEC8A8-912A-473B-9A4A-C50081BB9525}" presName="hierChild6" presStyleCnt="0"/>
      <dgm:spPr/>
    </dgm:pt>
    <dgm:pt modelId="{89643DFB-F878-427F-B9E7-09D561387FF1}" type="pres">
      <dgm:prSet presAssocID="{FBBEC8A8-912A-473B-9A4A-C50081BB9525}" presName="hierChild7" presStyleCnt="0"/>
      <dgm:spPr/>
    </dgm:pt>
    <dgm:pt modelId="{2B382EAC-A017-41FB-8C09-F36A1E85F978}" type="pres">
      <dgm:prSet presAssocID="{03512647-73B5-45EB-8748-DF6C71B2FE84}" presName="hierChild5" presStyleCnt="0"/>
      <dgm:spPr/>
    </dgm:pt>
    <dgm:pt modelId="{1EA4B37E-3EFA-42B1-813B-933DEDC51C55}" type="pres">
      <dgm:prSet presAssocID="{D03E3733-3D94-4FED-8189-109C9E324D50}" presName="hierChild3" presStyleCnt="0"/>
      <dgm:spPr/>
    </dgm:pt>
  </dgm:ptLst>
  <dgm:cxnLst>
    <dgm:cxn modelId="{2D0A52BF-ED79-43FE-A5FA-19BF7BE9BF94}" type="presOf" srcId="{4037DA29-0A2C-441B-B725-538260946813}" destId="{9CAE5F56-3058-4B2A-93F3-1ECDF7064B69}" srcOrd="0" destOrd="0" presId="urn:microsoft.com/office/officeart/2008/layout/NameandTitleOrganizationalChart"/>
    <dgm:cxn modelId="{09CF1936-071E-4A71-9913-CE3C561666D3}" type="presOf" srcId="{1647C59F-8B2D-4932-98DF-2B30FDA8228F}" destId="{0B413ACB-A544-4E8F-A48D-0F362CB60692}" srcOrd="0" destOrd="0" presId="urn:microsoft.com/office/officeart/2008/layout/NameandTitleOrganizationalChart"/>
    <dgm:cxn modelId="{3F82C569-D88E-47D3-B00E-6C8C5346074F}" srcId="{03512647-73B5-45EB-8748-DF6C71B2FE84}" destId="{08A9D3C2-1C27-4FA1-A125-FFF0066A9E54}" srcOrd="0" destOrd="0" parTransId="{CAC9669A-A245-4DAE-9A6B-2878E269014A}" sibTransId="{B220671C-D11F-4A4E-B7B4-23BE2AB6B8B3}"/>
    <dgm:cxn modelId="{CAA48FE7-1ADE-4DE4-9D80-64575436C5C8}" type="presOf" srcId="{791FD6DA-10E8-40CD-B2CD-DB755E9138E0}" destId="{3A90FDB9-0FE6-4A46-AB78-16271E7038A4}" srcOrd="0" destOrd="0" presId="urn:microsoft.com/office/officeart/2008/layout/NameandTitleOrganizationalChart"/>
    <dgm:cxn modelId="{17D82098-DAEC-45E7-BE4A-B8390E903603}" type="presOf" srcId="{08A9D3C2-1C27-4FA1-A125-FFF0066A9E54}" destId="{DAE7C441-CB89-4BFD-B82B-F58B1A0E996B}" srcOrd="0" destOrd="0" presId="urn:microsoft.com/office/officeart/2008/layout/NameandTitleOrganizationalChart"/>
    <dgm:cxn modelId="{846C4FB1-7135-4959-84DC-8DDAAD592185}" type="presOf" srcId="{FBBEC8A8-912A-473B-9A4A-C50081BB9525}" destId="{319CB084-C62F-42F1-A7AA-0C06AD3B0FC7}" srcOrd="0" destOrd="0" presId="urn:microsoft.com/office/officeart/2008/layout/NameandTitleOrganizationalChart"/>
    <dgm:cxn modelId="{CBCE1254-ECF5-4A1D-A40A-24AD3AB01027}" type="presOf" srcId="{68EAB8E5-9A3B-4759-B940-69A91A8AB732}" destId="{61FBFBDA-17F5-4B60-8337-575CF4C6A7F1}" srcOrd="1" destOrd="0" presId="urn:microsoft.com/office/officeart/2008/layout/NameandTitleOrganizationalChart"/>
    <dgm:cxn modelId="{F8DEC78A-8133-4D0D-9A94-A34B6148982C}" type="presOf" srcId="{03512647-73B5-45EB-8748-DF6C71B2FE84}" destId="{DFCA2E54-4DCD-4920-B841-6143CD28F686}" srcOrd="0" destOrd="0" presId="urn:microsoft.com/office/officeart/2008/layout/NameandTitleOrganizationalChart"/>
    <dgm:cxn modelId="{E4F7D019-5144-4889-A309-64942F7571B7}" type="presOf" srcId="{0DF18489-49D3-4D17-8B1C-69C8809549E9}" destId="{137D931F-3F44-4E53-BCA9-341B0D5C1EF1}" srcOrd="1" destOrd="0" presId="urn:microsoft.com/office/officeart/2008/layout/NameandTitleOrganizationalChart"/>
    <dgm:cxn modelId="{70EC3D81-1FD9-4B8E-9FF0-123DD176C29D}" type="presOf" srcId="{B220671C-D11F-4A4E-B7B4-23BE2AB6B8B3}" destId="{4D7A54D4-F696-4A6E-8CBE-822734D8F7EA}" srcOrd="0" destOrd="0" presId="urn:microsoft.com/office/officeart/2008/layout/NameandTitleOrganizationalChart"/>
    <dgm:cxn modelId="{76878DB9-1F7F-4783-8389-96590D5C5E08}" type="presOf" srcId="{68EAB8E5-9A3B-4759-B940-69A91A8AB732}" destId="{004148F6-62A2-44F5-B218-6814DFC882D7}" srcOrd="0" destOrd="0" presId="urn:microsoft.com/office/officeart/2008/layout/NameandTitleOrganizationalChart"/>
    <dgm:cxn modelId="{DE13F7D8-EB44-47DF-BF1A-B1B74D6D1C53}" type="presOf" srcId="{FBBEC8A8-912A-473B-9A4A-C50081BB9525}" destId="{E75C627A-134D-48D0-98FF-76B1EBCC47DF}" srcOrd="1" destOrd="0" presId="urn:microsoft.com/office/officeart/2008/layout/NameandTitleOrganizationalChart"/>
    <dgm:cxn modelId="{D97DC444-E792-474A-9A31-40F3226D8E19}" type="presOf" srcId="{13718A74-518A-423C-A167-09D54D7624D6}" destId="{33019175-6002-409A-ABBC-AF9C77D5DF53}" srcOrd="0" destOrd="0" presId="urn:microsoft.com/office/officeart/2008/layout/NameandTitleOrganizationalChart"/>
    <dgm:cxn modelId="{5A61BD36-A7D7-4C0F-AC9F-3E6B65A714CE}" type="presOf" srcId="{D4F968FE-7632-485D-BCF2-B6BC0EECD7EC}" destId="{BD95E9E9-E8E8-498D-87B9-F56A6FA554CA}" srcOrd="0" destOrd="0" presId="urn:microsoft.com/office/officeart/2008/layout/NameandTitleOrganizationalChart"/>
    <dgm:cxn modelId="{D998D2D9-1E67-4E19-8816-53A746D0FDF4}" srcId="{08A9D3C2-1C27-4FA1-A125-FFF0066A9E54}" destId="{FBBEC8A8-912A-473B-9A4A-C50081BB9525}" srcOrd="1" destOrd="0" parTransId="{4D029481-4E46-4851-A3CF-0824C2526F0A}" sibTransId="{F4C21371-BF42-409E-9880-796BC08356B7}"/>
    <dgm:cxn modelId="{5C009441-F715-4123-8F83-F1DF7AC5FCBA}" type="presOf" srcId="{FA17C3DF-E2C3-42DB-B906-367C0593DFA2}" destId="{C0848415-43D8-4CA8-BD9E-EB3E620FA855}" srcOrd="0" destOrd="0" presId="urn:microsoft.com/office/officeart/2008/layout/NameandTitleOrganizationalChart"/>
    <dgm:cxn modelId="{1769AD5E-AC4F-44BC-8486-D93BB37FD61D}" type="presOf" srcId="{BDD721F8-2ABC-4339-95D0-5EFD161094C6}" destId="{62F4A012-923D-4DDE-BE6D-2DDE88C95C87}" srcOrd="0" destOrd="0" presId="urn:microsoft.com/office/officeart/2008/layout/NameandTitleOrganizationalChart"/>
    <dgm:cxn modelId="{FCF88E80-5FBF-4788-9E63-E61BF772A603}" type="presOf" srcId="{D03E3733-3D94-4FED-8189-109C9E324D50}" destId="{054B42F1-5529-4257-A5E9-788D423D407B}" srcOrd="0" destOrd="0" presId="urn:microsoft.com/office/officeart/2008/layout/NameandTitleOrganizationalChart"/>
    <dgm:cxn modelId="{A6F66596-B4F5-42A0-BC1D-1057471C4C42}" type="presOf" srcId="{A812A484-58EC-4020-9393-AFCB6FF3133D}" destId="{1B9F9FC4-6EE6-4AEC-B03C-F288E852D8ED}" srcOrd="1" destOrd="0" presId="urn:microsoft.com/office/officeart/2008/layout/NameandTitleOrganizationalChart"/>
    <dgm:cxn modelId="{B41F8FB1-3B2F-4573-9712-00EF7E1280A4}" srcId="{D03E3733-3D94-4FED-8189-109C9E324D50}" destId="{791FD6DA-10E8-40CD-B2CD-DB755E9138E0}" srcOrd="0" destOrd="0" parTransId="{DC4BE086-3195-4234-B397-7B2EFC23187B}" sibTransId="{2FF081B3-CEBD-47D9-8C48-7C556E7C9BE1}"/>
    <dgm:cxn modelId="{B99E36DD-7460-4649-A427-8613C956A61C}" type="presOf" srcId="{200344AD-4F75-48F9-A06B-BC1A05E66D09}" destId="{A593C4E0-A9CD-45BC-ADDE-56010C8EC28E}" srcOrd="0" destOrd="0" presId="urn:microsoft.com/office/officeart/2008/layout/NameandTitleOrganizationalChart"/>
    <dgm:cxn modelId="{A28B3CE7-1106-4888-BF8D-EE9DCA6A0C8C}" type="presOf" srcId="{2FF081B3-CEBD-47D9-8C48-7C556E7C9BE1}" destId="{F7DF2C18-4289-4975-B0E2-93F32F611E55}" srcOrd="0" destOrd="0" presId="urn:microsoft.com/office/officeart/2008/layout/NameandTitleOrganizationalChart"/>
    <dgm:cxn modelId="{493203AA-5594-44DE-8593-56C6D11CB011}" type="presOf" srcId="{A812A484-58EC-4020-9393-AFCB6FF3133D}" destId="{370DDFE9-158C-47FF-BF32-1B7FAE489B8D}" srcOrd="0" destOrd="0" presId="urn:microsoft.com/office/officeart/2008/layout/NameandTitleOrganizationalChart"/>
    <dgm:cxn modelId="{BAD6F714-95A8-4B9F-A7C2-0FBE830BE2F4}" type="presOf" srcId="{2D2870E5-5833-4894-919C-3D3769129487}" destId="{AF7D0964-4806-40E2-94F5-0F9C3997B781}" srcOrd="0" destOrd="0" presId="urn:microsoft.com/office/officeart/2008/layout/NameandTitleOrganizationalChart"/>
    <dgm:cxn modelId="{351E169B-9753-491D-8174-D04CC255E9D0}" srcId="{08A9D3C2-1C27-4FA1-A125-FFF0066A9E54}" destId="{200F5039-E586-49EF-AE19-AA283A622D94}" srcOrd="0" destOrd="0" parTransId="{862F2E31-1539-4E6E-AC9C-98329BA930DF}" sibTransId="{169520E1-CE60-432F-9C5B-D019C3FBF0B7}"/>
    <dgm:cxn modelId="{52B5DAD9-B851-4458-BD83-11342C023F3A}" type="presOf" srcId="{169520E1-CE60-432F-9C5B-D019C3FBF0B7}" destId="{C0DDD25E-62FA-4F8C-98D4-4AD9EF351788}" srcOrd="0" destOrd="0" presId="urn:microsoft.com/office/officeart/2008/layout/NameandTitleOrganizationalChart"/>
    <dgm:cxn modelId="{93809C85-E0DD-42A2-94FF-8B5859C6882D}" type="presOf" srcId="{B1007A31-1928-4DFF-8D45-98CB40017993}" destId="{B7BB5A97-27ED-4B6E-A71E-C00B46AFD583}" srcOrd="0" destOrd="0" presId="urn:microsoft.com/office/officeart/2008/layout/NameandTitleOrganizationalChart"/>
    <dgm:cxn modelId="{706E0DBB-263A-4734-BB34-88AA905AD35C}" srcId="{D03E3733-3D94-4FED-8189-109C9E324D50}" destId="{03512647-73B5-45EB-8748-DF6C71B2FE84}" srcOrd="1" destOrd="0" parTransId="{13718A74-518A-423C-A167-09D54D7624D6}" sibTransId="{BDD721F8-2ABC-4339-95D0-5EFD161094C6}"/>
    <dgm:cxn modelId="{38F7325A-295E-43F2-89A6-3FD8E4F1D751}" type="presOf" srcId="{CAC9669A-A245-4DAE-9A6B-2878E269014A}" destId="{87277A4B-4713-4D09-93C4-BF5B5212C103}" srcOrd="0" destOrd="0" presId="urn:microsoft.com/office/officeart/2008/layout/NameandTitleOrganizationalChart"/>
    <dgm:cxn modelId="{16E84163-62EF-4480-97C7-7A50EF7BC3E1}" type="presOf" srcId="{DC4BE086-3195-4234-B397-7B2EFC23187B}" destId="{98C375DC-6B63-4632-A6F7-0435B2E6146A}" srcOrd="0" destOrd="0" presId="urn:microsoft.com/office/officeart/2008/layout/NameandTitleOrganizationalChart"/>
    <dgm:cxn modelId="{F408F1E5-CFE4-47B4-B500-5EF467091ECC}" type="presOf" srcId="{F4C21371-BF42-409E-9880-796BC08356B7}" destId="{C5A7CB4D-1581-4D80-BEED-C101A518BC43}" srcOrd="0" destOrd="0" presId="urn:microsoft.com/office/officeart/2008/layout/NameandTitleOrganizationalChart"/>
    <dgm:cxn modelId="{39C9889E-35A5-410D-B4E1-BB5602EC0985}" type="presOf" srcId="{AA39F5AF-3DEF-466F-A85D-5007942F0D18}" destId="{EA689AB4-7798-44B3-92D5-B9C546ABD3D1}" srcOrd="0" destOrd="0" presId="urn:microsoft.com/office/officeart/2008/layout/NameandTitleOrganizationalChart"/>
    <dgm:cxn modelId="{A9D8E70C-C4AB-42BD-B5E1-8DF6AC2754A6}" type="presOf" srcId="{9EAFF80D-FEF8-495A-A5B9-10C3C1EF4B3E}" destId="{41EFAE50-A884-468C-810F-D262D6E553F9}" srcOrd="0" destOrd="0" presId="urn:microsoft.com/office/officeart/2008/layout/NameandTitleOrganizationalChart"/>
    <dgm:cxn modelId="{5993A224-4B9E-4616-B6A3-B71167214C64}" type="presOf" srcId="{03512647-73B5-45EB-8748-DF6C71B2FE84}" destId="{12897991-A005-4491-808E-42244DF25289}" srcOrd="1" destOrd="0" presId="urn:microsoft.com/office/officeart/2008/layout/NameandTitleOrganizationalChart"/>
    <dgm:cxn modelId="{514D5BFE-6F0D-4D45-859B-6DBE509E9418}" srcId="{B1007A31-1928-4DFF-8D45-98CB40017993}" destId="{0DF18489-49D3-4D17-8B1C-69C8809549E9}" srcOrd="0" destOrd="0" parTransId="{9EAFF80D-FEF8-495A-A5B9-10C3C1EF4B3E}" sibTransId="{2D2870E5-5833-4894-919C-3D3769129487}"/>
    <dgm:cxn modelId="{AD207F33-7332-4930-9B12-159A93C55770}" type="presOf" srcId="{E208251A-B1DD-41B6-AA04-3A7D63C0CBFB}" destId="{DBB2D7D4-0814-402C-AFC3-5C4567CE54ED}" srcOrd="0" destOrd="0" presId="urn:microsoft.com/office/officeart/2008/layout/NameandTitleOrganizationalChart"/>
    <dgm:cxn modelId="{68FD2B77-88EF-4CE6-A83C-1A40BE2D98CB}" type="presOf" srcId="{862F2E31-1539-4E6E-AC9C-98329BA930DF}" destId="{3932DEFE-80FC-4339-B697-E83AC86B83EA}" srcOrd="0" destOrd="0" presId="urn:microsoft.com/office/officeart/2008/layout/NameandTitleOrganizationalChart"/>
    <dgm:cxn modelId="{BBE80180-77AF-4A45-82EA-CCB5E9CF0F1F}" srcId="{200F5039-E586-49EF-AE19-AA283A622D94}" destId="{68EAB8E5-9A3B-4759-B940-69A91A8AB732}" srcOrd="1" destOrd="0" parTransId="{D4F968FE-7632-485D-BCF2-B6BC0EECD7EC}" sibTransId="{FA17C3DF-E2C3-42DB-B906-367C0593DFA2}"/>
    <dgm:cxn modelId="{E0BD90E8-09BF-4E27-A15B-6C9B26CC076C}" type="presOf" srcId="{4D029481-4E46-4851-A3CF-0824C2526F0A}" destId="{33C1BF64-C980-49C5-AE28-0715D43BB8A9}" srcOrd="0" destOrd="0" presId="urn:microsoft.com/office/officeart/2008/layout/NameandTitleOrganizationalChart"/>
    <dgm:cxn modelId="{4D581E5B-9AE2-4B46-BAB5-2FEC835DE615}" type="presOf" srcId="{B1007A31-1928-4DFF-8D45-98CB40017993}" destId="{BFFA9729-850D-4E89-ACF2-B913C65F1A73}" srcOrd="1" destOrd="0" presId="urn:microsoft.com/office/officeart/2008/layout/NameandTitleOrganizationalChart"/>
    <dgm:cxn modelId="{3588F0C8-132B-4D0C-A391-97FA437BE68D}" srcId="{200344AD-4F75-48F9-A06B-BC1A05E66D09}" destId="{D03E3733-3D94-4FED-8189-109C9E324D50}" srcOrd="0" destOrd="0" parTransId="{5BBC670B-84C4-4608-83A6-4D97EC279596}" sibTransId="{1647C59F-8B2D-4932-98DF-2B30FDA8228F}"/>
    <dgm:cxn modelId="{3559BD49-755C-4261-81D4-24495DFB6C0F}" type="presOf" srcId="{0DF18489-49D3-4D17-8B1C-69C8809549E9}" destId="{CE63E499-738D-4706-B753-50729630E0A5}" srcOrd="0" destOrd="0" presId="urn:microsoft.com/office/officeart/2008/layout/NameandTitleOrganizationalChart"/>
    <dgm:cxn modelId="{BB14B39F-7E41-469E-AB91-B7901EDB2BE6}" srcId="{200F5039-E586-49EF-AE19-AA283A622D94}" destId="{A812A484-58EC-4020-9393-AFCB6FF3133D}" srcOrd="0" destOrd="0" parTransId="{2AC7524F-BC78-4182-B60D-A6F23B2480DA}" sibTransId="{AA39F5AF-3DEF-466F-A85D-5007942F0D18}"/>
    <dgm:cxn modelId="{020C95CA-8D35-4861-9820-C0A374D9333A}" type="presOf" srcId="{2AC7524F-BC78-4182-B60D-A6F23B2480DA}" destId="{1BEDD7DD-C3D5-41CB-A3B5-21E706F5292B}" srcOrd="0" destOrd="0" presId="urn:microsoft.com/office/officeart/2008/layout/NameandTitleOrganizationalChart"/>
    <dgm:cxn modelId="{D1F4C88D-F63E-4B0A-A95E-A6FA2A441A56}" type="presOf" srcId="{791FD6DA-10E8-40CD-B2CD-DB755E9138E0}" destId="{D4F8DCEF-03F6-4ABB-867D-157276C50FAE}" srcOrd="1" destOrd="0" presId="urn:microsoft.com/office/officeart/2008/layout/NameandTitleOrganizationalChart"/>
    <dgm:cxn modelId="{01748CF7-3412-437E-AC60-EFE67ED5FFC3}" type="presOf" srcId="{200F5039-E586-49EF-AE19-AA283A622D94}" destId="{D27610C8-252D-4D72-98C5-A5C4C5E76637}" srcOrd="1" destOrd="0" presId="urn:microsoft.com/office/officeart/2008/layout/NameandTitleOrganizationalChart"/>
    <dgm:cxn modelId="{92E6EF69-E8C7-47F2-9DDB-58AFB9E61958}" type="presOf" srcId="{08A9D3C2-1C27-4FA1-A125-FFF0066A9E54}" destId="{609E5339-978B-42ED-A2F2-36D9058BE49A}" srcOrd="1" destOrd="0" presId="urn:microsoft.com/office/officeart/2008/layout/NameandTitleOrganizationalChart"/>
    <dgm:cxn modelId="{A3BEF833-92A6-4DF8-B6EE-A87F63306B5F}" srcId="{791FD6DA-10E8-40CD-B2CD-DB755E9138E0}" destId="{B1007A31-1928-4DFF-8D45-98CB40017993}" srcOrd="0" destOrd="0" parTransId="{E208251A-B1DD-41B6-AA04-3A7D63C0CBFB}" sibTransId="{4037DA29-0A2C-441B-B725-538260946813}"/>
    <dgm:cxn modelId="{A6C8E9DD-CBA9-4E73-B867-5DFAC6D7A5C3}" type="presOf" srcId="{D03E3733-3D94-4FED-8189-109C9E324D50}" destId="{B9B0F7C5-E64F-445B-BE02-D7E2490FC1F4}" srcOrd="1" destOrd="0" presId="urn:microsoft.com/office/officeart/2008/layout/NameandTitleOrganizationalChart"/>
    <dgm:cxn modelId="{3AA87C85-0F9F-4E90-8546-6A5A6E228478}" type="presOf" srcId="{200F5039-E586-49EF-AE19-AA283A622D94}" destId="{0942567B-4C95-4555-B26A-BBA4574B6F10}" srcOrd="0" destOrd="0" presId="urn:microsoft.com/office/officeart/2008/layout/NameandTitleOrganizationalChart"/>
    <dgm:cxn modelId="{C24179D7-7C1B-4B2E-B9A0-F92356D51758}" type="presParOf" srcId="{A593C4E0-A9CD-45BC-ADDE-56010C8EC28E}" destId="{E70DCEEC-0747-4F86-976F-38533DFF8ECA}" srcOrd="0" destOrd="0" presId="urn:microsoft.com/office/officeart/2008/layout/NameandTitleOrganizationalChart"/>
    <dgm:cxn modelId="{4A86759B-9572-42A9-8AC1-6DACDA462AE3}" type="presParOf" srcId="{E70DCEEC-0747-4F86-976F-38533DFF8ECA}" destId="{A3A0AD65-934E-476A-B444-E26371867FF1}" srcOrd="0" destOrd="0" presId="urn:microsoft.com/office/officeart/2008/layout/NameandTitleOrganizationalChart"/>
    <dgm:cxn modelId="{C1C3ADF4-ABDB-4CDC-99C9-3AA63DF749FD}" type="presParOf" srcId="{A3A0AD65-934E-476A-B444-E26371867FF1}" destId="{054B42F1-5529-4257-A5E9-788D423D407B}" srcOrd="0" destOrd="0" presId="urn:microsoft.com/office/officeart/2008/layout/NameandTitleOrganizationalChart"/>
    <dgm:cxn modelId="{DBC87209-A5A0-4AFC-B877-4D6AC9444359}" type="presParOf" srcId="{A3A0AD65-934E-476A-B444-E26371867FF1}" destId="{0B413ACB-A544-4E8F-A48D-0F362CB60692}" srcOrd="1" destOrd="0" presId="urn:microsoft.com/office/officeart/2008/layout/NameandTitleOrganizationalChart"/>
    <dgm:cxn modelId="{31D7419B-1F72-4ED5-A638-14DC90FB3AC7}" type="presParOf" srcId="{A3A0AD65-934E-476A-B444-E26371867FF1}" destId="{B9B0F7C5-E64F-445B-BE02-D7E2490FC1F4}" srcOrd="2" destOrd="0" presId="urn:microsoft.com/office/officeart/2008/layout/NameandTitleOrganizationalChart"/>
    <dgm:cxn modelId="{8ADD619F-962E-4B19-9BDE-71951C5B3946}" type="presParOf" srcId="{E70DCEEC-0747-4F86-976F-38533DFF8ECA}" destId="{5EF74714-0044-4FA7-8397-36872596DBE0}" srcOrd="1" destOrd="0" presId="urn:microsoft.com/office/officeart/2008/layout/NameandTitleOrganizationalChart"/>
    <dgm:cxn modelId="{FC41BF5A-8E99-4987-8103-014003BA38B1}" type="presParOf" srcId="{5EF74714-0044-4FA7-8397-36872596DBE0}" destId="{98C375DC-6B63-4632-A6F7-0435B2E6146A}" srcOrd="0" destOrd="0" presId="urn:microsoft.com/office/officeart/2008/layout/NameandTitleOrganizationalChart"/>
    <dgm:cxn modelId="{39F378BB-AFCC-4397-ABD4-549CD1D7740F}" type="presParOf" srcId="{5EF74714-0044-4FA7-8397-36872596DBE0}" destId="{564312AA-D9C8-4BC8-826C-DDDAB56A9C4A}" srcOrd="1" destOrd="0" presId="urn:microsoft.com/office/officeart/2008/layout/NameandTitleOrganizationalChart"/>
    <dgm:cxn modelId="{C450F47B-CE2E-406D-890A-2229FFC3FC0C}" type="presParOf" srcId="{564312AA-D9C8-4BC8-826C-DDDAB56A9C4A}" destId="{9E12DA54-6D99-4AC1-9334-38BFBF6409FF}" srcOrd="0" destOrd="0" presId="urn:microsoft.com/office/officeart/2008/layout/NameandTitleOrganizationalChart"/>
    <dgm:cxn modelId="{6B208FA1-61E2-4218-BCD6-980E13F82336}" type="presParOf" srcId="{9E12DA54-6D99-4AC1-9334-38BFBF6409FF}" destId="{3A90FDB9-0FE6-4A46-AB78-16271E7038A4}" srcOrd="0" destOrd="0" presId="urn:microsoft.com/office/officeart/2008/layout/NameandTitleOrganizationalChart"/>
    <dgm:cxn modelId="{E2A11CE9-11BB-4F92-926E-3123FE4C4D21}" type="presParOf" srcId="{9E12DA54-6D99-4AC1-9334-38BFBF6409FF}" destId="{F7DF2C18-4289-4975-B0E2-93F32F611E55}" srcOrd="1" destOrd="0" presId="urn:microsoft.com/office/officeart/2008/layout/NameandTitleOrganizationalChart"/>
    <dgm:cxn modelId="{C0D85974-695E-48C3-B0BB-D45D0EECD5EF}" type="presParOf" srcId="{9E12DA54-6D99-4AC1-9334-38BFBF6409FF}" destId="{D4F8DCEF-03F6-4ABB-867D-157276C50FAE}" srcOrd="2" destOrd="0" presId="urn:microsoft.com/office/officeart/2008/layout/NameandTitleOrganizationalChart"/>
    <dgm:cxn modelId="{FC92646C-DB11-478C-9CDD-4FA40C910116}" type="presParOf" srcId="{564312AA-D9C8-4BC8-826C-DDDAB56A9C4A}" destId="{21E051D0-01E7-41FB-9525-A126D7ABDC5E}" srcOrd="1" destOrd="0" presId="urn:microsoft.com/office/officeart/2008/layout/NameandTitleOrganizationalChart"/>
    <dgm:cxn modelId="{9D014BB1-21CC-490A-93B7-9934C72C5D9D}" type="presParOf" srcId="{21E051D0-01E7-41FB-9525-A126D7ABDC5E}" destId="{DBB2D7D4-0814-402C-AFC3-5C4567CE54ED}" srcOrd="0" destOrd="0" presId="urn:microsoft.com/office/officeart/2008/layout/NameandTitleOrganizationalChart"/>
    <dgm:cxn modelId="{B2DE60A6-600D-472A-B66A-AE66FDC84F5D}" type="presParOf" srcId="{21E051D0-01E7-41FB-9525-A126D7ABDC5E}" destId="{73728229-8222-4248-98EA-FC8D3141938C}" srcOrd="1" destOrd="0" presId="urn:microsoft.com/office/officeart/2008/layout/NameandTitleOrganizationalChart"/>
    <dgm:cxn modelId="{B3AB719B-821E-4871-9E8A-0A99367A6D68}" type="presParOf" srcId="{73728229-8222-4248-98EA-FC8D3141938C}" destId="{7122F925-CF5C-4094-830B-C052DFE4102C}" srcOrd="0" destOrd="0" presId="urn:microsoft.com/office/officeart/2008/layout/NameandTitleOrganizationalChart"/>
    <dgm:cxn modelId="{10AA869F-2941-442D-BA95-B3164974FDE1}" type="presParOf" srcId="{7122F925-CF5C-4094-830B-C052DFE4102C}" destId="{B7BB5A97-27ED-4B6E-A71E-C00B46AFD583}" srcOrd="0" destOrd="0" presId="urn:microsoft.com/office/officeart/2008/layout/NameandTitleOrganizationalChart"/>
    <dgm:cxn modelId="{ED141CDC-221A-43F5-8E9E-D26667A01293}" type="presParOf" srcId="{7122F925-CF5C-4094-830B-C052DFE4102C}" destId="{9CAE5F56-3058-4B2A-93F3-1ECDF7064B69}" srcOrd="1" destOrd="0" presId="urn:microsoft.com/office/officeart/2008/layout/NameandTitleOrganizationalChart"/>
    <dgm:cxn modelId="{DD544F1C-008B-4A8D-9221-1B24A79AC122}" type="presParOf" srcId="{7122F925-CF5C-4094-830B-C052DFE4102C}" destId="{BFFA9729-850D-4E89-ACF2-B913C65F1A73}" srcOrd="2" destOrd="0" presId="urn:microsoft.com/office/officeart/2008/layout/NameandTitleOrganizationalChart"/>
    <dgm:cxn modelId="{95FF83A2-C57A-4179-A559-81D92555BAA6}" type="presParOf" srcId="{73728229-8222-4248-98EA-FC8D3141938C}" destId="{597C1F54-D79E-4778-B32A-A13DA0A050CD}" srcOrd="1" destOrd="0" presId="urn:microsoft.com/office/officeart/2008/layout/NameandTitleOrganizationalChart"/>
    <dgm:cxn modelId="{3EA910AB-1EA1-4C96-AFA0-54CFD6698092}" type="presParOf" srcId="{597C1F54-D79E-4778-B32A-A13DA0A050CD}" destId="{41EFAE50-A884-468C-810F-D262D6E553F9}" srcOrd="0" destOrd="0" presId="urn:microsoft.com/office/officeart/2008/layout/NameandTitleOrganizationalChart"/>
    <dgm:cxn modelId="{81F0DC87-EA15-41E9-BD22-1C5F04F21D85}" type="presParOf" srcId="{597C1F54-D79E-4778-B32A-A13DA0A050CD}" destId="{9D537AE9-1891-4F4D-9F84-13B12F6CC8D7}" srcOrd="1" destOrd="0" presId="urn:microsoft.com/office/officeart/2008/layout/NameandTitleOrganizationalChart"/>
    <dgm:cxn modelId="{3EAC3FA7-E651-4168-B47E-CF51DD2DCC91}" type="presParOf" srcId="{9D537AE9-1891-4F4D-9F84-13B12F6CC8D7}" destId="{E9E990DB-1D0D-4EC6-A509-35A8C4F0B219}" srcOrd="0" destOrd="0" presId="urn:microsoft.com/office/officeart/2008/layout/NameandTitleOrganizationalChart"/>
    <dgm:cxn modelId="{BDCEA8B0-0B29-48DA-91FB-AC56A13F76AF}" type="presParOf" srcId="{E9E990DB-1D0D-4EC6-A509-35A8C4F0B219}" destId="{CE63E499-738D-4706-B753-50729630E0A5}" srcOrd="0" destOrd="0" presId="urn:microsoft.com/office/officeart/2008/layout/NameandTitleOrganizationalChart"/>
    <dgm:cxn modelId="{BFDC3F90-B415-4DBB-95C6-60B835F63BA9}" type="presParOf" srcId="{E9E990DB-1D0D-4EC6-A509-35A8C4F0B219}" destId="{AF7D0964-4806-40E2-94F5-0F9C3997B781}" srcOrd="1" destOrd="0" presId="urn:microsoft.com/office/officeart/2008/layout/NameandTitleOrganizationalChart"/>
    <dgm:cxn modelId="{CEFB6C2B-ED5B-4E18-80C1-DBD486096760}" type="presParOf" srcId="{E9E990DB-1D0D-4EC6-A509-35A8C4F0B219}" destId="{137D931F-3F44-4E53-BCA9-341B0D5C1EF1}" srcOrd="2" destOrd="0" presId="urn:microsoft.com/office/officeart/2008/layout/NameandTitleOrganizationalChart"/>
    <dgm:cxn modelId="{2770A87A-7FA6-48BF-A86D-3D26D53EF884}" type="presParOf" srcId="{9D537AE9-1891-4F4D-9F84-13B12F6CC8D7}" destId="{9E7DF8A5-7081-48C9-95D8-BD0C1D5CB7DF}" srcOrd="1" destOrd="0" presId="urn:microsoft.com/office/officeart/2008/layout/NameandTitleOrganizationalChart"/>
    <dgm:cxn modelId="{665CA727-04EB-4316-B00B-CFDEE8B4664C}" type="presParOf" srcId="{9D537AE9-1891-4F4D-9F84-13B12F6CC8D7}" destId="{5995BF88-A84F-499F-9C8C-D667BB344D7C}" srcOrd="2" destOrd="0" presId="urn:microsoft.com/office/officeart/2008/layout/NameandTitleOrganizationalChart"/>
    <dgm:cxn modelId="{6561BD50-C7C0-484D-9BD3-0974DBE8B29E}" type="presParOf" srcId="{73728229-8222-4248-98EA-FC8D3141938C}" destId="{F665C7EA-4FED-4C7A-8085-D970CDC6788B}" srcOrd="2" destOrd="0" presId="urn:microsoft.com/office/officeart/2008/layout/NameandTitleOrganizationalChart"/>
    <dgm:cxn modelId="{B4F1445F-F1A6-4463-B216-2B1832BD9832}" type="presParOf" srcId="{564312AA-D9C8-4BC8-826C-DDDAB56A9C4A}" destId="{6C66B2E2-2DBA-402A-AB18-419A75D515B4}" srcOrd="2" destOrd="0" presId="urn:microsoft.com/office/officeart/2008/layout/NameandTitleOrganizationalChart"/>
    <dgm:cxn modelId="{662D791C-0904-4214-92BB-616119192502}" type="presParOf" srcId="{5EF74714-0044-4FA7-8397-36872596DBE0}" destId="{33019175-6002-409A-ABBC-AF9C77D5DF53}" srcOrd="2" destOrd="0" presId="urn:microsoft.com/office/officeart/2008/layout/NameandTitleOrganizationalChart"/>
    <dgm:cxn modelId="{62629474-3625-46B5-BD50-4FF5F4B9DF4E}" type="presParOf" srcId="{5EF74714-0044-4FA7-8397-36872596DBE0}" destId="{A48FC57E-1C5B-4B8E-B910-298E5BAEC036}" srcOrd="3" destOrd="0" presId="urn:microsoft.com/office/officeart/2008/layout/NameandTitleOrganizationalChart"/>
    <dgm:cxn modelId="{1F13ADAA-7F02-4286-9311-36BECDA12216}" type="presParOf" srcId="{A48FC57E-1C5B-4B8E-B910-298E5BAEC036}" destId="{0ECA517C-F184-4111-8085-2B60A634DBDD}" srcOrd="0" destOrd="0" presId="urn:microsoft.com/office/officeart/2008/layout/NameandTitleOrganizationalChart"/>
    <dgm:cxn modelId="{1DFCD882-657A-4A44-A86C-2FD509C8180C}" type="presParOf" srcId="{0ECA517C-F184-4111-8085-2B60A634DBDD}" destId="{DFCA2E54-4DCD-4920-B841-6143CD28F686}" srcOrd="0" destOrd="0" presId="urn:microsoft.com/office/officeart/2008/layout/NameandTitleOrganizationalChart"/>
    <dgm:cxn modelId="{8C4AF6CF-8B5F-4B89-BBFF-2529DDE8357F}" type="presParOf" srcId="{0ECA517C-F184-4111-8085-2B60A634DBDD}" destId="{62F4A012-923D-4DDE-BE6D-2DDE88C95C87}" srcOrd="1" destOrd="0" presId="urn:microsoft.com/office/officeart/2008/layout/NameandTitleOrganizationalChart"/>
    <dgm:cxn modelId="{1FF74F7F-CEC7-41FA-82AF-98F8B071783D}" type="presParOf" srcId="{0ECA517C-F184-4111-8085-2B60A634DBDD}" destId="{12897991-A005-4491-808E-42244DF25289}" srcOrd="2" destOrd="0" presId="urn:microsoft.com/office/officeart/2008/layout/NameandTitleOrganizationalChart"/>
    <dgm:cxn modelId="{D5BEA3F5-34B7-40D3-A479-9C3197A0B04D}" type="presParOf" srcId="{A48FC57E-1C5B-4B8E-B910-298E5BAEC036}" destId="{868CEBE9-5CA9-4B98-94FA-DC7477D70610}" srcOrd="1" destOrd="0" presId="urn:microsoft.com/office/officeart/2008/layout/NameandTitleOrganizationalChart"/>
    <dgm:cxn modelId="{424FAC04-F608-4A55-AFA1-0241656E2139}" type="presParOf" srcId="{868CEBE9-5CA9-4B98-94FA-DC7477D70610}" destId="{87277A4B-4713-4D09-93C4-BF5B5212C103}" srcOrd="0" destOrd="0" presId="urn:microsoft.com/office/officeart/2008/layout/NameandTitleOrganizationalChart"/>
    <dgm:cxn modelId="{F871B49C-A500-48FA-B361-BFA98B052D1C}" type="presParOf" srcId="{868CEBE9-5CA9-4B98-94FA-DC7477D70610}" destId="{C4051616-956E-4DD7-B7DC-4826B6442712}" srcOrd="1" destOrd="0" presId="urn:microsoft.com/office/officeart/2008/layout/NameandTitleOrganizationalChart"/>
    <dgm:cxn modelId="{5C372A8A-31A1-4385-9FD7-B4685E0D50E6}" type="presParOf" srcId="{C4051616-956E-4DD7-B7DC-4826B6442712}" destId="{51773D40-AFBF-4CC5-A995-68C25E150C60}" srcOrd="0" destOrd="0" presId="urn:microsoft.com/office/officeart/2008/layout/NameandTitleOrganizationalChart"/>
    <dgm:cxn modelId="{ACF61C83-420B-47B0-BC26-BD3E95BEBDB7}" type="presParOf" srcId="{51773D40-AFBF-4CC5-A995-68C25E150C60}" destId="{DAE7C441-CB89-4BFD-B82B-F58B1A0E996B}" srcOrd="0" destOrd="0" presId="urn:microsoft.com/office/officeart/2008/layout/NameandTitleOrganizationalChart"/>
    <dgm:cxn modelId="{E6DAE810-FF25-415F-ACD7-345158167E59}" type="presParOf" srcId="{51773D40-AFBF-4CC5-A995-68C25E150C60}" destId="{4D7A54D4-F696-4A6E-8CBE-822734D8F7EA}" srcOrd="1" destOrd="0" presId="urn:microsoft.com/office/officeart/2008/layout/NameandTitleOrganizationalChart"/>
    <dgm:cxn modelId="{D18D1D59-6273-4F6F-AD95-EE4635F0CCD2}" type="presParOf" srcId="{51773D40-AFBF-4CC5-A995-68C25E150C60}" destId="{609E5339-978B-42ED-A2F2-36D9058BE49A}" srcOrd="2" destOrd="0" presId="urn:microsoft.com/office/officeart/2008/layout/NameandTitleOrganizationalChart"/>
    <dgm:cxn modelId="{B5C9411F-4F93-4EDA-82E1-A118BE1F2F7A}" type="presParOf" srcId="{C4051616-956E-4DD7-B7DC-4826B6442712}" destId="{C8B56216-2BF6-4AE9-B393-67875E9D02BC}" srcOrd="1" destOrd="0" presId="urn:microsoft.com/office/officeart/2008/layout/NameandTitleOrganizationalChart"/>
    <dgm:cxn modelId="{7937E0FE-FD05-4893-9F99-E33EAF3D24F6}" type="presParOf" srcId="{C4051616-956E-4DD7-B7DC-4826B6442712}" destId="{377F57F5-D478-4F18-A76B-9058319C18D0}" srcOrd="2" destOrd="0" presId="urn:microsoft.com/office/officeart/2008/layout/NameandTitleOrganizationalChart"/>
    <dgm:cxn modelId="{4C26DFF6-D8F6-493F-B866-4507ED43BDD5}" type="presParOf" srcId="{377F57F5-D478-4F18-A76B-9058319C18D0}" destId="{3932DEFE-80FC-4339-B697-E83AC86B83EA}" srcOrd="0" destOrd="0" presId="urn:microsoft.com/office/officeart/2008/layout/NameandTitleOrganizationalChart"/>
    <dgm:cxn modelId="{029C222B-8E6C-409B-8617-A6A98A891363}" type="presParOf" srcId="{377F57F5-D478-4F18-A76B-9058319C18D0}" destId="{066A56D3-55FB-4C54-9712-6602D6ECE88D}" srcOrd="1" destOrd="0" presId="urn:microsoft.com/office/officeart/2008/layout/NameandTitleOrganizationalChart"/>
    <dgm:cxn modelId="{EACD123E-B2A0-4F79-919F-00A02D41D4ED}" type="presParOf" srcId="{066A56D3-55FB-4C54-9712-6602D6ECE88D}" destId="{4D63082A-C538-4CB7-87DE-6CCFC48A5C71}" srcOrd="0" destOrd="0" presId="urn:microsoft.com/office/officeart/2008/layout/NameandTitleOrganizationalChart"/>
    <dgm:cxn modelId="{23F1AD27-0BD2-449D-8F56-C636F95BDE0B}" type="presParOf" srcId="{4D63082A-C538-4CB7-87DE-6CCFC48A5C71}" destId="{0942567B-4C95-4555-B26A-BBA4574B6F10}" srcOrd="0" destOrd="0" presId="urn:microsoft.com/office/officeart/2008/layout/NameandTitleOrganizationalChart"/>
    <dgm:cxn modelId="{9F080F3E-B19C-4ADE-9A6D-F459B35ED2AD}" type="presParOf" srcId="{4D63082A-C538-4CB7-87DE-6CCFC48A5C71}" destId="{C0DDD25E-62FA-4F8C-98D4-4AD9EF351788}" srcOrd="1" destOrd="0" presId="urn:microsoft.com/office/officeart/2008/layout/NameandTitleOrganizationalChart"/>
    <dgm:cxn modelId="{AD1B1403-DD53-4C3A-9F4F-BEB1D8E27E9C}" type="presParOf" srcId="{4D63082A-C538-4CB7-87DE-6CCFC48A5C71}" destId="{D27610C8-252D-4D72-98C5-A5C4C5E76637}" srcOrd="2" destOrd="0" presId="urn:microsoft.com/office/officeart/2008/layout/NameandTitleOrganizationalChart"/>
    <dgm:cxn modelId="{0F7A524E-B3A7-4D68-8A36-C083FB59E39A}" type="presParOf" srcId="{066A56D3-55FB-4C54-9712-6602D6ECE88D}" destId="{A023E390-F0F0-4922-BD96-45AAE678CB73}" srcOrd="1" destOrd="0" presId="urn:microsoft.com/office/officeart/2008/layout/NameandTitleOrganizationalChart"/>
    <dgm:cxn modelId="{2E5B749E-72F9-44DE-8FF4-7C7DA4F7FEEE}" type="presParOf" srcId="{A023E390-F0F0-4922-BD96-45AAE678CB73}" destId="{1BEDD7DD-C3D5-41CB-A3B5-21E706F5292B}" srcOrd="0" destOrd="0" presId="urn:microsoft.com/office/officeart/2008/layout/NameandTitleOrganizationalChart"/>
    <dgm:cxn modelId="{1C84513E-1337-465D-9699-A20B9970DE50}" type="presParOf" srcId="{A023E390-F0F0-4922-BD96-45AAE678CB73}" destId="{CE90D487-4B2D-430E-9B80-BCA6846C54B2}" srcOrd="1" destOrd="0" presId="urn:microsoft.com/office/officeart/2008/layout/NameandTitleOrganizationalChart"/>
    <dgm:cxn modelId="{745FA00F-2333-4339-89E8-1BD4C0F5EBCC}" type="presParOf" srcId="{CE90D487-4B2D-430E-9B80-BCA6846C54B2}" destId="{22D64A38-B8DC-48D0-A9B8-D6665E010991}" srcOrd="0" destOrd="0" presId="urn:microsoft.com/office/officeart/2008/layout/NameandTitleOrganizationalChart"/>
    <dgm:cxn modelId="{88CF925E-5341-40EA-890C-125C2F7B9057}" type="presParOf" srcId="{22D64A38-B8DC-48D0-A9B8-D6665E010991}" destId="{370DDFE9-158C-47FF-BF32-1B7FAE489B8D}" srcOrd="0" destOrd="0" presId="urn:microsoft.com/office/officeart/2008/layout/NameandTitleOrganizationalChart"/>
    <dgm:cxn modelId="{6E5BE8DA-5EC2-45E8-A985-6120A66D8FD3}" type="presParOf" srcId="{22D64A38-B8DC-48D0-A9B8-D6665E010991}" destId="{EA689AB4-7798-44B3-92D5-B9C546ABD3D1}" srcOrd="1" destOrd="0" presId="urn:microsoft.com/office/officeart/2008/layout/NameandTitleOrganizationalChart"/>
    <dgm:cxn modelId="{B533974A-1439-4FA5-AE0A-D7823871F359}" type="presParOf" srcId="{22D64A38-B8DC-48D0-A9B8-D6665E010991}" destId="{1B9F9FC4-6EE6-4AEC-B03C-F288E852D8ED}" srcOrd="2" destOrd="0" presId="urn:microsoft.com/office/officeart/2008/layout/NameandTitleOrganizationalChart"/>
    <dgm:cxn modelId="{802C865C-7168-434A-BBE9-3899C23C08B5}" type="presParOf" srcId="{CE90D487-4B2D-430E-9B80-BCA6846C54B2}" destId="{36D63BDC-ADF8-404A-B110-8A472004801D}" srcOrd="1" destOrd="0" presId="urn:microsoft.com/office/officeart/2008/layout/NameandTitleOrganizationalChart"/>
    <dgm:cxn modelId="{69C043CA-743B-4EE8-A56D-62D5DB892ADD}" type="presParOf" srcId="{CE90D487-4B2D-430E-9B80-BCA6846C54B2}" destId="{C7E9B4D7-6E13-42BA-8FFA-71FC53762201}" srcOrd="2" destOrd="0" presId="urn:microsoft.com/office/officeart/2008/layout/NameandTitleOrganizationalChart"/>
    <dgm:cxn modelId="{324F8FB9-A932-48DF-AFB6-C463AA28B8B3}" type="presParOf" srcId="{066A56D3-55FB-4C54-9712-6602D6ECE88D}" destId="{9CBAE7C2-BCBE-41FE-A22B-207B7C998677}" srcOrd="2" destOrd="0" presId="urn:microsoft.com/office/officeart/2008/layout/NameandTitleOrganizationalChart"/>
    <dgm:cxn modelId="{93D97B14-04A3-4A5F-B137-7E767CFD83EB}" type="presParOf" srcId="{9CBAE7C2-BCBE-41FE-A22B-207B7C998677}" destId="{BD95E9E9-E8E8-498D-87B9-F56A6FA554CA}" srcOrd="0" destOrd="0" presId="urn:microsoft.com/office/officeart/2008/layout/NameandTitleOrganizationalChart"/>
    <dgm:cxn modelId="{21842233-CA43-4B03-9DEF-FC6A00ECDC50}" type="presParOf" srcId="{9CBAE7C2-BCBE-41FE-A22B-207B7C998677}" destId="{03CF5CE2-F797-41C0-88A8-230EBBE571D2}" srcOrd="1" destOrd="0" presId="urn:microsoft.com/office/officeart/2008/layout/NameandTitleOrganizationalChart"/>
    <dgm:cxn modelId="{6ECF5A32-8F48-4C23-9B57-F4972753730D}" type="presParOf" srcId="{03CF5CE2-F797-41C0-88A8-230EBBE571D2}" destId="{6981F602-1BA4-4E02-ABC5-ED69D033D537}" srcOrd="0" destOrd="0" presId="urn:microsoft.com/office/officeart/2008/layout/NameandTitleOrganizationalChart"/>
    <dgm:cxn modelId="{D21A53F8-8752-4A53-9D17-2E197FA1B37B}" type="presParOf" srcId="{6981F602-1BA4-4E02-ABC5-ED69D033D537}" destId="{004148F6-62A2-44F5-B218-6814DFC882D7}" srcOrd="0" destOrd="0" presId="urn:microsoft.com/office/officeart/2008/layout/NameandTitleOrganizationalChart"/>
    <dgm:cxn modelId="{132A2EDE-4F62-4BD0-BF08-3735BD47D7D3}" type="presParOf" srcId="{6981F602-1BA4-4E02-ABC5-ED69D033D537}" destId="{C0848415-43D8-4CA8-BD9E-EB3E620FA855}" srcOrd="1" destOrd="0" presId="urn:microsoft.com/office/officeart/2008/layout/NameandTitleOrganizationalChart"/>
    <dgm:cxn modelId="{1DD8DE00-1AC5-4C40-828E-914A5E334267}" type="presParOf" srcId="{6981F602-1BA4-4E02-ABC5-ED69D033D537}" destId="{61FBFBDA-17F5-4B60-8337-575CF4C6A7F1}" srcOrd="2" destOrd="0" presId="urn:microsoft.com/office/officeart/2008/layout/NameandTitleOrganizationalChart"/>
    <dgm:cxn modelId="{BFF2AAAF-0393-4D3E-A83F-49B558F7B6B4}" type="presParOf" srcId="{03CF5CE2-F797-41C0-88A8-230EBBE571D2}" destId="{78620898-677D-4CA2-A0DE-CA713A1C7909}" srcOrd="1" destOrd="0" presId="urn:microsoft.com/office/officeart/2008/layout/NameandTitleOrganizationalChart"/>
    <dgm:cxn modelId="{6A8A4242-17A2-47A6-A945-A8F66D1F2D32}" type="presParOf" srcId="{03CF5CE2-F797-41C0-88A8-230EBBE571D2}" destId="{A5B83465-5AA9-4918-B04C-2DA980131084}" srcOrd="2" destOrd="0" presId="urn:microsoft.com/office/officeart/2008/layout/NameandTitleOrganizationalChart"/>
    <dgm:cxn modelId="{DDEE738B-065E-46F4-A3EF-33C955F3B4AF}" type="presParOf" srcId="{377F57F5-D478-4F18-A76B-9058319C18D0}" destId="{33C1BF64-C980-49C5-AE28-0715D43BB8A9}" srcOrd="2" destOrd="0" presId="urn:microsoft.com/office/officeart/2008/layout/NameandTitleOrganizationalChart"/>
    <dgm:cxn modelId="{9F6369AA-78A3-4151-9FDB-844CAB63CDCF}" type="presParOf" srcId="{377F57F5-D478-4F18-A76B-9058319C18D0}" destId="{98EA8394-2716-4A13-8E50-04BE48D77416}" srcOrd="3" destOrd="0" presId="urn:microsoft.com/office/officeart/2008/layout/NameandTitleOrganizationalChart"/>
    <dgm:cxn modelId="{FC44E016-0B3F-49FE-B396-049CA6BFA668}" type="presParOf" srcId="{98EA8394-2716-4A13-8E50-04BE48D77416}" destId="{D77D24B4-72B1-4DB1-81C8-87387F1F4C7A}" srcOrd="0" destOrd="0" presId="urn:microsoft.com/office/officeart/2008/layout/NameandTitleOrganizationalChart"/>
    <dgm:cxn modelId="{6B1E9D85-3CEB-4CE1-A695-3559F2477A5A}" type="presParOf" srcId="{D77D24B4-72B1-4DB1-81C8-87387F1F4C7A}" destId="{319CB084-C62F-42F1-A7AA-0C06AD3B0FC7}" srcOrd="0" destOrd="0" presId="urn:microsoft.com/office/officeart/2008/layout/NameandTitleOrganizationalChart"/>
    <dgm:cxn modelId="{2867DC87-5D32-4253-A30C-516FD1D23C6B}" type="presParOf" srcId="{D77D24B4-72B1-4DB1-81C8-87387F1F4C7A}" destId="{C5A7CB4D-1581-4D80-BEED-C101A518BC43}" srcOrd="1" destOrd="0" presId="urn:microsoft.com/office/officeart/2008/layout/NameandTitleOrganizationalChart"/>
    <dgm:cxn modelId="{5F1F07A6-EB63-442C-B333-4DF4D98B0A82}" type="presParOf" srcId="{D77D24B4-72B1-4DB1-81C8-87387F1F4C7A}" destId="{E75C627A-134D-48D0-98FF-76B1EBCC47DF}" srcOrd="2" destOrd="0" presId="urn:microsoft.com/office/officeart/2008/layout/NameandTitleOrganizationalChart"/>
    <dgm:cxn modelId="{8E859763-103F-477A-802B-C28AFAF7A2B7}" type="presParOf" srcId="{98EA8394-2716-4A13-8E50-04BE48D77416}" destId="{CC303535-5FE4-4403-914A-1133248124CC}" srcOrd="1" destOrd="0" presId="urn:microsoft.com/office/officeart/2008/layout/NameandTitleOrganizationalChart"/>
    <dgm:cxn modelId="{2C76A099-86F7-4FE2-8D97-1B7671DA7E47}" type="presParOf" srcId="{98EA8394-2716-4A13-8E50-04BE48D77416}" destId="{89643DFB-F878-427F-B9E7-09D561387FF1}" srcOrd="2" destOrd="0" presId="urn:microsoft.com/office/officeart/2008/layout/NameandTitleOrganizationalChart"/>
    <dgm:cxn modelId="{5C50C42E-9EBE-4E87-A11A-D83E05988211}" type="presParOf" srcId="{A48FC57E-1C5B-4B8E-B910-298E5BAEC036}" destId="{2B382EAC-A017-41FB-8C09-F36A1E85F978}" srcOrd="2" destOrd="0" presId="urn:microsoft.com/office/officeart/2008/layout/NameandTitleOrganizationalChart"/>
    <dgm:cxn modelId="{C319A8E1-0B8F-482D-8B4C-1D0F72ED2DF7}" type="presParOf" srcId="{E70DCEEC-0747-4F86-976F-38533DFF8ECA}" destId="{1EA4B37E-3EFA-42B1-813B-933DEDC51C55}"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3DE9D-144E-4991-A5FA-0E29CC58176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055AE9A1-C762-4979-AC57-006DCB14B3B5}">
      <dgm:prSet phldrT="[Text]"/>
      <dgm:spPr/>
      <dgm:t>
        <a:bodyPr/>
        <a:lstStyle/>
        <a:p>
          <a:r>
            <a:rPr lang="en-US" dirty="0" smtClean="0"/>
            <a:t>document</a:t>
          </a:r>
          <a:endParaRPr lang="en-US" dirty="0"/>
        </a:p>
      </dgm:t>
    </dgm:pt>
    <dgm:pt modelId="{766C3A50-18B1-4938-852D-D500BBCE763D}" type="parTrans" cxnId="{08299A9F-0982-43D0-8842-FD51A1EE27AC}">
      <dgm:prSet/>
      <dgm:spPr/>
      <dgm:t>
        <a:bodyPr/>
        <a:lstStyle/>
        <a:p>
          <a:endParaRPr lang="en-US"/>
        </a:p>
      </dgm:t>
    </dgm:pt>
    <dgm:pt modelId="{06E5ED39-9276-44BE-A18C-660B37D23AEB}" type="sibTrans" cxnId="{08299A9F-0982-43D0-8842-FD51A1EE27AC}">
      <dgm:prSet/>
      <dgm:spPr/>
      <dgm:t>
        <a:bodyPr/>
        <a:lstStyle/>
        <a:p>
          <a:endParaRPr lang="en-US" dirty="0" smtClean="0"/>
        </a:p>
        <a:p>
          <a:r>
            <a:rPr lang="en-US" b="1" dirty="0" smtClean="0"/>
            <a:t>ELEMENT_NODE </a:t>
          </a:r>
          <a:endParaRPr lang="en-US" dirty="0"/>
        </a:p>
      </dgm:t>
    </dgm:pt>
    <dgm:pt modelId="{1645F7D1-BA8C-4267-B229-B9D2BEC8893E}">
      <dgm:prSet/>
      <dgm:spPr/>
      <dgm:t>
        <a:bodyPr/>
        <a:lstStyle/>
        <a:p>
          <a:r>
            <a:rPr lang="en-US" dirty="0" smtClean="0"/>
            <a:t>Root Element</a:t>
          </a:r>
        </a:p>
        <a:p>
          <a:r>
            <a:rPr lang="en-US" dirty="0" smtClean="0"/>
            <a:t>&lt;Html&gt;</a:t>
          </a:r>
          <a:endParaRPr lang="en-US" dirty="0"/>
        </a:p>
      </dgm:t>
    </dgm:pt>
    <dgm:pt modelId="{1EFB0173-C64F-4500-84FA-4F422120F4EF}" type="parTrans" cxnId="{346905CA-CBF2-4FC8-A4D7-2A952D3CC0E0}">
      <dgm:prSet/>
      <dgm:spPr/>
      <dgm:t>
        <a:bodyPr/>
        <a:lstStyle/>
        <a:p>
          <a:endParaRPr lang="en-US"/>
        </a:p>
      </dgm:t>
    </dgm:pt>
    <dgm:pt modelId="{6DE47554-F8F2-4284-86C5-D7B22E59FDC6}" type="sibTrans" cxnId="{346905CA-CBF2-4FC8-A4D7-2A952D3CC0E0}">
      <dgm:prSet custT="1"/>
      <dgm:spPr/>
      <dgm:t>
        <a:bodyPr/>
        <a:lstStyle/>
        <a:p>
          <a:r>
            <a:rPr lang="en-US" sz="1200" b="1" dirty="0" smtClean="0"/>
            <a:t>ELEMENENT_NODE</a:t>
          </a:r>
          <a:endParaRPr lang="en-US" sz="1200" b="1" dirty="0"/>
        </a:p>
      </dgm:t>
    </dgm:pt>
    <dgm:pt modelId="{59348708-78D5-47F5-8719-2F07CF8A6CDC}" type="pres">
      <dgm:prSet presAssocID="{65F3DE9D-144E-4991-A5FA-0E29CC58176E}" presName="hierChild1" presStyleCnt="0">
        <dgm:presLayoutVars>
          <dgm:orgChart val="1"/>
          <dgm:chPref val="1"/>
          <dgm:dir/>
          <dgm:animOne val="branch"/>
          <dgm:animLvl val="lvl"/>
          <dgm:resizeHandles/>
        </dgm:presLayoutVars>
      </dgm:prSet>
      <dgm:spPr/>
      <dgm:t>
        <a:bodyPr/>
        <a:lstStyle/>
        <a:p>
          <a:endParaRPr lang="en-US"/>
        </a:p>
      </dgm:t>
    </dgm:pt>
    <dgm:pt modelId="{A7655D3F-EED2-4E4A-87B5-16601FA46D1B}" type="pres">
      <dgm:prSet presAssocID="{055AE9A1-C762-4979-AC57-006DCB14B3B5}" presName="hierRoot1" presStyleCnt="0">
        <dgm:presLayoutVars>
          <dgm:hierBranch val="init"/>
        </dgm:presLayoutVars>
      </dgm:prSet>
      <dgm:spPr/>
    </dgm:pt>
    <dgm:pt modelId="{907DD5C7-237F-4E9B-8778-8FCFFCAD5282}" type="pres">
      <dgm:prSet presAssocID="{055AE9A1-C762-4979-AC57-006DCB14B3B5}" presName="rootComposite1" presStyleCnt="0"/>
      <dgm:spPr/>
    </dgm:pt>
    <dgm:pt modelId="{C251BEEE-B220-4C3C-A139-F35079ECBC24}" type="pres">
      <dgm:prSet presAssocID="{055AE9A1-C762-4979-AC57-006DCB14B3B5}" presName="rootText1" presStyleLbl="node0" presStyleIdx="0" presStyleCnt="1">
        <dgm:presLayoutVars>
          <dgm:chMax/>
          <dgm:chPref val="3"/>
        </dgm:presLayoutVars>
      </dgm:prSet>
      <dgm:spPr/>
      <dgm:t>
        <a:bodyPr/>
        <a:lstStyle/>
        <a:p>
          <a:endParaRPr lang="en-US"/>
        </a:p>
      </dgm:t>
    </dgm:pt>
    <dgm:pt modelId="{37E0A889-27DD-464D-A6B1-750D733BAF1C}" type="pres">
      <dgm:prSet presAssocID="{055AE9A1-C762-4979-AC57-006DCB14B3B5}" presName="titleText1" presStyleLbl="fgAcc0" presStyleIdx="0" presStyleCnt="1">
        <dgm:presLayoutVars>
          <dgm:chMax val="0"/>
          <dgm:chPref val="0"/>
        </dgm:presLayoutVars>
      </dgm:prSet>
      <dgm:spPr/>
      <dgm:t>
        <a:bodyPr/>
        <a:lstStyle/>
        <a:p>
          <a:endParaRPr lang="en-US"/>
        </a:p>
      </dgm:t>
    </dgm:pt>
    <dgm:pt modelId="{E81A0754-6F49-42E7-B055-2F142F7EC3D3}" type="pres">
      <dgm:prSet presAssocID="{055AE9A1-C762-4979-AC57-006DCB14B3B5}" presName="rootConnector1" presStyleLbl="node1" presStyleIdx="0" presStyleCnt="1"/>
      <dgm:spPr/>
      <dgm:t>
        <a:bodyPr/>
        <a:lstStyle/>
        <a:p>
          <a:endParaRPr lang="en-US"/>
        </a:p>
      </dgm:t>
    </dgm:pt>
    <dgm:pt modelId="{E817461C-66D6-443B-A5AA-C410D1737A47}" type="pres">
      <dgm:prSet presAssocID="{055AE9A1-C762-4979-AC57-006DCB14B3B5}" presName="hierChild2" presStyleCnt="0"/>
      <dgm:spPr/>
    </dgm:pt>
    <dgm:pt modelId="{DAF8D07B-24BE-472B-9A7D-2B2B6C176167}" type="pres">
      <dgm:prSet presAssocID="{1EFB0173-C64F-4500-84FA-4F422120F4EF}" presName="Name37" presStyleLbl="parChTrans1D2" presStyleIdx="0" presStyleCnt="1"/>
      <dgm:spPr/>
    </dgm:pt>
    <dgm:pt modelId="{61453CFF-27DB-43CD-A525-0A03879A80FE}" type="pres">
      <dgm:prSet presAssocID="{1645F7D1-BA8C-4267-B229-B9D2BEC8893E}" presName="hierRoot2" presStyleCnt="0">
        <dgm:presLayoutVars>
          <dgm:hierBranch val="init"/>
        </dgm:presLayoutVars>
      </dgm:prSet>
      <dgm:spPr/>
    </dgm:pt>
    <dgm:pt modelId="{10E824E7-FC83-4769-B715-BA1D5B6A3273}" type="pres">
      <dgm:prSet presAssocID="{1645F7D1-BA8C-4267-B229-B9D2BEC8893E}" presName="rootComposite" presStyleCnt="0"/>
      <dgm:spPr/>
    </dgm:pt>
    <dgm:pt modelId="{D2EAF7B9-3374-45CE-9D74-6ED79562F7DF}" type="pres">
      <dgm:prSet presAssocID="{1645F7D1-BA8C-4267-B229-B9D2BEC8893E}" presName="rootText" presStyleLbl="node1" presStyleIdx="0" presStyleCnt="1">
        <dgm:presLayoutVars>
          <dgm:chMax/>
          <dgm:chPref val="3"/>
        </dgm:presLayoutVars>
      </dgm:prSet>
      <dgm:spPr/>
      <dgm:t>
        <a:bodyPr/>
        <a:lstStyle/>
        <a:p>
          <a:endParaRPr lang="en-US"/>
        </a:p>
      </dgm:t>
    </dgm:pt>
    <dgm:pt modelId="{D3768950-97EC-47E8-8E7C-2DEFDA1DBBCA}" type="pres">
      <dgm:prSet presAssocID="{1645F7D1-BA8C-4267-B229-B9D2BEC8893E}" presName="titleText2" presStyleLbl="fgAcc1" presStyleIdx="0" presStyleCnt="1">
        <dgm:presLayoutVars>
          <dgm:chMax val="0"/>
          <dgm:chPref val="0"/>
        </dgm:presLayoutVars>
      </dgm:prSet>
      <dgm:spPr/>
      <dgm:t>
        <a:bodyPr/>
        <a:lstStyle/>
        <a:p>
          <a:endParaRPr lang="en-US"/>
        </a:p>
      </dgm:t>
    </dgm:pt>
    <dgm:pt modelId="{C58A4816-A41D-4978-BC4E-C6EEA0F5A3F2}" type="pres">
      <dgm:prSet presAssocID="{1645F7D1-BA8C-4267-B229-B9D2BEC8893E}" presName="rootConnector" presStyleLbl="node2" presStyleIdx="0" presStyleCnt="0"/>
      <dgm:spPr/>
      <dgm:t>
        <a:bodyPr/>
        <a:lstStyle/>
        <a:p>
          <a:endParaRPr lang="en-US"/>
        </a:p>
      </dgm:t>
    </dgm:pt>
    <dgm:pt modelId="{15001609-893D-43A6-87E1-7A2E33A2CFB3}" type="pres">
      <dgm:prSet presAssocID="{1645F7D1-BA8C-4267-B229-B9D2BEC8893E}" presName="hierChild4" presStyleCnt="0"/>
      <dgm:spPr/>
    </dgm:pt>
    <dgm:pt modelId="{DAB5BCE6-29F1-4F13-8F9D-94AB4AE5E274}" type="pres">
      <dgm:prSet presAssocID="{1645F7D1-BA8C-4267-B229-B9D2BEC8893E}" presName="hierChild5" presStyleCnt="0"/>
      <dgm:spPr/>
    </dgm:pt>
    <dgm:pt modelId="{A893E1F9-32E3-4AE8-BF51-11ACC4FDF14A}" type="pres">
      <dgm:prSet presAssocID="{055AE9A1-C762-4979-AC57-006DCB14B3B5}" presName="hierChild3" presStyleCnt="0"/>
      <dgm:spPr/>
    </dgm:pt>
  </dgm:ptLst>
  <dgm:cxnLst>
    <dgm:cxn modelId="{B012FD52-AC5F-4926-A9C2-69C9901057DF}" type="presOf" srcId="{1645F7D1-BA8C-4267-B229-B9D2BEC8893E}" destId="{C58A4816-A41D-4978-BC4E-C6EEA0F5A3F2}" srcOrd="1" destOrd="0" presId="urn:microsoft.com/office/officeart/2008/layout/NameandTitleOrganizationalChart"/>
    <dgm:cxn modelId="{92B9C9E9-8B9D-4835-9100-9C83D02BCB54}" type="presOf" srcId="{1EFB0173-C64F-4500-84FA-4F422120F4EF}" destId="{DAF8D07B-24BE-472B-9A7D-2B2B6C176167}" srcOrd="0" destOrd="0" presId="urn:microsoft.com/office/officeart/2008/layout/NameandTitleOrganizationalChart"/>
    <dgm:cxn modelId="{93FAA24D-3FDE-4FFC-BC4D-325A6941D439}" type="presOf" srcId="{6DE47554-F8F2-4284-86C5-D7B22E59FDC6}" destId="{D3768950-97EC-47E8-8E7C-2DEFDA1DBBCA}" srcOrd="0" destOrd="0" presId="urn:microsoft.com/office/officeart/2008/layout/NameandTitleOrganizationalChart"/>
    <dgm:cxn modelId="{352421B8-9EDE-4BE7-BB0A-E3D9329026A6}" type="presOf" srcId="{65F3DE9D-144E-4991-A5FA-0E29CC58176E}" destId="{59348708-78D5-47F5-8719-2F07CF8A6CDC}" srcOrd="0" destOrd="0" presId="urn:microsoft.com/office/officeart/2008/layout/NameandTitleOrganizationalChart"/>
    <dgm:cxn modelId="{9254989D-5432-4963-A55B-D9192FF5857D}" type="presOf" srcId="{055AE9A1-C762-4979-AC57-006DCB14B3B5}" destId="{C251BEEE-B220-4C3C-A139-F35079ECBC24}" srcOrd="0" destOrd="0" presId="urn:microsoft.com/office/officeart/2008/layout/NameandTitleOrganizationalChart"/>
    <dgm:cxn modelId="{7978EFA2-FC6E-4B86-B46D-7EA2383ACB27}" type="presOf" srcId="{06E5ED39-9276-44BE-A18C-660B37D23AEB}" destId="{37E0A889-27DD-464D-A6B1-750D733BAF1C}" srcOrd="0" destOrd="0" presId="urn:microsoft.com/office/officeart/2008/layout/NameandTitleOrganizationalChart"/>
    <dgm:cxn modelId="{441FD356-86EC-47D3-B1FD-3B27EDEF9382}" type="presOf" srcId="{055AE9A1-C762-4979-AC57-006DCB14B3B5}" destId="{E81A0754-6F49-42E7-B055-2F142F7EC3D3}" srcOrd="1" destOrd="0" presId="urn:microsoft.com/office/officeart/2008/layout/NameandTitleOrganizationalChart"/>
    <dgm:cxn modelId="{346905CA-CBF2-4FC8-A4D7-2A952D3CC0E0}" srcId="{055AE9A1-C762-4979-AC57-006DCB14B3B5}" destId="{1645F7D1-BA8C-4267-B229-B9D2BEC8893E}" srcOrd="0" destOrd="0" parTransId="{1EFB0173-C64F-4500-84FA-4F422120F4EF}" sibTransId="{6DE47554-F8F2-4284-86C5-D7B22E59FDC6}"/>
    <dgm:cxn modelId="{08299A9F-0982-43D0-8842-FD51A1EE27AC}" srcId="{65F3DE9D-144E-4991-A5FA-0E29CC58176E}" destId="{055AE9A1-C762-4979-AC57-006DCB14B3B5}" srcOrd="0" destOrd="0" parTransId="{766C3A50-18B1-4938-852D-D500BBCE763D}" sibTransId="{06E5ED39-9276-44BE-A18C-660B37D23AEB}"/>
    <dgm:cxn modelId="{6D046596-E725-4B56-9064-756F8E423898}" type="presOf" srcId="{1645F7D1-BA8C-4267-B229-B9D2BEC8893E}" destId="{D2EAF7B9-3374-45CE-9D74-6ED79562F7DF}" srcOrd="0" destOrd="0" presId="urn:microsoft.com/office/officeart/2008/layout/NameandTitleOrganizationalChart"/>
    <dgm:cxn modelId="{BEE79FB8-183F-40CA-8E8C-F54105C2D258}" type="presParOf" srcId="{59348708-78D5-47F5-8719-2F07CF8A6CDC}" destId="{A7655D3F-EED2-4E4A-87B5-16601FA46D1B}" srcOrd="0" destOrd="0" presId="urn:microsoft.com/office/officeart/2008/layout/NameandTitleOrganizationalChart"/>
    <dgm:cxn modelId="{E9E5D568-18CC-40E6-8904-B3EE458A1BBA}" type="presParOf" srcId="{A7655D3F-EED2-4E4A-87B5-16601FA46D1B}" destId="{907DD5C7-237F-4E9B-8778-8FCFFCAD5282}" srcOrd="0" destOrd="0" presId="urn:microsoft.com/office/officeart/2008/layout/NameandTitleOrganizationalChart"/>
    <dgm:cxn modelId="{24B5E147-07F9-40E0-B11F-94A589502E0D}" type="presParOf" srcId="{907DD5C7-237F-4E9B-8778-8FCFFCAD5282}" destId="{C251BEEE-B220-4C3C-A139-F35079ECBC24}" srcOrd="0" destOrd="0" presId="urn:microsoft.com/office/officeart/2008/layout/NameandTitleOrganizationalChart"/>
    <dgm:cxn modelId="{0333C04E-50B0-480D-917A-6046FB3CE976}" type="presParOf" srcId="{907DD5C7-237F-4E9B-8778-8FCFFCAD5282}" destId="{37E0A889-27DD-464D-A6B1-750D733BAF1C}" srcOrd="1" destOrd="0" presId="urn:microsoft.com/office/officeart/2008/layout/NameandTitleOrganizationalChart"/>
    <dgm:cxn modelId="{1786620E-F53E-4BF5-A2B8-F62C8D426784}" type="presParOf" srcId="{907DD5C7-237F-4E9B-8778-8FCFFCAD5282}" destId="{E81A0754-6F49-42E7-B055-2F142F7EC3D3}" srcOrd="2" destOrd="0" presId="urn:microsoft.com/office/officeart/2008/layout/NameandTitleOrganizationalChart"/>
    <dgm:cxn modelId="{E0D11F1A-FA5C-4B1C-9B31-CFF09890ED2E}" type="presParOf" srcId="{A7655D3F-EED2-4E4A-87B5-16601FA46D1B}" destId="{E817461C-66D6-443B-A5AA-C410D1737A47}" srcOrd="1" destOrd="0" presId="urn:microsoft.com/office/officeart/2008/layout/NameandTitleOrganizationalChart"/>
    <dgm:cxn modelId="{653303DC-E756-478D-9D79-EA1A39D8619D}" type="presParOf" srcId="{E817461C-66D6-443B-A5AA-C410D1737A47}" destId="{DAF8D07B-24BE-472B-9A7D-2B2B6C176167}" srcOrd="0" destOrd="0" presId="urn:microsoft.com/office/officeart/2008/layout/NameandTitleOrganizationalChart"/>
    <dgm:cxn modelId="{E2B47B02-69AC-48A3-9AFD-474F3A5792B0}" type="presParOf" srcId="{E817461C-66D6-443B-A5AA-C410D1737A47}" destId="{61453CFF-27DB-43CD-A525-0A03879A80FE}" srcOrd="1" destOrd="0" presId="urn:microsoft.com/office/officeart/2008/layout/NameandTitleOrganizationalChart"/>
    <dgm:cxn modelId="{8CBBDF8B-A845-4D01-AE18-BC8D2EBD05C5}" type="presParOf" srcId="{61453CFF-27DB-43CD-A525-0A03879A80FE}" destId="{10E824E7-FC83-4769-B715-BA1D5B6A3273}" srcOrd="0" destOrd="0" presId="urn:microsoft.com/office/officeart/2008/layout/NameandTitleOrganizationalChart"/>
    <dgm:cxn modelId="{E168F34F-38BD-4C17-BF59-DD55DB319264}" type="presParOf" srcId="{10E824E7-FC83-4769-B715-BA1D5B6A3273}" destId="{D2EAF7B9-3374-45CE-9D74-6ED79562F7DF}" srcOrd="0" destOrd="0" presId="urn:microsoft.com/office/officeart/2008/layout/NameandTitleOrganizationalChart"/>
    <dgm:cxn modelId="{F5433774-5F07-49F3-BAA5-E34873B4B207}" type="presParOf" srcId="{10E824E7-FC83-4769-B715-BA1D5B6A3273}" destId="{D3768950-97EC-47E8-8E7C-2DEFDA1DBBCA}" srcOrd="1" destOrd="0" presId="urn:microsoft.com/office/officeart/2008/layout/NameandTitleOrganizationalChart"/>
    <dgm:cxn modelId="{DDD3A545-F429-41D0-AFCE-0D4E7CD114FB}" type="presParOf" srcId="{10E824E7-FC83-4769-B715-BA1D5B6A3273}" destId="{C58A4816-A41D-4978-BC4E-C6EEA0F5A3F2}" srcOrd="2" destOrd="0" presId="urn:microsoft.com/office/officeart/2008/layout/NameandTitleOrganizationalChart"/>
    <dgm:cxn modelId="{8DB8590E-FF74-4148-BD9E-2425F865808A}" type="presParOf" srcId="{61453CFF-27DB-43CD-A525-0A03879A80FE}" destId="{15001609-893D-43A6-87E1-7A2E33A2CFB3}" srcOrd="1" destOrd="0" presId="urn:microsoft.com/office/officeart/2008/layout/NameandTitleOrganizationalChart"/>
    <dgm:cxn modelId="{47014363-124A-4B1A-B002-E5E3AC9D3607}" type="presParOf" srcId="{61453CFF-27DB-43CD-A525-0A03879A80FE}" destId="{DAB5BCE6-29F1-4F13-8F9D-94AB4AE5E274}" srcOrd="2" destOrd="0" presId="urn:microsoft.com/office/officeart/2008/layout/NameandTitleOrganizationalChart"/>
    <dgm:cxn modelId="{53B23E8A-BC15-47DA-983E-A7E496F0BD53}" type="presParOf" srcId="{A7655D3F-EED2-4E4A-87B5-16601FA46D1B}" destId="{A893E1F9-32E3-4AE8-BF51-11ACC4FDF14A}"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533AB7-0A96-40F4-ABE5-DC77F7C9AAB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BD93C788-AD10-4BDC-B6A3-F94135E094F2}">
      <dgm:prSet phldrT="[Text]"/>
      <dgm:spPr/>
      <dgm:t>
        <a:bodyPr/>
        <a:lstStyle/>
        <a:p>
          <a:r>
            <a:rPr lang="en-US" dirty="0" smtClean="0"/>
            <a:t>Go Pro</a:t>
          </a:r>
          <a:endParaRPr lang="en-US" dirty="0"/>
        </a:p>
      </dgm:t>
    </dgm:pt>
    <dgm:pt modelId="{32006581-EE42-49BE-A73F-F2BCAE49CC8E}" type="parTrans" cxnId="{C5A1A48A-09B1-4C3F-ABD3-01EE709F896C}">
      <dgm:prSet/>
      <dgm:spPr/>
      <dgm:t>
        <a:bodyPr/>
        <a:lstStyle/>
        <a:p>
          <a:endParaRPr lang="en-US"/>
        </a:p>
      </dgm:t>
    </dgm:pt>
    <dgm:pt modelId="{C77FB5CD-62E8-4337-AC7F-98D3F88DCC06}" type="sibTrans" cxnId="{C5A1A48A-09B1-4C3F-ABD3-01EE709F896C}">
      <dgm:prSet/>
      <dgm:spPr/>
      <dgm:t>
        <a:bodyPr/>
        <a:lstStyle/>
        <a:p>
          <a:endParaRPr lang="en-US"/>
        </a:p>
      </dgm:t>
    </dgm:pt>
    <dgm:pt modelId="{F37ED054-E7CE-4BA9-8713-B1C2E10CD139}" type="pres">
      <dgm:prSet presAssocID="{B6533AB7-0A96-40F4-ABE5-DC77F7C9AABA}" presName="theList" presStyleCnt="0">
        <dgm:presLayoutVars>
          <dgm:dir/>
          <dgm:animLvl val="lvl"/>
          <dgm:resizeHandles val="exact"/>
        </dgm:presLayoutVars>
      </dgm:prSet>
      <dgm:spPr/>
      <dgm:t>
        <a:bodyPr/>
        <a:lstStyle/>
        <a:p>
          <a:endParaRPr lang="en-US"/>
        </a:p>
      </dgm:t>
    </dgm:pt>
    <dgm:pt modelId="{15F85F74-6058-41E9-BF22-B50C8EEF5777}" type="pres">
      <dgm:prSet presAssocID="{BD93C788-AD10-4BDC-B6A3-F94135E094F2}" presName="compNode" presStyleCnt="0"/>
      <dgm:spPr/>
    </dgm:pt>
    <dgm:pt modelId="{353ABCDA-4A1C-47B9-8C95-5C2DD78D3813}" type="pres">
      <dgm:prSet presAssocID="{BD93C788-AD10-4BDC-B6A3-F94135E094F2}" presName="noGeometry" presStyleCnt="0"/>
      <dgm:spPr/>
    </dgm:pt>
    <dgm:pt modelId="{30664C9D-D594-441D-BDD8-0C066CC9E53E}" type="pres">
      <dgm:prSet presAssocID="{BD93C788-AD10-4BDC-B6A3-F94135E094F2}" presName="childTextVisible" presStyleLbl="bgAccFollowNode1" presStyleIdx="0" presStyleCnt="1">
        <dgm:presLayoutVars>
          <dgm:bulletEnabled val="1"/>
        </dgm:presLayoutVars>
      </dgm:prSet>
      <dgm:spPr/>
      <dgm:t>
        <a:bodyPr/>
        <a:lstStyle/>
        <a:p>
          <a:endParaRPr lang="en-US"/>
        </a:p>
      </dgm:t>
    </dgm:pt>
    <dgm:pt modelId="{78FF3A32-6A04-4D9E-ADFB-098D82932F55}" type="pres">
      <dgm:prSet presAssocID="{BD93C788-AD10-4BDC-B6A3-F94135E094F2}" presName="childTextHidden" presStyleLbl="bgAccFollowNode1" presStyleIdx="0" presStyleCnt="1"/>
      <dgm:spPr/>
    </dgm:pt>
    <dgm:pt modelId="{FEDB7228-0E5D-45BC-9BEF-78601FE5BE85}" type="pres">
      <dgm:prSet presAssocID="{BD93C788-AD10-4BDC-B6A3-F94135E094F2}" presName="parentText" presStyleLbl="node1" presStyleIdx="0" presStyleCnt="1">
        <dgm:presLayoutVars>
          <dgm:chMax val="1"/>
          <dgm:bulletEnabled val="1"/>
        </dgm:presLayoutVars>
      </dgm:prSet>
      <dgm:spPr/>
      <dgm:t>
        <a:bodyPr/>
        <a:lstStyle/>
        <a:p>
          <a:endParaRPr lang="en-US"/>
        </a:p>
      </dgm:t>
    </dgm:pt>
  </dgm:ptLst>
  <dgm:cxnLst>
    <dgm:cxn modelId="{C5A1A48A-09B1-4C3F-ABD3-01EE709F896C}" srcId="{B6533AB7-0A96-40F4-ABE5-DC77F7C9AABA}" destId="{BD93C788-AD10-4BDC-B6A3-F94135E094F2}" srcOrd="0" destOrd="0" parTransId="{32006581-EE42-49BE-A73F-F2BCAE49CC8E}" sibTransId="{C77FB5CD-62E8-4337-AC7F-98D3F88DCC06}"/>
    <dgm:cxn modelId="{F62FD734-3F37-43FA-A78E-728D76F85051}" type="presOf" srcId="{BD93C788-AD10-4BDC-B6A3-F94135E094F2}" destId="{FEDB7228-0E5D-45BC-9BEF-78601FE5BE85}" srcOrd="0" destOrd="0" presId="urn:microsoft.com/office/officeart/2005/8/layout/hProcess6"/>
    <dgm:cxn modelId="{7FD7E92B-2EDB-4EDF-BB66-BF93311B087F}" type="presOf" srcId="{B6533AB7-0A96-40F4-ABE5-DC77F7C9AABA}" destId="{F37ED054-E7CE-4BA9-8713-B1C2E10CD139}" srcOrd="0" destOrd="0" presId="urn:microsoft.com/office/officeart/2005/8/layout/hProcess6"/>
    <dgm:cxn modelId="{468FCD9F-0395-4306-811A-5D213EC89617}" type="presParOf" srcId="{F37ED054-E7CE-4BA9-8713-B1C2E10CD139}" destId="{15F85F74-6058-41E9-BF22-B50C8EEF5777}" srcOrd="0" destOrd="0" presId="urn:microsoft.com/office/officeart/2005/8/layout/hProcess6"/>
    <dgm:cxn modelId="{4C5240BA-6139-4C15-94AF-E849F8626D96}" type="presParOf" srcId="{15F85F74-6058-41E9-BF22-B50C8EEF5777}" destId="{353ABCDA-4A1C-47B9-8C95-5C2DD78D3813}" srcOrd="0" destOrd="0" presId="urn:microsoft.com/office/officeart/2005/8/layout/hProcess6"/>
    <dgm:cxn modelId="{71AAD562-3A1C-4CBD-B17B-EC1118D01295}" type="presParOf" srcId="{15F85F74-6058-41E9-BF22-B50C8EEF5777}" destId="{30664C9D-D594-441D-BDD8-0C066CC9E53E}" srcOrd="1" destOrd="0" presId="urn:microsoft.com/office/officeart/2005/8/layout/hProcess6"/>
    <dgm:cxn modelId="{6111ABE9-5AC1-4BFF-B8F5-599D0CD2CD23}" type="presParOf" srcId="{15F85F74-6058-41E9-BF22-B50C8EEF5777}" destId="{78FF3A32-6A04-4D9E-ADFB-098D82932F55}" srcOrd="2" destOrd="0" presId="urn:microsoft.com/office/officeart/2005/8/layout/hProcess6"/>
    <dgm:cxn modelId="{BD9BF235-3934-46FC-8139-BF16986FA0C8}" type="presParOf" srcId="{15F85F74-6058-41E9-BF22-B50C8EEF5777}" destId="{FEDB7228-0E5D-45BC-9BEF-78601FE5BE8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1BF64-C980-49C5-AE28-0715D43BB8A9}">
      <dsp:nvSpPr>
        <dsp:cNvPr id="0" name=""/>
        <dsp:cNvSpPr/>
      </dsp:nvSpPr>
      <dsp:spPr>
        <a:xfrm>
          <a:off x="5091951" y="2662393"/>
          <a:ext cx="211197" cy="689971"/>
        </a:xfrm>
        <a:custGeom>
          <a:avLst/>
          <a:gdLst/>
          <a:ahLst/>
          <a:cxnLst/>
          <a:rect l="0" t="0" r="0" b="0"/>
          <a:pathLst>
            <a:path>
              <a:moveTo>
                <a:pt x="0" y="0"/>
              </a:moveTo>
              <a:lnTo>
                <a:pt x="0" y="689971"/>
              </a:lnTo>
              <a:lnTo>
                <a:pt x="211197" y="6899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95E9E9-E8E8-498D-87B9-F56A6FA554CA}">
      <dsp:nvSpPr>
        <dsp:cNvPr id="0" name=""/>
        <dsp:cNvSpPr/>
      </dsp:nvSpPr>
      <dsp:spPr>
        <a:xfrm>
          <a:off x="4051329" y="3672455"/>
          <a:ext cx="211197" cy="689971"/>
        </a:xfrm>
        <a:custGeom>
          <a:avLst/>
          <a:gdLst/>
          <a:ahLst/>
          <a:cxnLst/>
          <a:rect l="0" t="0" r="0" b="0"/>
          <a:pathLst>
            <a:path>
              <a:moveTo>
                <a:pt x="211197" y="0"/>
              </a:moveTo>
              <a:lnTo>
                <a:pt x="211197" y="689971"/>
              </a:lnTo>
              <a:lnTo>
                <a:pt x="0" y="6899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EDD7DD-C3D5-41CB-A3B5-21E706F5292B}">
      <dsp:nvSpPr>
        <dsp:cNvPr id="0" name=""/>
        <dsp:cNvSpPr/>
      </dsp:nvSpPr>
      <dsp:spPr>
        <a:xfrm>
          <a:off x="4216807" y="3672455"/>
          <a:ext cx="91440" cy="1379943"/>
        </a:xfrm>
        <a:custGeom>
          <a:avLst/>
          <a:gdLst/>
          <a:ahLst/>
          <a:cxnLst/>
          <a:rect l="0" t="0" r="0" b="0"/>
          <a:pathLst>
            <a:path>
              <a:moveTo>
                <a:pt x="45720" y="0"/>
              </a:moveTo>
              <a:lnTo>
                <a:pt x="45720" y="13799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32DEFE-80FC-4339-B697-E83AC86B83EA}">
      <dsp:nvSpPr>
        <dsp:cNvPr id="0" name=""/>
        <dsp:cNvSpPr/>
      </dsp:nvSpPr>
      <dsp:spPr>
        <a:xfrm>
          <a:off x="4880753" y="2662393"/>
          <a:ext cx="211197" cy="689971"/>
        </a:xfrm>
        <a:custGeom>
          <a:avLst/>
          <a:gdLst/>
          <a:ahLst/>
          <a:cxnLst/>
          <a:rect l="0" t="0" r="0" b="0"/>
          <a:pathLst>
            <a:path>
              <a:moveTo>
                <a:pt x="211197" y="0"/>
              </a:moveTo>
              <a:lnTo>
                <a:pt x="211197" y="689971"/>
              </a:lnTo>
              <a:lnTo>
                <a:pt x="0" y="6899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7A4B-4713-4D09-93C4-BF5B5212C103}">
      <dsp:nvSpPr>
        <dsp:cNvPr id="0" name=""/>
        <dsp:cNvSpPr/>
      </dsp:nvSpPr>
      <dsp:spPr>
        <a:xfrm>
          <a:off x="5046231" y="1652331"/>
          <a:ext cx="91440" cy="369881"/>
        </a:xfrm>
        <a:custGeom>
          <a:avLst/>
          <a:gdLst/>
          <a:ahLst/>
          <a:cxnLst/>
          <a:rect l="0" t="0" r="0" b="0"/>
          <a:pathLst>
            <a:path>
              <a:moveTo>
                <a:pt x="45720" y="0"/>
              </a:moveTo>
              <a:lnTo>
                <a:pt x="45720" y="369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19175-6002-409A-ABBC-AF9C77D5DF53}">
      <dsp:nvSpPr>
        <dsp:cNvPr id="0" name=""/>
        <dsp:cNvSpPr/>
      </dsp:nvSpPr>
      <dsp:spPr>
        <a:xfrm>
          <a:off x="3847815" y="642269"/>
          <a:ext cx="1244136" cy="369881"/>
        </a:xfrm>
        <a:custGeom>
          <a:avLst/>
          <a:gdLst/>
          <a:ahLst/>
          <a:cxnLst/>
          <a:rect l="0" t="0" r="0" b="0"/>
          <a:pathLst>
            <a:path>
              <a:moveTo>
                <a:pt x="0" y="0"/>
              </a:moveTo>
              <a:lnTo>
                <a:pt x="0" y="220506"/>
              </a:lnTo>
              <a:lnTo>
                <a:pt x="1244136" y="220506"/>
              </a:lnTo>
              <a:lnTo>
                <a:pt x="1244136" y="369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FAE50-A884-468C-810F-D262D6E553F9}">
      <dsp:nvSpPr>
        <dsp:cNvPr id="0" name=""/>
        <dsp:cNvSpPr/>
      </dsp:nvSpPr>
      <dsp:spPr>
        <a:xfrm>
          <a:off x="2557959" y="2662393"/>
          <a:ext cx="91440" cy="369881"/>
        </a:xfrm>
        <a:custGeom>
          <a:avLst/>
          <a:gdLst/>
          <a:ahLst/>
          <a:cxnLst/>
          <a:rect l="0" t="0" r="0" b="0"/>
          <a:pathLst>
            <a:path>
              <a:moveTo>
                <a:pt x="45720" y="0"/>
              </a:moveTo>
              <a:lnTo>
                <a:pt x="45720" y="369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B2D7D4-0814-402C-AFC3-5C4567CE54ED}">
      <dsp:nvSpPr>
        <dsp:cNvPr id="0" name=""/>
        <dsp:cNvSpPr/>
      </dsp:nvSpPr>
      <dsp:spPr>
        <a:xfrm>
          <a:off x="2557959" y="1652331"/>
          <a:ext cx="91440" cy="369881"/>
        </a:xfrm>
        <a:custGeom>
          <a:avLst/>
          <a:gdLst/>
          <a:ahLst/>
          <a:cxnLst/>
          <a:rect l="0" t="0" r="0" b="0"/>
          <a:pathLst>
            <a:path>
              <a:moveTo>
                <a:pt x="45720" y="0"/>
              </a:moveTo>
              <a:lnTo>
                <a:pt x="45720" y="369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C375DC-6B63-4632-A6F7-0435B2E6146A}">
      <dsp:nvSpPr>
        <dsp:cNvPr id="0" name=""/>
        <dsp:cNvSpPr/>
      </dsp:nvSpPr>
      <dsp:spPr>
        <a:xfrm>
          <a:off x="2603679" y="642269"/>
          <a:ext cx="1244136" cy="369881"/>
        </a:xfrm>
        <a:custGeom>
          <a:avLst/>
          <a:gdLst/>
          <a:ahLst/>
          <a:cxnLst/>
          <a:rect l="0" t="0" r="0" b="0"/>
          <a:pathLst>
            <a:path>
              <a:moveTo>
                <a:pt x="1244136" y="0"/>
              </a:moveTo>
              <a:lnTo>
                <a:pt x="1244136" y="220506"/>
              </a:lnTo>
              <a:lnTo>
                <a:pt x="0" y="220506"/>
              </a:lnTo>
              <a:lnTo>
                <a:pt x="0" y="369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B42F1-5529-4257-A5E9-788D423D407B}">
      <dsp:nvSpPr>
        <dsp:cNvPr id="0" name=""/>
        <dsp:cNvSpPr/>
      </dsp:nvSpPr>
      <dsp:spPr>
        <a:xfrm>
          <a:off x="3229589" y="2089"/>
          <a:ext cx="1236452" cy="640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html</a:t>
          </a:r>
          <a:endParaRPr lang="en-US" sz="1900" kern="1200" dirty="0"/>
        </a:p>
      </dsp:txBody>
      <dsp:txXfrm>
        <a:off x="3229589" y="2089"/>
        <a:ext cx="1236452" cy="640180"/>
      </dsp:txXfrm>
    </dsp:sp>
    <dsp:sp modelId="{0B413ACB-A544-4E8F-A48D-0F362CB60692}">
      <dsp:nvSpPr>
        <dsp:cNvPr id="0" name=""/>
        <dsp:cNvSpPr/>
      </dsp:nvSpPr>
      <dsp:spPr>
        <a:xfrm>
          <a:off x="3476879" y="500007"/>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b="1" kern="1200" dirty="0" smtClean="0"/>
            <a:t>ELEMENT_NODE </a:t>
          </a:r>
          <a:endParaRPr lang="en-US" sz="900" kern="1200" dirty="0"/>
        </a:p>
      </dsp:txBody>
      <dsp:txXfrm>
        <a:off x="3476879" y="500007"/>
        <a:ext cx="1112806" cy="213393"/>
      </dsp:txXfrm>
    </dsp:sp>
    <dsp:sp modelId="{3A90FDB9-0FE6-4A46-AB78-16271E7038A4}">
      <dsp:nvSpPr>
        <dsp:cNvPr id="0" name=""/>
        <dsp:cNvSpPr/>
      </dsp:nvSpPr>
      <dsp:spPr>
        <a:xfrm>
          <a:off x="1985453" y="1012151"/>
          <a:ext cx="1236452" cy="640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head</a:t>
          </a:r>
          <a:endParaRPr lang="en-US" sz="1900" kern="1200" dirty="0"/>
        </a:p>
      </dsp:txBody>
      <dsp:txXfrm>
        <a:off x="1985453" y="1012151"/>
        <a:ext cx="1236452" cy="640180"/>
      </dsp:txXfrm>
    </dsp:sp>
    <dsp:sp modelId="{F7DF2C18-4289-4975-B0E2-93F32F611E55}">
      <dsp:nvSpPr>
        <dsp:cNvPr id="0" name=""/>
        <dsp:cNvSpPr/>
      </dsp:nvSpPr>
      <dsp:spPr>
        <a:xfrm>
          <a:off x="2232743" y="1510069"/>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b="1" kern="1200" dirty="0" smtClean="0"/>
            <a:t>ELEMENT_NODE </a:t>
          </a:r>
          <a:endParaRPr lang="en-US" sz="900" kern="1200" dirty="0"/>
        </a:p>
      </dsp:txBody>
      <dsp:txXfrm>
        <a:off x="2232743" y="1510069"/>
        <a:ext cx="1112806" cy="213393"/>
      </dsp:txXfrm>
    </dsp:sp>
    <dsp:sp modelId="{B7BB5A97-27ED-4B6E-A71E-C00B46AFD583}">
      <dsp:nvSpPr>
        <dsp:cNvPr id="0" name=""/>
        <dsp:cNvSpPr/>
      </dsp:nvSpPr>
      <dsp:spPr>
        <a:xfrm>
          <a:off x="1985453" y="2022213"/>
          <a:ext cx="1236452" cy="640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title</a:t>
          </a:r>
          <a:endParaRPr lang="en-US" sz="1900" kern="1200" dirty="0"/>
        </a:p>
      </dsp:txBody>
      <dsp:txXfrm>
        <a:off x="1985453" y="2022213"/>
        <a:ext cx="1236452" cy="640180"/>
      </dsp:txXfrm>
    </dsp:sp>
    <dsp:sp modelId="{9CAE5F56-3058-4B2A-93F3-1ECDF7064B69}">
      <dsp:nvSpPr>
        <dsp:cNvPr id="0" name=""/>
        <dsp:cNvSpPr/>
      </dsp:nvSpPr>
      <dsp:spPr>
        <a:xfrm>
          <a:off x="2232743" y="2520131"/>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b="1" kern="1200" dirty="0" smtClean="0"/>
            <a:t>ELEMENT_NODE </a:t>
          </a:r>
          <a:endParaRPr lang="en-US" sz="900" kern="1200" dirty="0"/>
        </a:p>
      </dsp:txBody>
      <dsp:txXfrm>
        <a:off x="2232743" y="2520131"/>
        <a:ext cx="1112806" cy="213393"/>
      </dsp:txXfrm>
    </dsp:sp>
    <dsp:sp modelId="{CE63E499-738D-4706-B753-50729630E0A5}">
      <dsp:nvSpPr>
        <dsp:cNvPr id="0" name=""/>
        <dsp:cNvSpPr/>
      </dsp:nvSpPr>
      <dsp:spPr>
        <a:xfrm>
          <a:off x="1985453" y="3032275"/>
          <a:ext cx="1236452" cy="6401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Some title</a:t>
          </a:r>
          <a:endParaRPr lang="en-US" sz="1900" kern="1200" dirty="0"/>
        </a:p>
      </dsp:txBody>
      <dsp:txXfrm>
        <a:off x="2016704" y="3063526"/>
        <a:ext cx="1173950" cy="577678"/>
      </dsp:txXfrm>
    </dsp:sp>
    <dsp:sp modelId="{AF7D0964-4806-40E2-94F5-0F9C3997B781}">
      <dsp:nvSpPr>
        <dsp:cNvPr id="0" name=""/>
        <dsp:cNvSpPr/>
      </dsp:nvSpPr>
      <dsp:spPr>
        <a:xfrm>
          <a:off x="2232743" y="3530193"/>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US" sz="1200" b="1" kern="1200" dirty="0" smtClean="0"/>
            <a:t>TEXT_NODE </a:t>
          </a:r>
          <a:endParaRPr lang="en-US" sz="1200" kern="1200" dirty="0"/>
        </a:p>
      </dsp:txBody>
      <dsp:txXfrm>
        <a:off x="2232743" y="3530193"/>
        <a:ext cx="1112806" cy="213393"/>
      </dsp:txXfrm>
    </dsp:sp>
    <dsp:sp modelId="{DFCA2E54-4DCD-4920-B841-6143CD28F686}">
      <dsp:nvSpPr>
        <dsp:cNvPr id="0" name=""/>
        <dsp:cNvSpPr/>
      </dsp:nvSpPr>
      <dsp:spPr>
        <a:xfrm>
          <a:off x="4473725" y="1012151"/>
          <a:ext cx="1236452" cy="640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body</a:t>
          </a:r>
          <a:endParaRPr lang="en-US" sz="1900" kern="1200" dirty="0"/>
        </a:p>
      </dsp:txBody>
      <dsp:txXfrm>
        <a:off x="4473725" y="1012151"/>
        <a:ext cx="1236452" cy="640180"/>
      </dsp:txXfrm>
    </dsp:sp>
    <dsp:sp modelId="{62F4A012-923D-4DDE-BE6D-2DDE88C95C87}">
      <dsp:nvSpPr>
        <dsp:cNvPr id="0" name=""/>
        <dsp:cNvSpPr/>
      </dsp:nvSpPr>
      <dsp:spPr>
        <a:xfrm>
          <a:off x="4721015" y="1510069"/>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b="1" kern="1200" dirty="0" smtClean="0"/>
            <a:t>ELEMENT_NODE </a:t>
          </a:r>
          <a:endParaRPr lang="en-US" sz="900" kern="1200" dirty="0"/>
        </a:p>
      </dsp:txBody>
      <dsp:txXfrm>
        <a:off x="4721015" y="1510069"/>
        <a:ext cx="1112806" cy="213393"/>
      </dsp:txXfrm>
    </dsp:sp>
    <dsp:sp modelId="{DAE7C441-CB89-4BFD-B82B-F58B1A0E996B}">
      <dsp:nvSpPr>
        <dsp:cNvPr id="0" name=""/>
        <dsp:cNvSpPr/>
      </dsp:nvSpPr>
      <dsp:spPr>
        <a:xfrm>
          <a:off x="4473725" y="2022213"/>
          <a:ext cx="1236452" cy="640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p</a:t>
          </a:r>
          <a:endParaRPr lang="en-US" sz="1900" kern="1200" dirty="0"/>
        </a:p>
      </dsp:txBody>
      <dsp:txXfrm>
        <a:off x="4473725" y="2022213"/>
        <a:ext cx="1236452" cy="640180"/>
      </dsp:txXfrm>
    </dsp:sp>
    <dsp:sp modelId="{4D7A54D4-F696-4A6E-8CBE-822734D8F7EA}">
      <dsp:nvSpPr>
        <dsp:cNvPr id="0" name=""/>
        <dsp:cNvSpPr/>
      </dsp:nvSpPr>
      <dsp:spPr>
        <a:xfrm>
          <a:off x="4721015" y="2520131"/>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b="1" kern="1200" dirty="0" smtClean="0"/>
            <a:t>ELEMENT_NODE </a:t>
          </a:r>
          <a:endParaRPr lang="en-US" sz="900" kern="1200" dirty="0"/>
        </a:p>
      </dsp:txBody>
      <dsp:txXfrm>
        <a:off x="4721015" y="2520131"/>
        <a:ext cx="1112806" cy="213393"/>
      </dsp:txXfrm>
    </dsp:sp>
    <dsp:sp modelId="{0942567B-4C95-4555-B26A-BBA4574B6F10}">
      <dsp:nvSpPr>
        <dsp:cNvPr id="0" name=""/>
        <dsp:cNvSpPr/>
      </dsp:nvSpPr>
      <dsp:spPr>
        <a:xfrm>
          <a:off x="3644301" y="3032275"/>
          <a:ext cx="1236452" cy="640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a</a:t>
          </a:r>
          <a:endParaRPr lang="en-US" sz="1900" kern="1200" dirty="0"/>
        </a:p>
      </dsp:txBody>
      <dsp:txXfrm>
        <a:off x="3644301" y="3032275"/>
        <a:ext cx="1236452" cy="640180"/>
      </dsp:txXfrm>
    </dsp:sp>
    <dsp:sp modelId="{C0DDD25E-62FA-4F8C-98D4-4AD9EF351788}">
      <dsp:nvSpPr>
        <dsp:cNvPr id="0" name=""/>
        <dsp:cNvSpPr/>
      </dsp:nvSpPr>
      <dsp:spPr>
        <a:xfrm>
          <a:off x="3891591" y="3530193"/>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b="1" kern="1200" dirty="0" smtClean="0"/>
            <a:t>ELEMENT_NODE </a:t>
          </a:r>
          <a:endParaRPr lang="en-US" sz="900" kern="1200" dirty="0"/>
        </a:p>
      </dsp:txBody>
      <dsp:txXfrm>
        <a:off x="3891591" y="3530193"/>
        <a:ext cx="1112806" cy="213393"/>
      </dsp:txXfrm>
    </dsp:sp>
    <dsp:sp modelId="{370DDFE9-158C-47FF-BF32-1B7FAE489B8D}">
      <dsp:nvSpPr>
        <dsp:cNvPr id="0" name=""/>
        <dsp:cNvSpPr/>
      </dsp:nvSpPr>
      <dsp:spPr>
        <a:xfrm>
          <a:off x="3644301" y="5052399"/>
          <a:ext cx="1236452" cy="6401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some link</a:t>
          </a:r>
          <a:endParaRPr lang="en-US" sz="1900" kern="1200" dirty="0"/>
        </a:p>
      </dsp:txBody>
      <dsp:txXfrm>
        <a:off x="3675552" y="5083650"/>
        <a:ext cx="1173950" cy="577678"/>
      </dsp:txXfrm>
    </dsp:sp>
    <dsp:sp modelId="{EA689AB4-7798-44B3-92D5-B9C546ABD3D1}">
      <dsp:nvSpPr>
        <dsp:cNvPr id="0" name=""/>
        <dsp:cNvSpPr/>
      </dsp:nvSpPr>
      <dsp:spPr>
        <a:xfrm>
          <a:off x="3891591" y="5550317"/>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US" sz="1200" b="1" kern="1200" dirty="0" smtClean="0"/>
            <a:t>TEXT_NODE </a:t>
          </a:r>
          <a:endParaRPr lang="en-US" sz="1200" kern="1200" dirty="0"/>
        </a:p>
      </dsp:txBody>
      <dsp:txXfrm>
        <a:off x="3891591" y="5550317"/>
        <a:ext cx="1112806" cy="213393"/>
      </dsp:txXfrm>
    </dsp:sp>
    <dsp:sp modelId="{004148F6-62A2-44F5-B218-6814DFC882D7}">
      <dsp:nvSpPr>
        <dsp:cNvPr id="0" name=""/>
        <dsp:cNvSpPr/>
      </dsp:nvSpPr>
      <dsp:spPr>
        <a:xfrm>
          <a:off x="2814877" y="4042337"/>
          <a:ext cx="1236452" cy="6401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err="1" smtClean="0"/>
            <a:t>href</a:t>
          </a:r>
          <a:endParaRPr lang="en-US" sz="1900" kern="1200" dirty="0"/>
        </a:p>
      </dsp:txBody>
      <dsp:txXfrm>
        <a:off x="2995951" y="4136089"/>
        <a:ext cx="874304" cy="452676"/>
      </dsp:txXfrm>
    </dsp:sp>
    <dsp:sp modelId="{C0848415-43D8-4CA8-BD9E-EB3E620FA855}">
      <dsp:nvSpPr>
        <dsp:cNvPr id="0" name=""/>
        <dsp:cNvSpPr/>
      </dsp:nvSpPr>
      <dsp:spPr>
        <a:xfrm>
          <a:off x="3062167" y="4540255"/>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lvl="0" algn="r" defTabSz="355600">
            <a:lnSpc>
              <a:spcPct val="90000"/>
            </a:lnSpc>
            <a:spcBef>
              <a:spcPct val="0"/>
            </a:spcBef>
            <a:spcAft>
              <a:spcPct val="35000"/>
            </a:spcAft>
          </a:pPr>
          <a:r>
            <a:rPr lang="en-US" sz="800" b="1" kern="1200" dirty="0" smtClean="0"/>
            <a:t>ATTRIBUTE_NODE </a:t>
          </a:r>
          <a:endParaRPr lang="en-US" sz="800" kern="1200" dirty="0"/>
        </a:p>
      </dsp:txBody>
      <dsp:txXfrm>
        <a:off x="3062167" y="4540255"/>
        <a:ext cx="1112806" cy="213393"/>
      </dsp:txXfrm>
    </dsp:sp>
    <dsp:sp modelId="{319CB084-C62F-42F1-A7AA-0C06AD3B0FC7}">
      <dsp:nvSpPr>
        <dsp:cNvPr id="0" name=""/>
        <dsp:cNvSpPr/>
      </dsp:nvSpPr>
      <dsp:spPr>
        <a:xfrm>
          <a:off x="5303149" y="3032275"/>
          <a:ext cx="1236452" cy="6401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90337" numCol="1" spcCol="1270" anchor="ctr" anchorCtr="0">
          <a:noAutofit/>
        </a:bodyPr>
        <a:lstStyle/>
        <a:p>
          <a:pPr lvl="0" algn="ctr" defTabSz="844550">
            <a:lnSpc>
              <a:spcPct val="90000"/>
            </a:lnSpc>
            <a:spcBef>
              <a:spcPct val="0"/>
            </a:spcBef>
            <a:spcAft>
              <a:spcPct val="35000"/>
            </a:spcAft>
          </a:pPr>
          <a:r>
            <a:rPr lang="en-US" sz="1900" kern="1200" dirty="0" smtClean="0"/>
            <a:t>Go to</a:t>
          </a:r>
          <a:endParaRPr lang="en-US" sz="1900" kern="1200" dirty="0"/>
        </a:p>
      </dsp:txBody>
      <dsp:txXfrm>
        <a:off x="5334400" y="3063526"/>
        <a:ext cx="1173950" cy="577678"/>
      </dsp:txXfrm>
    </dsp:sp>
    <dsp:sp modelId="{C5A7CB4D-1581-4D80-BEED-C101A518BC43}">
      <dsp:nvSpPr>
        <dsp:cNvPr id="0" name=""/>
        <dsp:cNvSpPr/>
      </dsp:nvSpPr>
      <dsp:spPr>
        <a:xfrm>
          <a:off x="5550439" y="3530193"/>
          <a:ext cx="1112806" cy="2133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US" sz="1200" b="1" kern="1200" dirty="0" smtClean="0"/>
            <a:t>TEXT_NODE </a:t>
          </a:r>
          <a:endParaRPr lang="en-US" sz="1200" kern="1200" dirty="0"/>
        </a:p>
      </dsp:txBody>
      <dsp:txXfrm>
        <a:off x="5550439" y="3530193"/>
        <a:ext cx="1112806" cy="213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8D07B-24BE-472B-9A7D-2B2B6C176167}">
      <dsp:nvSpPr>
        <dsp:cNvPr id="0" name=""/>
        <dsp:cNvSpPr/>
      </dsp:nvSpPr>
      <dsp:spPr>
        <a:xfrm>
          <a:off x="2879234" y="1275624"/>
          <a:ext cx="91440" cy="736178"/>
        </a:xfrm>
        <a:custGeom>
          <a:avLst/>
          <a:gdLst/>
          <a:ahLst/>
          <a:cxnLst/>
          <a:rect l="0" t="0" r="0" b="0"/>
          <a:pathLst>
            <a:path>
              <a:moveTo>
                <a:pt x="45720" y="0"/>
              </a:moveTo>
              <a:lnTo>
                <a:pt x="45720" y="7361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51BEEE-B220-4C3C-A139-F35079ECBC24}">
      <dsp:nvSpPr>
        <dsp:cNvPr id="0" name=""/>
        <dsp:cNvSpPr/>
      </dsp:nvSpPr>
      <dsp:spPr>
        <a:xfrm>
          <a:off x="1694494" y="1469"/>
          <a:ext cx="2460918" cy="12741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79797" numCol="1" spcCol="1270" anchor="ctr" anchorCtr="0">
          <a:noAutofit/>
        </a:bodyPr>
        <a:lstStyle/>
        <a:p>
          <a:pPr lvl="0" algn="ctr" defTabSz="1333500">
            <a:lnSpc>
              <a:spcPct val="90000"/>
            </a:lnSpc>
            <a:spcBef>
              <a:spcPct val="0"/>
            </a:spcBef>
            <a:spcAft>
              <a:spcPct val="35000"/>
            </a:spcAft>
          </a:pPr>
          <a:r>
            <a:rPr lang="en-US" sz="3000" kern="1200" dirty="0" smtClean="0"/>
            <a:t>document</a:t>
          </a:r>
          <a:endParaRPr lang="en-US" sz="3000" kern="1200" dirty="0"/>
        </a:p>
      </dsp:txBody>
      <dsp:txXfrm>
        <a:off x="1694494" y="1469"/>
        <a:ext cx="2460918" cy="1274154"/>
      </dsp:txXfrm>
    </dsp:sp>
    <dsp:sp modelId="{37E0A889-27DD-464D-A6B1-750D733BAF1C}">
      <dsp:nvSpPr>
        <dsp:cNvPr id="0" name=""/>
        <dsp:cNvSpPr/>
      </dsp:nvSpPr>
      <dsp:spPr>
        <a:xfrm>
          <a:off x="2186678" y="992478"/>
          <a:ext cx="2214827" cy="42471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endParaRPr lang="en-US" sz="1200" kern="1200" dirty="0" smtClean="0"/>
        </a:p>
        <a:p>
          <a:pPr lvl="0" algn="r" defTabSz="533400">
            <a:lnSpc>
              <a:spcPct val="90000"/>
            </a:lnSpc>
            <a:spcBef>
              <a:spcPct val="0"/>
            </a:spcBef>
            <a:spcAft>
              <a:spcPct val="35000"/>
            </a:spcAft>
          </a:pPr>
          <a:r>
            <a:rPr lang="en-US" sz="1200" b="1" kern="1200" dirty="0" smtClean="0"/>
            <a:t>ELEMENT_NODE </a:t>
          </a:r>
          <a:endParaRPr lang="en-US" sz="1200" kern="1200" dirty="0"/>
        </a:p>
      </dsp:txBody>
      <dsp:txXfrm>
        <a:off x="2186678" y="992478"/>
        <a:ext cx="2214827" cy="424718"/>
      </dsp:txXfrm>
    </dsp:sp>
    <dsp:sp modelId="{D2EAF7B9-3374-45CE-9D74-6ED79562F7DF}">
      <dsp:nvSpPr>
        <dsp:cNvPr id="0" name=""/>
        <dsp:cNvSpPr/>
      </dsp:nvSpPr>
      <dsp:spPr>
        <a:xfrm>
          <a:off x="1694494" y="2011802"/>
          <a:ext cx="2460918" cy="12741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79797" numCol="1" spcCol="1270" anchor="ctr" anchorCtr="0">
          <a:noAutofit/>
        </a:bodyPr>
        <a:lstStyle/>
        <a:p>
          <a:pPr lvl="0" algn="ctr" defTabSz="1333500">
            <a:lnSpc>
              <a:spcPct val="90000"/>
            </a:lnSpc>
            <a:spcBef>
              <a:spcPct val="0"/>
            </a:spcBef>
            <a:spcAft>
              <a:spcPct val="35000"/>
            </a:spcAft>
          </a:pPr>
          <a:r>
            <a:rPr lang="en-US" sz="3000" kern="1200" dirty="0" smtClean="0"/>
            <a:t>Root Element</a:t>
          </a:r>
        </a:p>
        <a:p>
          <a:pPr lvl="0" algn="ctr" defTabSz="1333500">
            <a:lnSpc>
              <a:spcPct val="90000"/>
            </a:lnSpc>
            <a:spcBef>
              <a:spcPct val="0"/>
            </a:spcBef>
            <a:spcAft>
              <a:spcPct val="35000"/>
            </a:spcAft>
          </a:pPr>
          <a:r>
            <a:rPr lang="en-US" sz="3000" kern="1200" dirty="0" smtClean="0"/>
            <a:t>&lt;Html&gt;</a:t>
          </a:r>
          <a:endParaRPr lang="en-US" sz="3000" kern="1200" dirty="0"/>
        </a:p>
      </dsp:txBody>
      <dsp:txXfrm>
        <a:off x="1694494" y="2011802"/>
        <a:ext cx="2460918" cy="1274154"/>
      </dsp:txXfrm>
    </dsp:sp>
    <dsp:sp modelId="{D3768950-97EC-47E8-8E7C-2DEFDA1DBBCA}">
      <dsp:nvSpPr>
        <dsp:cNvPr id="0" name=""/>
        <dsp:cNvSpPr/>
      </dsp:nvSpPr>
      <dsp:spPr>
        <a:xfrm>
          <a:off x="2186678" y="3002812"/>
          <a:ext cx="2214827" cy="42471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US" sz="1200" b="1" kern="1200" dirty="0" smtClean="0"/>
            <a:t>ELEMENENT_NODE</a:t>
          </a:r>
          <a:endParaRPr lang="en-US" sz="1200" b="1" kern="1200" dirty="0"/>
        </a:p>
      </dsp:txBody>
      <dsp:txXfrm>
        <a:off x="2186678" y="3002812"/>
        <a:ext cx="2214827" cy="424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64C9D-D594-441D-BDD8-0C066CC9E53E}">
      <dsp:nvSpPr>
        <dsp:cNvPr id="0" name=""/>
        <dsp:cNvSpPr/>
      </dsp:nvSpPr>
      <dsp:spPr>
        <a:xfrm>
          <a:off x="1643014" y="0"/>
          <a:ext cx="5575427" cy="487362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DB7228-0E5D-45BC-9BEF-78601FE5BE85}">
      <dsp:nvSpPr>
        <dsp:cNvPr id="0" name=""/>
        <dsp:cNvSpPr/>
      </dsp:nvSpPr>
      <dsp:spPr>
        <a:xfrm>
          <a:off x="249158" y="1042955"/>
          <a:ext cx="2787713" cy="27877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Go Pro</a:t>
          </a:r>
          <a:endParaRPr lang="en-US" sz="6500" kern="1200" dirty="0"/>
        </a:p>
      </dsp:txBody>
      <dsp:txXfrm>
        <a:off x="657409" y="1451206"/>
        <a:ext cx="1971211" cy="197121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600B3C7-A616-46F7-BC63-0B53D9565F6C}" type="datetimeFigureOut">
              <a:rPr lang="en-US"/>
              <a:pPr>
                <a:defRPr/>
              </a:pPr>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C805B0E-48B7-464F-A7AA-2CDE1D5B2E28}" type="slidenum">
              <a:rPr lang="en-US"/>
              <a:pPr/>
              <a:t>‹#›</a:t>
            </a:fld>
            <a:endParaRPr lang="en-US"/>
          </a:p>
        </p:txBody>
      </p:sp>
    </p:spTree>
    <p:extLst>
      <p:ext uri="{BB962C8B-B14F-4D97-AF65-F5344CB8AC3E}">
        <p14:creationId xmlns:p14="http://schemas.microsoft.com/office/powerpoint/2010/main" val="4281684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script </a:t>
            </a:r>
            <a:r>
              <a:rPr lang="en-US" sz="1200" b="0" i="0" u="none" strike="noStrike" kern="1200" baseline="0" dirty="0" smtClean="0">
                <a:solidFill>
                  <a:schemeClr val="tx1"/>
                </a:solidFill>
                <a:latin typeface="+mn-lt"/>
                <a:ea typeface="+mn-ea"/>
                <a:cs typeface="+mn-cs"/>
              </a:rPr>
              <a:t>element go anywhere in the document, but the most common</a:t>
            </a:r>
          </a:p>
          <a:p>
            <a:r>
              <a:rPr lang="en-US" sz="1200" b="0" i="0" u="none" strike="noStrike" kern="1200" baseline="0" dirty="0" smtClean="0">
                <a:solidFill>
                  <a:schemeClr val="tx1"/>
                </a:solidFill>
                <a:latin typeface="+mn-lt"/>
                <a:ea typeface="+mn-ea"/>
                <a:cs typeface="+mn-cs"/>
              </a:rPr>
              <a:t>places for scripts are in the </a:t>
            </a:r>
            <a:r>
              <a:rPr lang="en-US" sz="1200" b="1" i="0" u="none" strike="noStrike" kern="1200" baseline="0" dirty="0" smtClean="0">
                <a:solidFill>
                  <a:schemeClr val="tx1"/>
                </a:solidFill>
                <a:latin typeface="+mn-lt"/>
                <a:ea typeface="+mn-ea"/>
                <a:cs typeface="+mn-cs"/>
              </a:rPr>
              <a:t>head </a:t>
            </a:r>
            <a:r>
              <a:rPr lang="en-US" sz="1200" b="0" i="0" u="none" strike="noStrike" kern="1200" baseline="0" dirty="0" smtClean="0">
                <a:solidFill>
                  <a:schemeClr val="tx1"/>
                </a:solidFill>
                <a:latin typeface="+mn-lt"/>
                <a:ea typeface="+mn-ea"/>
                <a:cs typeface="+mn-cs"/>
              </a:rPr>
              <a:t>of the document and at the very end of the</a:t>
            </a:r>
          </a:p>
          <a:p>
            <a:r>
              <a:rPr lang="en-US" sz="1200" b="1" i="0" u="none" strike="noStrike" kern="1200" baseline="0" dirty="0" smtClean="0">
                <a:solidFill>
                  <a:schemeClr val="tx1"/>
                </a:solidFill>
                <a:latin typeface="+mn-lt"/>
                <a:ea typeface="+mn-ea"/>
                <a:cs typeface="+mn-cs"/>
              </a:rPr>
              <a:t>body</a:t>
            </a:r>
            <a:r>
              <a:rPr lang="en-US" sz="1200" b="0" i="0" u="none" strike="noStrike" kern="1200" baseline="0" dirty="0" smtClean="0">
                <a:solidFill>
                  <a:schemeClr val="tx1"/>
                </a:solidFill>
                <a:latin typeface="+mn-lt"/>
                <a:ea typeface="+mn-ea"/>
                <a:cs typeface="+mn-cs"/>
              </a:rPr>
              <a:t>. It is recommended that you don’t sprinkle them throughout the document,</a:t>
            </a:r>
          </a:p>
          <a:p>
            <a:r>
              <a:rPr lang="en-US" sz="1200" b="0" i="0" u="none" strike="noStrike" kern="1200" baseline="0" dirty="0" smtClean="0">
                <a:solidFill>
                  <a:schemeClr val="tx1"/>
                </a:solidFill>
                <a:latin typeface="+mn-lt"/>
                <a:ea typeface="+mn-ea"/>
                <a:cs typeface="+mn-cs"/>
              </a:rPr>
              <a:t>because they would be difficult to find and maintain.</a:t>
            </a:r>
          </a:p>
          <a:p>
            <a:r>
              <a:rPr lang="en-US" sz="1200" b="0" i="0" u="none" strike="noStrike" kern="1200" baseline="0" dirty="0" smtClean="0">
                <a:solidFill>
                  <a:schemeClr val="tx1"/>
                </a:solidFill>
                <a:latin typeface="+mn-lt"/>
                <a:ea typeface="+mn-ea"/>
                <a:cs typeface="+mn-cs"/>
              </a:rPr>
              <a:t>For most scripts, the end of the document, just before the </a:t>
            </a:r>
            <a:r>
              <a:rPr lang="en-US" sz="1200" b="1" i="0" u="none" strike="noStrike" kern="1200" baseline="0" dirty="0" smtClean="0">
                <a:solidFill>
                  <a:schemeClr val="tx1"/>
                </a:solidFill>
                <a:latin typeface="+mn-lt"/>
                <a:ea typeface="+mn-ea"/>
                <a:cs typeface="+mn-cs"/>
              </a:rPr>
              <a:t>&lt;/body&gt; </a:t>
            </a:r>
            <a:r>
              <a:rPr lang="en-US" sz="1200" b="0" i="0" u="none" strike="noStrike" kern="1200" baseline="0" dirty="0" smtClean="0">
                <a:solidFill>
                  <a:schemeClr val="tx1"/>
                </a:solidFill>
                <a:latin typeface="+mn-lt"/>
                <a:ea typeface="+mn-ea"/>
                <a:cs typeface="+mn-cs"/>
              </a:rPr>
              <a:t>tag, is</a:t>
            </a:r>
          </a:p>
          <a:p>
            <a:r>
              <a:rPr lang="en-US" sz="1200" b="0" i="0" u="none" strike="noStrike" kern="1200" baseline="0" dirty="0" smtClean="0">
                <a:solidFill>
                  <a:schemeClr val="tx1"/>
                </a:solidFill>
                <a:latin typeface="+mn-lt"/>
                <a:ea typeface="+mn-ea"/>
                <a:cs typeface="+mn-cs"/>
              </a:rPr>
              <a:t>the preferred placement because the browser will be done parsing the document</a:t>
            </a:r>
          </a:p>
          <a:p>
            <a:r>
              <a:rPr lang="en-US" sz="1200" b="0" i="0" u="none" strike="noStrike" kern="1200" baseline="0" dirty="0" smtClean="0">
                <a:solidFill>
                  <a:schemeClr val="tx1"/>
                </a:solidFill>
                <a:latin typeface="+mn-lt"/>
                <a:ea typeface="+mn-ea"/>
                <a:cs typeface="+mn-cs"/>
              </a:rPr>
              <a:t>and its DOM structure.</a:t>
            </a:r>
            <a:endParaRPr lang="en-US" dirty="0"/>
          </a:p>
        </p:txBody>
      </p:sp>
      <p:sp>
        <p:nvSpPr>
          <p:cNvPr id="4" name="Slide Number Placeholder 3"/>
          <p:cNvSpPr>
            <a:spLocks noGrp="1"/>
          </p:cNvSpPr>
          <p:nvPr>
            <p:ph type="sldNum" sz="quarter" idx="10"/>
          </p:nvPr>
        </p:nvSpPr>
        <p:spPr/>
        <p:txBody>
          <a:bodyPr/>
          <a:lstStyle/>
          <a:p>
            <a:fld id="{7C805B0E-48B7-464F-A7AA-2CDE1D5B2E28}" type="slidenum">
              <a:rPr lang="en-US" smtClean="0"/>
              <a:pPr/>
              <a:t>5</a:t>
            </a:fld>
            <a:endParaRPr lang="en-US"/>
          </a:p>
        </p:txBody>
      </p:sp>
    </p:spTree>
    <p:extLst>
      <p:ext uri="{BB962C8B-B14F-4D97-AF65-F5344CB8AC3E}">
        <p14:creationId xmlns:p14="http://schemas.microsoft.com/office/powerpoint/2010/main" val="27358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&lt;html&gt;</a:t>
            </a:r>
          </a:p>
          <a:p>
            <a:pPr eaLnBrk="1" hangingPunct="1">
              <a:spcBef>
                <a:spcPct val="0"/>
              </a:spcBef>
            </a:pPr>
            <a:r>
              <a:rPr lang="en-US" dirty="0" smtClean="0"/>
              <a:t> &lt;head&gt;</a:t>
            </a:r>
          </a:p>
          <a:p>
            <a:pPr eaLnBrk="1" hangingPunct="1">
              <a:spcBef>
                <a:spcPct val="0"/>
              </a:spcBef>
            </a:pPr>
            <a:r>
              <a:rPr lang="en-US" dirty="0" smtClean="0"/>
              <a:t>  &lt;title&gt;Some title&lt;/title&gt;</a:t>
            </a:r>
          </a:p>
          <a:p>
            <a:pPr eaLnBrk="1" hangingPunct="1">
              <a:spcBef>
                <a:spcPct val="0"/>
              </a:spcBef>
            </a:pPr>
            <a:r>
              <a:rPr lang="en-US" dirty="0" smtClean="0"/>
              <a:t> &lt;/head&gt;</a:t>
            </a:r>
          </a:p>
          <a:p>
            <a:pPr eaLnBrk="1" hangingPunct="1">
              <a:spcBef>
                <a:spcPct val="0"/>
              </a:spcBef>
            </a:pPr>
            <a:r>
              <a:rPr lang="en-US" dirty="0" smtClean="0"/>
              <a:t> &lt;body&gt;</a:t>
            </a:r>
          </a:p>
          <a:p>
            <a:pPr eaLnBrk="1" hangingPunct="1">
              <a:spcBef>
                <a:spcPct val="0"/>
              </a:spcBef>
            </a:pPr>
            <a:r>
              <a:rPr lang="en-US" dirty="0" smtClean="0"/>
              <a:t> &lt;/body&gt;</a:t>
            </a:r>
          </a:p>
          <a:p>
            <a:pPr eaLnBrk="1" hangingPunct="1">
              <a:spcBef>
                <a:spcPct val="0"/>
              </a:spcBef>
            </a:pPr>
            <a:r>
              <a:rPr lang="en-US" dirty="0" smtClean="0"/>
              <a:t>   &lt;p&gt;Go to &lt;a </a:t>
            </a:r>
            <a:r>
              <a:rPr lang="en-US" dirty="0" err="1" smtClean="0"/>
              <a:t>href</a:t>
            </a:r>
            <a:r>
              <a:rPr lang="en-US" dirty="0" smtClean="0"/>
              <a:t>=“#”&gt;some link&lt;/a&gt;</a:t>
            </a:r>
          </a:p>
          <a:p>
            <a:pPr eaLnBrk="1" hangingPunct="1">
              <a:spcBef>
                <a:spcPct val="0"/>
              </a:spcBef>
            </a:pPr>
            <a:r>
              <a:rPr lang="en-US" dirty="0" smtClean="0"/>
              <a:t>  &lt;/body&gt;</a:t>
            </a:r>
          </a:p>
          <a:p>
            <a:pPr eaLnBrk="1" hangingPunct="1">
              <a:spcBef>
                <a:spcPct val="0"/>
              </a:spcBef>
            </a:pPr>
            <a:r>
              <a:rPr lang="en-US" dirty="0" smtClean="0"/>
              <a:t>&lt;/html&gt;</a:t>
            </a:r>
          </a:p>
        </p:txBody>
      </p:sp>
      <p:sp>
        <p:nvSpPr>
          <p:cNvPr id="368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entury Schoolbook" panose="02040604050505020304" pitchFamily="18" charset="0"/>
                <a:cs typeface="Arial" panose="020B0604020202020204" pitchFamily="34" charset="0"/>
              </a:defRPr>
            </a:lvl1pPr>
            <a:lvl2pPr marL="742950" indent="-285750" eaLnBrk="0" hangingPunct="0">
              <a:defRPr>
                <a:solidFill>
                  <a:schemeClr val="tx1"/>
                </a:solidFill>
                <a:latin typeface="Century Schoolbook" panose="02040604050505020304" pitchFamily="18" charset="0"/>
                <a:cs typeface="Arial" panose="020B0604020202020204" pitchFamily="34" charset="0"/>
              </a:defRPr>
            </a:lvl2pPr>
            <a:lvl3pPr marL="1143000" indent="-228600" eaLnBrk="0" hangingPunct="0">
              <a:defRPr>
                <a:solidFill>
                  <a:schemeClr val="tx1"/>
                </a:solidFill>
                <a:latin typeface="Century Schoolbook" panose="02040604050505020304" pitchFamily="18" charset="0"/>
                <a:cs typeface="Arial" panose="020B0604020202020204" pitchFamily="34" charset="0"/>
              </a:defRPr>
            </a:lvl3pPr>
            <a:lvl4pPr marL="1600200" indent="-228600" eaLnBrk="0" hangingPunct="0">
              <a:defRPr>
                <a:solidFill>
                  <a:schemeClr val="tx1"/>
                </a:solidFill>
                <a:latin typeface="Century Schoolbook" panose="02040604050505020304" pitchFamily="18" charset="0"/>
                <a:cs typeface="Arial" panose="020B0604020202020204" pitchFamily="34" charset="0"/>
              </a:defRPr>
            </a:lvl4pPr>
            <a:lvl5pPr marL="2057400" indent="-228600" eaLnBrk="0" hangingPunct="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fld id="{4A7B0FF7-04A1-4103-8632-2A63C144507E}" type="slidenum">
              <a:rPr lang="en-US">
                <a:latin typeface="Calibri" panose="020F0502020204030204" pitchFamily="34" charset="0"/>
              </a:rPr>
              <a:pPr eaLnBrk="1" hangingPunct="1"/>
              <a:t>25</a:t>
            </a:fld>
            <a:endParaRPr lang="en-US">
              <a:latin typeface="Calibri" panose="020F0502020204030204" pitchFamily="34" charset="0"/>
            </a:endParaRPr>
          </a:p>
        </p:txBody>
      </p:sp>
    </p:spTree>
    <p:extLst>
      <p:ext uri="{BB962C8B-B14F-4D97-AF65-F5344CB8AC3E}">
        <p14:creationId xmlns:p14="http://schemas.microsoft.com/office/powerpoint/2010/main" val="283854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1AAF827F-D2F2-4D93-9828-B94AFE4705B9}" type="datetimeFigureOut">
              <a:rPr lang="en-US"/>
              <a:pPr>
                <a:defRPr/>
              </a:pPr>
              <a:t>7/25/2017</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C0C264EF-06EF-4C65-8071-5E81C0DDE5CB}" type="slidenum">
              <a:rPr lang="en-US"/>
              <a:pPr/>
              <a:t>‹#›</a:t>
            </a:fld>
            <a:endParaRPr lang="en-US"/>
          </a:p>
        </p:txBody>
      </p:sp>
    </p:spTree>
    <p:extLst>
      <p:ext uri="{BB962C8B-B14F-4D97-AF65-F5344CB8AC3E}">
        <p14:creationId xmlns:p14="http://schemas.microsoft.com/office/powerpoint/2010/main" val="39399331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F2521E9-27FA-42DF-A83F-0F61523AC715}" type="datetimeFigureOut">
              <a:rPr lang="en-US"/>
              <a:pPr>
                <a:defRPr/>
              </a:pPr>
              <a:t>7/25/2017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4B0E38D8-8C3B-4E8E-A7D6-797E4D41E766}" type="slidenum">
              <a:rPr lang="en-US"/>
              <a:pPr/>
              <a:t>‹#›</a:t>
            </a:fld>
            <a:endParaRPr lang="en-US"/>
          </a:p>
        </p:txBody>
      </p:sp>
    </p:spTree>
    <p:extLst>
      <p:ext uri="{BB962C8B-B14F-4D97-AF65-F5344CB8AC3E}">
        <p14:creationId xmlns:p14="http://schemas.microsoft.com/office/powerpoint/2010/main" val="340729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A859CFC-4813-4E00-AFC9-826103B2E7F2}" type="datetimeFigureOut">
              <a:rPr lang="en-US"/>
              <a:pPr>
                <a:defRPr/>
              </a:pPr>
              <a:t>7/25/2017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31E0F925-924E-4E47-A16C-6702E11FA355}" type="slidenum">
              <a:rPr lang="en-US"/>
              <a:pPr/>
              <a:t>‹#›</a:t>
            </a:fld>
            <a:endParaRPr lang="en-US"/>
          </a:p>
        </p:txBody>
      </p:sp>
    </p:spTree>
    <p:extLst>
      <p:ext uri="{BB962C8B-B14F-4D97-AF65-F5344CB8AC3E}">
        <p14:creationId xmlns:p14="http://schemas.microsoft.com/office/powerpoint/2010/main" val="87133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9ECCA78F-C6CE-4727-8CDE-AB5308A913E1}" type="datetimeFigureOut">
              <a:rPr lang="en-US"/>
              <a:pPr>
                <a:defRPr/>
              </a:pPr>
              <a:t>7/25/2017</a:t>
            </a:fld>
            <a:endParaRPr lang="en-US"/>
          </a:p>
        </p:txBody>
      </p:sp>
      <p:sp>
        <p:nvSpPr>
          <p:cNvPr id="5" name="Slide Number Placeholder 8"/>
          <p:cNvSpPr>
            <a:spLocks noGrp="1"/>
          </p:cNvSpPr>
          <p:nvPr>
            <p:ph type="sldNum" sz="quarter" idx="11"/>
          </p:nvPr>
        </p:nvSpPr>
        <p:spPr/>
        <p:txBody>
          <a:bodyPr/>
          <a:lstStyle>
            <a:lvl1pPr>
              <a:defRPr/>
            </a:lvl1pPr>
          </a:lstStyle>
          <a:p>
            <a:fld id="{3A72AE6A-9353-4FB5-8FC7-6431AA76F48B}" type="slidenum">
              <a:rPr lang="en-US"/>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27207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B0D57595-101B-4BE4-93ED-C54E993F3C63}" type="datetimeFigureOut">
              <a:rPr lang="en-US"/>
              <a:pPr>
                <a:defRPr/>
              </a:pPr>
              <a:t>7/25/2017</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999014EB-1B7B-4374-A580-5A85023E890F}" type="slidenum">
              <a:rPr lang="en-US"/>
              <a:pPr/>
              <a:t>‹#›</a:t>
            </a:fld>
            <a:endParaRPr lang="en-US"/>
          </a:p>
        </p:txBody>
      </p:sp>
    </p:spTree>
    <p:extLst>
      <p:ext uri="{BB962C8B-B14F-4D97-AF65-F5344CB8AC3E}">
        <p14:creationId xmlns:p14="http://schemas.microsoft.com/office/powerpoint/2010/main" val="41111567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8154FBA-2ED4-47E0-8CB1-15E749386BCB}" type="datetimeFigureOut">
              <a:rPr lang="en-US"/>
              <a:pPr>
                <a:defRPr/>
              </a:pPr>
              <a:t>7/25/2017</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A3472B72-6FB5-4225-A541-9A84563B3A0F}" type="slidenum">
              <a:rPr lang="en-US"/>
              <a:pPr/>
              <a:t>‹#›</a:t>
            </a:fld>
            <a:endParaRPr lang="en-US"/>
          </a:p>
        </p:txBody>
      </p:sp>
    </p:spTree>
    <p:extLst>
      <p:ext uri="{BB962C8B-B14F-4D97-AF65-F5344CB8AC3E}">
        <p14:creationId xmlns:p14="http://schemas.microsoft.com/office/powerpoint/2010/main" val="277302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48366CF5-3565-40CB-B805-46DB0886FC01}" type="datetimeFigureOut">
              <a:rPr lang="en-US"/>
              <a:pPr>
                <a:defRPr/>
              </a:pPr>
              <a:t>7/25/2017</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85179699-B5DF-45B8-9C83-E9152F4BD38C}" type="slidenum">
              <a:rPr lang="en-US"/>
              <a:pPr/>
              <a:t>‹#›</a:t>
            </a:fld>
            <a:endParaRPr lang="en-US"/>
          </a:p>
        </p:txBody>
      </p:sp>
    </p:spTree>
    <p:extLst>
      <p:ext uri="{BB962C8B-B14F-4D97-AF65-F5344CB8AC3E}">
        <p14:creationId xmlns:p14="http://schemas.microsoft.com/office/powerpoint/2010/main" val="14315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29690834-AC6D-4564-8390-46DDE62E1041}" type="datetimeFigureOut">
              <a:rPr lang="en-US"/>
              <a:pPr>
                <a:defRPr/>
              </a:pPr>
              <a:t>7/25/2017</a:t>
            </a:fld>
            <a:endParaRPr lang="en-US"/>
          </a:p>
        </p:txBody>
      </p:sp>
      <p:sp>
        <p:nvSpPr>
          <p:cNvPr id="4" name="Slide Number Placeholder 6"/>
          <p:cNvSpPr>
            <a:spLocks noGrp="1"/>
          </p:cNvSpPr>
          <p:nvPr>
            <p:ph type="sldNum" sz="quarter" idx="11"/>
          </p:nvPr>
        </p:nvSpPr>
        <p:spPr/>
        <p:txBody>
          <a:bodyPr/>
          <a:lstStyle>
            <a:lvl1pPr>
              <a:defRPr/>
            </a:lvl1pPr>
          </a:lstStyle>
          <a:p>
            <a:fld id="{8373EE7E-4287-402E-B8A7-610E6A060D6A}" type="slidenum">
              <a:rPr lang="en-US"/>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96166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5B66A1A-5384-42F2-AA7D-56D2FD3EE52B}" type="datetimeFigureOut">
              <a:rPr lang="en-US"/>
              <a:pPr>
                <a:defRPr/>
              </a:pPr>
              <a:t>7/25/2017</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C7F79D47-0D31-490B-B466-A7F2DDFAB5F8}" type="slidenum">
              <a:rPr lang="en-US"/>
              <a:pPr/>
              <a:t>‹#›</a:t>
            </a:fld>
            <a:endParaRPr lang="en-US"/>
          </a:p>
        </p:txBody>
      </p:sp>
    </p:spTree>
    <p:extLst>
      <p:ext uri="{BB962C8B-B14F-4D97-AF65-F5344CB8AC3E}">
        <p14:creationId xmlns:p14="http://schemas.microsoft.com/office/powerpoint/2010/main" val="161915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1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2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DEC4C1E3-23A1-47A6-8549-9D390F508870}" type="datetimeFigureOut">
              <a:rPr lang="en-US"/>
              <a:pPr>
                <a:defRPr/>
              </a:pPr>
              <a:t>7/25/2017</a:t>
            </a:fld>
            <a:endParaRPr lang="en-US"/>
          </a:p>
        </p:txBody>
      </p:sp>
      <p:sp>
        <p:nvSpPr>
          <p:cNvPr id="13" name="Slide Number Placeholder 21"/>
          <p:cNvSpPr>
            <a:spLocks noGrp="1"/>
          </p:cNvSpPr>
          <p:nvPr>
            <p:ph type="sldNum" sz="quarter" idx="11"/>
          </p:nvPr>
        </p:nvSpPr>
        <p:spPr/>
        <p:txBody>
          <a:bodyPr/>
          <a:lstStyle>
            <a:lvl1pPr>
              <a:defRPr/>
            </a:lvl1pPr>
          </a:lstStyle>
          <a:p>
            <a:fld id="{5CF41C1E-93DF-4DB7-8F12-A6F6F2659BDE}" type="slidenum">
              <a:rPr lang="en-US"/>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0762361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1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23"/>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80A410CA-BDC6-48A0-B376-502B6B881D4D}" type="datetimeFigureOut">
              <a:rPr lang="en-US"/>
              <a:pPr>
                <a:defRPr/>
              </a:pPr>
              <a:t>7/25/2017</a:t>
            </a:fld>
            <a:endParaRPr lang="en-US"/>
          </a:p>
        </p:txBody>
      </p:sp>
      <p:sp>
        <p:nvSpPr>
          <p:cNvPr id="13" name="Slide Number Placeholder 17"/>
          <p:cNvSpPr>
            <a:spLocks noGrp="1"/>
          </p:cNvSpPr>
          <p:nvPr>
            <p:ph type="sldNum" sz="quarter" idx="11"/>
          </p:nvPr>
        </p:nvSpPr>
        <p:spPr/>
        <p:txBody>
          <a:bodyPr/>
          <a:lstStyle>
            <a:lvl1pPr>
              <a:defRPr/>
            </a:lvl1pPr>
          </a:lstStyle>
          <a:p>
            <a:fld id="{A7DCCC2B-D749-4D3D-B833-24848971602B}" type="slidenum">
              <a:rPr lang="en-US"/>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5170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B7EDC3EF-A015-4EB3-9CC8-E7E8B78D4AC1}" type="datetimeFigureOut">
              <a:rPr lang="en-US"/>
              <a:pPr>
                <a:defRPr/>
              </a:pPr>
              <a:t>7/25/2017</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defRPr>
            </a:lvl1pPr>
          </a:lstStyle>
          <a:p>
            <a:fld id="{03EB0DC6-839B-4E44-BE84-443BAF795E2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03" r:id="rId4"/>
    <p:sldLayoutId id="2147483804" r:id="rId5"/>
    <p:sldLayoutId id="2147483811" r:id="rId6"/>
    <p:sldLayoutId id="2147483805" r:id="rId7"/>
    <p:sldLayoutId id="2147483812" r:id="rId8"/>
    <p:sldLayoutId id="2147483813" r:id="rId9"/>
    <p:sldLayoutId id="2147483806" r:id="rId10"/>
    <p:sldLayoutId id="2147483807"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err="1" smtClean="0"/>
              <a:t>Javascript</a:t>
            </a:r>
            <a:r>
              <a:rPr lang="en-US" dirty="0" smtClean="0"/>
              <a:t> – an introduction</a:t>
            </a:r>
            <a:endParaRPr lang="en-US" dirty="0"/>
          </a:p>
        </p:txBody>
      </p:sp>
      <p:sp>
        <p:nvSpPr>
          <p:cNvPr id="8195" name="Subtitle 2"/>
          <p:cNvSpPr>
            <a:spLocks noGrp="1"/>
          </p:cNvSpPr>
          <p:nvPr>
            <p:ph type="subTitle" idx="1"/>
          </p:nvPr>
        </p:nvSpPr>
        <p:spPr>
          <a:xfrm>
            <a:off x="2286000" y="5003800"/>
            <a:ext cx="6172200" cy="1371600"/>
          </a:xfrm>
        </p:spPr>
        <p:txBody>
          <a:bodyPr/>
          <a:lstStyle/>
          <a:p>
            <a:pPr eaLnBrk="1" hangingPunct="1"/>
            <a:endParaRPr lang="en-US" dirty="0" smtClean="0"/>
          </a:p>
          <a:p>
            <a:pPr eaLnBrk="1" hangingPunct="1"/>
            <a:r>
              <a:rPr lang="en-US" dirty="0" smtClean="0"/>
              <a:t>Tesfaye Gari</a:t>
            </a:r>
            <a:endParaRPr lang="en-US" dirty="0" smtClean="0"/>
          </a:p>
          <a:p>
            <a:pPr eaLnBrk="1" hangingPunct="1"/>
            <a:r>
              <a:rPr lang="en-US" dirty="0" smtClean="0"/>
              <a:t>MTM IT Training</a:t>
            </a:r>
            <a:endParaRPr lang="en-US" dirty="0" smtClean="0"/>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77813"/>
            <a:ext cx="320675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pPr eaLnBrk="1" fontAlgn="auto" hangingPunct="1">
              <a:spcAft>
                <a:spcPts val="0"/>
              </a:spcAft>
              <a:defRPr/>
            </a:pPr>
            <a:r>
              <a:rPr lang="en-US" dirty="0"/>
              <a:t>Mathematical Operators</a:t>
            </a:r>
            <a:endParaRPr lang="en-US" dirty="0"/>
          </a:p>
        </p:txBody>
      </p:sp>
      <p:sp>
        <p:nvSpPr>
          <p:cNvPr id="3" name="Content Placeholder 2"/>
          <p:cNvSpPr>
            <a:spLocks noGrp="1"/>
          </p:cNvSpPr>
          <p:nvPr>
            <p:ph sz="quarter" idx="1"/>
          </p:nvPr>
        </p:nvSpPr>
        <p:spPr>
          <a:xfrm>
            <a:off x="457200" y="838200"/>
            <a:ext cx="7467600" cy="5635625"/>
          </a:xfrm>
        </p:spPr>
        <p:txBody>
          <a:bodyPr>
            <a:normAutofit/>
          </a:bodyPr>
          <a:lstStyle/>
          <a:p>
            <a:r>
              <a:rPr lang="en-US" dirty="0"/>
              <a:t>add (</a:t>
            </a:r>
            <a:r>
              <a:rPr lang="en-US" b="1" dirty="0"/>
              <a:t>+</a:t>
            </a:r>
            <a:r>
              <a:rPr lang="en-US" dirty="0"/>
              <a:t>), subtract (</a:t>
            </a:r>
            <a:r>
              <a:rPr lang="en-US" b="1" dirty="0"/>
              <a:t>-</a:t>
            </a:r>
            <a:r>
              <a:rPr lang="en-US" dirty="0"/>
              <a:t>), multiply (</a:t>
            </a:r>
            <a:r>
              <a:rPr lang="en-US" b="1" dirty="0"/>
              <a:t>*</a:t>
            </a:r>
            <a:r>
              <a:rPr lang="en-US" dirty="0"/>
              <a:t>), and </a:t>
            </a:r>
            <a:r>
              <a:rPr lang="en-US" dirty="0" smtClean="0"/>
              <a:t>divide (</a:t>
            </a:r>
            <a:r>
              <a:rPr lang="en-US" b="1" dirty="0" smtClean="0"/>
              <a:t>/</a:t>
            </a:r>
            <a:r>
              <a:rPr lang="en-US" dirty="0" smtClean="0"/>
              <a:t>) and Modulus (%)</a:t>
            </a:r>
            <a:endParaRPr lang="en-US" b="1" dirty="0" smtClean="0"/>
          </a:p>
          <a:p>
            <a:r>
              <a:rPr lang="en-US" b="1" dirty="0" smtClean="0"/>
              <a:t>+= </a:t>
            </a:r>
            <a:r>
              <a:rPr lang="en-US" dirty="0"/>
              <a:t>Adds the value to </a:t>
            </a:r>
            <a:r>
              <a:rPr lang="en-US" dirty="0" smtClean="0"/>
              <a:t>itself </a:t>
            </a:r>
          </a:p>
          <a:p>
            <a:pPr marL="366713" lvl="1" indent="0">
              <a:buNone/>
            </a:pPr>
            <a:r>
              <a:rPr lang="en-US" dirty="0" err="1" smtClean="0"/>
              <a:t>var</a:t>
            </a:r>
            <a:r>
              <a:rPr lang="en-US" dirty="0" smtClean="0"/>
              <a:t> foo=5;</a:t>
            </a:r>
          </a:p>
          <a:p>
            <a:pPr marL="366713" lvl="1" indent="0">
              <a:buNone/>
            </a:pPr>
            <a:r>
              <a:rPr lang="en-US" dirty="0"/>
              <a:t>f</a:t>
            </a:r>
            <a:r>
              <a:rPr lang="en-US" dirty="0" smtClean="0"/>
              <a:t>oo+=7; </a:t>
            </a:r>
          </a:p>
          <a:p>
            <a:pPr marL="366713" lvl="1" indent="0">
              <a:buNone/>
            </a:pPr>
            <a:r>
              <a:rPr lang="en-US" dirty="0"/>
              <a:t>a</a:t>
            </a:r>
            <a:r>
              <a:rPr lang="en-US" dirty="0" smtClean="0"/>
              <a:t>lert(foo); //this will display 12</a:t>
            </a:r>
            <a:endParaRPr lang="en-US" dirty="0"/>
          </a:p>
          <a:p>
            <a:r>
              <a:rPr lang="en-US" b="1" dirty="0"/>
              <a:t>++ </a:t>
            </a:r>
            <a:r>
              <a:rPr lang="en-US" dirty="0"/>
              <a:t>Increases the value of a number (or a variable containing a </a:t>
            </a:r>
            <a:r>
              <a:rPr lang="en-US" dirty="0" smtClean="0"/>
              <a:t>number value</a:t>
            </a:r>
            <a:r>
              <a:rPr lang="en-US" dirty="0"/>
              <a:t>) by 1</a:t>
            </a:r>
          </a:p>
          <a:p>
            <a:r>
              <a:rPr lang="en-US" b="1" dirty="0"/>
              <a:t>-- </a:t>
            </a:r>
            <a:r>
              <a:rPr lang="en-US" dirty="0"/>
              <a:t>Decreases the value of a number (or a variable containing a </a:t>
            </a:r>
            <a:r>
              <a:rPr lang="en-US" dirty="0" smtClean="0"/>
              <a:t>number value</a:t>
            </a:r>
            <a:r>
              <a:rPr lang="en-US" dirty="0"/>
              <a:t>) by 1</a:t>
            </a:r>
            <a:endParaRPr lang="en-US" dirty="0" smtClean="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If statements</a:t>
            </a:r>
            <a:endParaRPr lang="en-US" dirty="0"/>
          </a:p>
        </p:txBody>
      </p:sp>
      <p:sp>
        <p:nvSpPr>
          <p:cNvPr id="3" name="Content Placeholder 2"/>
          <p:cNvSpPr>
            <a:spLocks noGrp="1"/>
          </p:cNvSpPr>
          <p:nvPr>
            <p:ph sz="quarter" idx="1"/>
          </p:nvPr>
        </p:nvSpPr>
        <p:spPr>
          <a:xfrm>
            <a:off x="457200" y="1600200"/>
            <a:ext cx="7467600" cy="4873625"/>
          </a:xfrm>
        </p:spPr>
        <p:txBody>
          <a:bodyPr>
            <a:normAutofit fontScale="92500" lnSpcReduction="10000"/>
          </a:bodyPr>
          <a:lstStyle/>
          <a:p>
            <a:pPr marL="274320" indent="-274320" eaLnBrk="1" fontAlgn="auto" hangingPunct="1">
              <a:spcAft>
                <a:spcPts val="0"/>
              </a:spcAft>
              <a:buFont typeface="Wingdings"/>
              <a:buChar char=""/>
              <a:defRPr/>
            </a:pPr>
            <a:r>
              <a:rPr lang="en-US" dirty="0" smtClean="0"/>
              <a:t>if-else statement: if condition is false then execute the else block.</a:t>
            </a:r>
          </a:p>
          <a:p>
            <a:pPr marL="274320" indent="-274320" eaLnBrk="1" fontAlgn="auto" hangingPunct="1">
              <a:spcAft>
                <a:spcPts val="0"/>
              </a:spcAft>
              <a:buFont typeface="Wingdings"/>
              <a:buChar char=""/>
              <a:defRPr/>
            </a:pPr>
            <a:r>
              <a:rPr lang="en-US" dirty="0" smtClean="0"/>
              <a:t>else-if statements: It’s not reverse of the if-else. It just says if condition false then check this (else-if) condition.</a:t>
            </a:r>
          </a:p>
          <a:p>
            <a:pPr marL="274320" indent="-274320" eaLnBrk="1" fontAlgn="auto" hangingPunct="1">
              <a:spcAft>
                <a:spcPts val="0"/>
              </a:spcAft>
              <a:buFont typeface="Wingdings"/>
              <a:buChar char=""/>
              <a:defRPr/>
            </a:pPr>
            <a:r>
              <a:rPr lang="en-US" dirty="0" smtClean="0"/>
              <a:t>How it looks like:</a:t>
            </a:r>
          </a:p>
          <a:p>
            <a:pPr marL="0" indent="0" eaLnBrk="1" fontAlgn="auto" hangingPunct="1">
              <a:spcAft>
                <a:spcPts val="0"/>
              </a:spcAft>
              <a:buFont typeface="Wingdings"/>
              <a:buNone/>
              <a:defRPr/>
            </a:pPr>
            <a:r>
              <a:rPr lang="en-US" dirty="0" smtClean="0"/>
              <a:t>	i.e., if (condition) {</a:t>
            </a:r>
          </a:p>
          <a:p>
            <a:pPr marL="0" indent="0" eaLnBrk="1" fontAlgn="auto" hangingPunct="1">
              <a:spcAft>
                <a:spcPts val="0"/>
              </a:spcAft>
              <a:buFont typeface="Wingdings"/>
              <a:buNone/>
              <a:defRPr/>
            </a:pPr>
            <a:r>
              <a:rPr lang="en-US" dirty="0"/>
              <a:t>	</a:t>
            </a:r>
            <a:r>
              <a:rPr lang="en-US" dirty="0" smtClean="0"/>
              <a:t>	// Some true code</a:t>
            </a:r>
          </a:p>
          <a:p>
            <a:pPr marL="0" indent="0" eaLnBrk="1" fontAlgn="auto" hangingPunct="1">
              <a:spcAft>
                <a:spcPts val="0"/>
              </a:spcAft>
              <a:buFont typeface="Wingdings"/>
              <a:buNone/>
              <a:defRPr/>
            </a:pPr>
            <a:r>
              <a:rPr lang="en-US" dirty="0"/>
              <a:t>	</a:t>
            </a:r>
            <a:r>
              <a:rPr lang="en-US" dirty="0" smtClean="0"/>
              <a:t>       } else if (condition) {</a:t>
            </a:r>
          </a:p>
          <a:p>
            <a:pPr marL="0" indent="0" eaLnBrk="1" fontAlgn="auto" hangingPunct="1">
              <a:spcAft>
                <a:spcPts val="0"/>
              </a:spcAft>
              <a:buFont typeface="Wingdings"/>
              <a:buNone/>
              <a:defRPr/>
            </a:pPr>
            <a:r>
              <a:rPr lang="en-US" dirty="0"/>
              <a:t>	</a:t>
            </a:r>
            <a:r>
              <a:rPr lang="en-US" dirty="0" smtClean="0"/>
              <a:t>	// Some 2</a:t>
            </a:r>
            <a:r>
              <a:rPr lang="en-US" baseline="30000" dirty="0" smtClean="0"/>
              <a:t>nd</a:t>
            </a:r>
            <a:r>
              <a:rPr lang="en-US" dirty="0" smtClean="0"/>
              <a:t> true code</a:t>
            </a:r>
          </a:p>
          <a:p>
            <a:pPr marL="0" indent="0" eaLnBrk="1" fontAlgn="auto" hangingPunct="1">
              <a:spcAft>
                <a:spcPts val="0"/>
              </a:spcAft>
              <a:buFont typeface="Wingdings"/>
              <a:buNone/>
              <a:defRPr/>
            </a:pPr>
            <a:r>
              <a:rPr lang="en-US" dirty="0"/>
              <a:t>	</a:t>
            </a:r>
            <a:r>
              <a:rPr lang="en-US" dirty="0" smtClean="0"/>
              <a:t>       } else {</a:t>
            </a:r>
          </a:p>
          <a:p>
            <a:pPr marL="0" indent="0" eaLnBrk="1" fontAlgn="auto" hangingPunct="1">
              <a:spcAft>
                <a:spcPts val="0"/>
              </a:spcAft>
              <a:buFont typeface="Wingdings"/>
              <a:buNone/>
              <a:defRPr/>
            </a:pPr>
            <a:r>
              <a:rPr lang="en-US" dirty="0"/>
              <a:t>	</a:t>
            </a:r>
            <a:r>
              <a:rPr lang="en-US" dirty="0" smtClean="0"/>
              <a:t>	// Some false code</a:t>
            </a:r>
          </a:p>
          <a:p>
            <a:pPr marL="0" indent="0" eaLnBrk="1" fontAlgn="auto" hangingPunct="1">
              <a:spcAft>
                <a:spcPts val="0"/>
              </a:spcAft>
              <a:buFont typeface="Wingdings"/>
              <a:buNone/>
              <a:defRPr/>
            </a:pPr>
            <a:r>
              <a:rPr lang="en-US" dirty="0"/>
              <a:t>	 </a:t>
            </a:r>
            <a:r>
              <a:rPr lang="en-US" dirty="0" smtClean="0"/>
              <a:t>      }</a:t>
            </a:r>
            <a:endParaRPr 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If/else statements</a:t>
            </a:r>
            <a:endParaRPr lang="en-US" dirty="0"/>
          </a:p>
        </p:txBody>
      </p:sp>
      <p:sp>
        <p:nvSpPr>
          <p:cNvPr id="21507" name="Content Placeholder 2"/>
          <p:cNvSpPr>
            <a:spLocks noGrp="1"/>
          </p:cNvSpPr>
          <p:nvPr>
            <p:ph sz="quarter" idx="1"/>
          </p:nvPr>
        </p:nvSpPr>
        <p:spPr>
          <a:xfrm>
            <a:off x="457200" y="1600200"/>
            <a:ext cx="7467600" cy="4873625"/>
          </a:xfrm>
        </p:spPr>
        <p:txBody>
          <a:bodyPr/>
          <a:lstStyle/>
          <a:p>
            <a:pPr marL="366713" lvl="1" indent="0">
              <a:buNone/>
            </a:pPr>
            <a:r>
              <a:rPr lang="en-US" sz="1800" dirty="0"/>
              <a:t>if( </a:t>
            </a:r>
            <a:r>
              <a:rPr lang="en-US" sz="1800" dirty="0" err="1" smtClean="0"/>
              <a:t>conditional_statement</a:t>
            </a:r>
            <a:r>
              <a:rPr lang="en-US" sz="1800" dirty="0" smtClean="0"/>
              <a:t>) </a:t>
            </a:r>
            <a:r>
              <a:rPr lang="en-US" sz="1800" dirty="0"/>
              <a:t>{</a:t>
            </a:r>
          </a:p>
          <a:p>
            <a:pPr marL="366713" lvl="1" indent="0">
              <a:buNone/>
            </a:pPr>
            <a:r>
              <a:rPr lang="en-US" sz="1800" dirty="0" smtClean="0"/>
              <a:t>	// </a:t>
            </a:r>
            <a:r>
              <a:rPr lang="en-US" sz="1800" dirty="0"/>
              <a:t>Do something.</a:t>
            </a:r>
          </a:p>
          <a:p>
            <a:pPr marL="366713" lvl="1" indent="0">
              <a:buNone/>
            </a:pPr>
            <a:r>
              <a:rPr lang="en-US" sz="1800" dirty="0" smtClean="0"/>
              <a:t>}</a:t>
            </a:r>
          </a:p>
          <a:p>
            <a:pPr marL="366713" lvl="1" indent="0">
              <a:buNone/>
            </a:pPr>
            <a:r>
              <a:rPr lang="en-US" sz="1800" dirty="0" err="1"/>
              <a:t>var</a:t>
            </a:r>
            <a:r>
              <a:rPr lang="en-US" sz="1800" dirty="0"/>
              <a:t> foo = [5, "five", "5"];</a:t>
            </a:r>
          </a:p>
          <a:p>
            <a:pPr marL="366713" lvl="1" indent="0">
              <a:buNone/>
            </a:pPr>
            <a:r>
              <a:rPr lang="en-US" sz="1800" dirty="0"/>
              <a:t>if( foo[1] === "five" ) {</a:t>
            </a:r>
          </a:p>
          <a:p>
            <a:pPr marL="366713" lvl="1" indent="0">
              <a:buNone/>
            </a:pPr>
            <a:r>
              <a:rPr lang="en-US" sz="1800" dirty="0" smtClean="0"/>
              <a:t>	alert</a:t>
            </a:r>
            <a:r>
              <a:rPr lang="en-US" sz="1800" dirty="0"/>
              <a:t>("This is the word five, written in plain English.");</a:t>
            </a:r>
          </a:p>
          <a:p>
            <a:pPr marL="366713" lvl="1" indent="0">
              <a:buNone/>
            </a:pPr>
            <a:r>
              <a:rPr lang="en-US" sz="1800" dirty="0" smtClean="0"/>
              <a:t>}</a:t>
            </a:r>
          </a:p>
          <a:p>
            <a:pPr marL="366713" lvl="1" indent="0">
              <a:buNone/>
            </a:pPr>
            <a:r>
              <a:rPr lang="en-US" dirty="0" err="1" smtClean="0"/>
              <a:t>var</a:t>
            </a:r>
            <a:r>
              <a:rPr lang="en-US" dirty="0" smtClean="0"/>
              <a:t> </a:t>
            </a:r>
            <a:r>
              <a:rPr lang="en-US" dirty="0"/>
              <a:t>test = "testing";</a:t>
            </a:r>
          </a:p>
          <a:p>
            <a:pPr marL="366713" lvl="1" indent="0">
              <a:buNone/>
            </a:pPr>
            <a:r>
              <a:rPr lang="en-US" dirty="0"/>
              <a:t>if( test == "testing" ) {</a:t>
            </a:r>
          </a:p>
          <a:p>
            <a:pPr marL="366713" lvl="1" indent="0">
              <a:buNone/>
            </a:pPr>
            <a:r>
              <a:rPr lang="en-US" dirty="0" smtClean="0"/>
              <a:t>	alert</a:t>
            </a:r>
            <a:r>
              <a:rPr lang="en-US" dirty="0"/>
              <a:t>( "You haven't changed anything." );</a:t>
            </a:r>
          </a:p>
          <a:p>
            <a:pPr marL="366713" lvl="1" indent="0">
              <a:buNone/>
            </a:pPr>
            <a:r>
              <a:rPr lang="en-US" dirty="0"/>
              <a:t>} else {</a:t>
            </a:r>
          </a:p>
          <a:p>
            <a:pPr marL="366713" lvl="1" indent="0">
              <a:buNone/>
            </a:pPr>
            <a:r>
              <a:rPr lang="en-US" dirty="0" smtClean="0"/>
              <a:t>	alert</a:t>
            </a:r>
            <a:r>
              <a:rPr lang="en-US" dirty="0"/>
              <a:t>( "You've changed something!" );</a:t>
            </a:r>
          </a:p>
          <a:p>
            <a:pPr marL="366713" lvl="1" indent="0">
              <a:buNone/>
            </a:pPr>
            <a:r>
              <a:rPr lang="en-US" dirty="0"/>
              <a:t>}</a:t>
            </a:r>
            <a:endParaRPr lang="en-US" sz="5700" dirty="0" smtClean="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Loops</a:t>
            </a:r>
            <a:endParaRPr lang="en-US" dirty="0"/>
          </a:p>
        </p:txBody>
      </p:sp>
      <p:sp>
        <p:nvSpPr>
          <p:cNvPr id="23555" name="Content Placeholder 2"/>
          <p:cNvSpPr>
            <a:spLocks noGrp="1"/>
          </p:cNvSpPr>
          <p:nvPr>
            <p:ph sz="quarter" idx="1"/>
          </p:nvPr>
        </p:nvSpPr>
        <p:spPr>
          <a:xfrm>
            <a:off x="457200" y="1600200"/>
            <a:ext cx="7467600" cy="4873625"/>
          </a:xfrm>
        </p:spPr>
        <p:txBody>
          <a:bodyPr/>
          <a:lstStyle/>
          <a:p>
            <a:pPr eaLnBrk="1" hangingPunct="1"/>
            <a:r>
              <a:rPr lang="en-US" dirty="0" smtClean="0"/>
              <a:t>Loops: Minimizing repetition</a:t>
            </a:r>
          </a:p>
          <a:p>
            <a:pPr eaLnBrk="1" hangingPunct="1"/>
            <a:r>
              <a:rPr lang="en-US" dirty="0" smtClean="0"/>
              <a:t>All </a:t>
            </a:r>
            <a:r>
              <a:rPr lang="en-US" dirty="0" smtClean="0"/>
              <a:t>the loops must consist three things: </a:t>
            </a:r>
            <a:r>
              <a:rPr lang="en-US" dirty="0" err="1" smtClean="0"/>
              <a:t>Incrementer</a:t>
            </a:r>
            <a:r>
              <a:rPr lang="en-US" dirty="0" smtClean="0"/>
              <a:t>, conditional expression, logic to increase the </a:t>
            </a:r>
            <a:r>
              <a:rPr lang="en-US" dirty="0" err="1" smtClean="0"/>
              <a:t>incrementer</a:t>
            </a:r>
            <a:r>
              <a:rPr lang="en-US" dirty="0" smtClean="0"/>
              <a:t> – so that condition eventually turns to false. </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Loops faces</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How these look like?: </a:t>
            </a:r>
          </a:p>
          <a:p>
            <a:pPr marL="274320" indent="-274320" eaLnBrk="1" fontAlgn="auto" hangingPunct="1">
              <a:spcAft>
                <a:spcPts val="0"/>
              </a:spcAft>
              <a:buFont typeface="Wingdings"/>
              <a:buChar char=""/>
              <a:defRPr/>
            </a:pPr>
            <a:r>
              <a:rPr lang="en-US" dirty="0" smtClean="0"/>
              <a:t>while loop: i.e., while (condition) {</a:t>
            </a:r>
          </a:p>
          <a:p>
            <a:pPr marL="0" indent="0" eaLnBrk="1" fontAlgn="auto" hangingPunct="1">
              <a:spcAft>
                <a:spcPts val="0"/>
              </a:spcAft>
              <a:buFont typeface="Wingdings"/>
              <a:buNone/>
              <a:defRPr/>
            </a:pPr>
            <a:r>
              <a:rPr lang="en-US" dirty="0"/>
              <a:t>	</a:t>
            </a:r>
            <a:r>
              <a:rPr lang="en-US" dirty="0" smtClean="0"/>
              <a:t>			// Run the code</a:t>
            </a:r>
          </a:p>
          <a:p>
            <a:pPr marL="0" indent="0" eaLnBrk="1" fontAlgn="auto" hangingPunct="1">
              <a:spcAft>
                <a:spcPts val="0"/>
              </a:spcAft>
              <a:buFont typeface="Wingdings"/>
              <a:buNone/>
              <a:defRPr/>
            </a:pPr>
            <a:r>
              <a:rPr lang="en-US" dirty="0"/>
              <a:t>	</a:t>
            </a:r>
            <a:r>
              <a:rPr lang="en-US" dirty="0" smtClean="0"/>
              <a:t>	        }</a:t>
            </a:r>
          </a:p>
          <a:p>
            <a:pPr marL="274320" indent="-274320" eaLnBrk="1" fontAlgn="auto" hangingPunct="1">
              <a:spcAft>
                <a:spcPts val="0"/>
              </a:spcAft>
              <a:buFont typeface="Wingdings"/>
              <a:buChar char=""/>
              <a:defRPr/>
            </a:pPr>
            <a:r>
              <a:rPr lang="en-US" dirty="0" smtClean="0"/>
              <a:t>do-while loop:</a:t>
            </a:r>
            <a:r>
              <a:rPr lang="en-US" dirty="0"/>
              <a:t> </a:t>
            </a:r>
            <a:r>
              <a:rPr lang="en-US" dirty="0" smtClean="0"/>
              <a:t>i.e., do {</a:t>
            </a:r>
          </a:p>
          <a:p>
            <a:pPr marL="0" indent="0" eaLnBrk="1" fontAlgn="auto" hangingPunct="1">
              <a:spcAft>
                <a:spcPts val="0"/>
              </a:spcAft>
              <a:buFont typeface="Wingdings"/>
              <a:buNone/>
              <a:defRPr/>
            </a:pPr>
            <a:r>
              <a:rPr lang="en-US" dirty="0"/>
              <a:t>	</a:t>
            </a:r>
            <a:r>
              <a:rPr lang="en-US" dirty="0" smtClean="0"/>
              <a:t>			// Run the code</a:t>
            </a:r>
          </a:p>
          <a:p>
            <a:pPr marL="0" indent="0" eaLnBrk="1" fontAlgn="auto" hangingPunct="1">
              <a:spcAft>
                <a:spcPts val="0"/>
              </a:spcAft>
              <a:buFont typeface="Wingdings"/>
              <a:buNone/>
              <a:defRPr/>
            </a:pPr>
            <a:r>
              <a:rPr lang="en-US" dirty="0"/>
              <a:t>	</a:t>
            </a:r>
            <a:r>
              <a:rPr lang="en-US" dirty="0" smtClean="0"/>
              <a:t>		  } while (condition)</a:t>
            </a:r>
          </a:p>
          <a:p>
            <a:pPr marL="274320" indent="-274320" eaLnBrk="1" fontAlgn="auto" hangingPunct="1">
              <a:spcAft>
                <a:spcPts val="0"/>
              </a:spcAft>
              <a:buFont typeface="Wingdings"/>
              <a:buChar char=""/>
              <a:defRPr/>
            </a:pPr>
            <a:r>
              <a:rPr lang="en-US" dirty="0" smtClean="0"/>
              <a:t>for loop: i.e., for (declaration; condition; action) {</a:t>
            </a:r>
          </a:p>
          <a:p>
            <a:pPr marL="0" indent="0" eaLnBrk="1" fontAlgn="auto" hangingPunct="1">
              <a:spcAft>
                <a:spcPts val="0"/>
              </a:spcAft>
              <a:buFont typeface="Wingdings"/>
              <a:buNone/>
              <a:defRPr/>
            </a:pPr>
            <a:r>
              <a:rPr lang="en-US" dirty="0"/>
              <a:t>	</a:t>
            </a:r>
            <a:r>
              <a:rPr lang="en-US" dirty="0" smtClean="0"/>
              <a:t>			// Run the code</a:t>
            </a:r>
          </a:p>
          <a:p>
            <a:pPr marL="0" indent="0" eaLnBrk="1" fontAlgn="auto" hangingPunct="1">
              <a:spcAft>
                <a:spcPts val="0"/>
              </a:spcAft>
              <a:buFont typeface="Wingdings"/>
              <a:buNone/>
              <a:defRPr/>
            </a:pPr>
            <a:r>
              <a:rPr lang="en-US" dirty="0"/>
              <a:t>	</a:t>
            </a:r>
            <a:r>
              <a:rPr lang="en-US" dirty="0" smtClean="0"/>
              <a:t>	   }</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Functions: Writing Code for Later</a:t>
            </a:r>
            <a:endParaRPr lang="en-US" dirty="0"/>
          </a:p>
        </p:txBody>
      </p:sp>
      <p:sp>
        <p:nvSpPr>
          <p:cNvPr id="25603" name="Content Placeholder 2"/>
          <p:cNvSpPr>
            <a:spLocks noGrp="1"/>
          </p:cNvSpPr>
          <p:nvPr>
            <p:ph sz="quarter" idx="1"/>
          </p:nvPr>
        </p:nvSpPr>
        <p:spPr>
          <a:xfrm>
            <a:off x="457200" y="1600200"/>
            <a:ext cx="7467600" cy="4873625"/>
          </a:xfrm>
        </p:spPr>
        <p:txBody>
          <a:bodyPr/>
          <a:lstStyle/>
          <a:p>
            <a:pPr eaLnBrk="1" hangingPunct="1"/>
            <a:r>
              <a:rPr lang="en-US" dirty="0" smtClean="0"/>
              <a:t>If we want to re-run some code again and again from different places, then put that code in a function and call this function. </a:t>
            </a:r>
          </a:p>
          <a:p>
            <a:pPr eaLnBrk="1" hangingPunct="1"/>
            <a:r>
              <a:rPr lang="en-US" dirty="0" smtClean="0"/>
              <a:t>Functions are like little packages of JavaScript code waiting to be called into action.</a:t>
            </a:r>
          </a:p>
          <a:p>
            <a:pPr eaLnBrk="1" hangingPunct="1"/>
            <a:r>
              <a:rPr lang="en-US" dirty="0" smtClean="0"/>
              <a:t>Some predefined functions are </a:t>
            </a:r>
            <a:r>
              <a:rPr lang="en-US" b="1" dirty="0" smtClean="0"/>
              <a:t>alert(), prompt() and confirm()</a:t>
            </a:r>
            <a:r>
              <a:rPr lang="en-US" dirty="0" smtClean="0"/>
              <a:t>. These all are available on the top level </a:t>
            </a:r>
            <a:r>
              <a:rPr lang="en-US" b="1" dirty="0" smtClean="0"/>
              <a:t>window</a:t>
            </a:r>
            <a:r>
              <a:rPr lang="en-US" dirty="0" smtClean="0"/>
              <a:t> object.</a:t>
            </a:r>
          </a:p>
          <a:p>
            <a:pPr eaLnBrk="1" hangingPunct="1"/>
            <a:r>
              <a:rPr lang="en-US" dirty="0" smtClean="0"/>
              <a:t>Functions can return values. Values returned by predefined </a:t>
            </a:r>
            <a:r>
              <a:rPr lang="en-US" b="1" dirty="0" smtClean="0"/>
              <a:t>window</a:t>
            </a:r>
            <a:r>
              <a:rPr lang="en-US" dirty="0" smtClean="0"/>
              <a:t> functions are: </a:t>
            </a:r>
            <a:r>
              <a:rPr lang="en-US" b="1" dirty="0" smtClean="0"/>
              <a:t>undefined</a:t>
            </a:r>
            <a:r>
              <a:rPr lang="en-US" dirty="0" smtClean="0"/>
              <a:t>, </a:t>
            </a:r>
            <a:r>
              <a:rPr lang="en-US" b="1" dirty="0" smtClean="0"/>
              <a:t>user input string </a:t>
            </a:r>
            <a:r>
              <a:rPr lang="en-US" dirty="0" smtClean="0"/>
              <a:t>or</a:t>
            </a:r>
            <a:r>
              <a:rPr lang="en-US" b="1" dirty="0" smtClean="0"/>
              <a:t> empty string</a:t>
            </a:r>
            <a:r>
              <a:rPr lang="en-US" dirty="0" smtClean="0"/>
              <a:t> or </a:t>
            </a:r>
            <a:r>
              <a:rPr lang="en-US" b="1" dirty="0" smtClean="0"/>
              <a:t>null</a:t>
            </a:r>
            <a:r>
              <a:rPr lang="en-US" dirty="0" smtClean="0"/>
              <a:t>, </a:t>
            </a:r>
            <a:r>
              <a:rPr lang="en-US" b="1" dirty="0" smtClean="0"/>
              <a:t>true</a:t>
            </a:r>
            <a:r>
              <a:rPr lang="en-US" dirty="0" smtClean="0"/>
              <a:t> or </a:t>
            </a:r>
            <a:r>
              <a:rPr lang="en-US" b="1" dirty="0" smtClean="0"/>
              <a:t>false</a:t>
            </a:r>
            <a:r>
              <a:rPr lang="en-US" dirty="0" smtClean="0"/>
              <a:t>.</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My Functions</a:t>
            </a:r>
            <a:endParaRPr lang="en-US" dirty="0"/>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0" indent="0">
              <a:buNone/>
            </a:pPr>
            <a:r>
              <a:rPr lang="en-US" dirty="0"/>
              <a:t>function name() {</a:t>
            </a:r>
          </a:p>
          <a:p>
            <a:pPr marL="366713" lvl="1" indent="0">
              <a:buNone/>
            </a:pPr>
            <a:r>
              <a:rPr lang="en-US" dirty="0"/>
              <a:t>// Our function code goes here.</a:t>
            </a:r>
          </a:p>
          <a:p>
            <a:pPr marL="0" indent="0">
              <a:buNone/>
            </a:pPr>
            <a:r>
              <a:rPr lang="en-US" dirty="0" smtClean="0"/>
              <a:t>}</a:t>
            </a:r>
          </a:p>
          <a:p>
            <a:pPr marL="0" indent="0">
              <a:buNone/>
            </a:pPr>
            <a:r>
              <a:rPr lang="en-US" dirty="0" smtClean="0"/>
              <a:t>Calling </a:t>
            </a:r>
            <a:r>
              <a:rPr lang="en-US" dirty="0" smtClean="0"/>
              <a:t>functions</a:t>
            </a:r>
            <a:r>
              <a:rPr lang="en-US" dirty="0" smtClean="0"/>
              <a:t>: </a:t>
            </a:r>
            <a:r>
              <a:rPr lang="en-US" dirty="0" smtClean="0"/>
              <a:t>name</a:t>
            </a:r>
            <a:r>
              <a:rPr lang="en-US" dirty="0" smtClean="0"/>
              <a:t>();</a:t>
            </a:r>
            <a:endParaRPr lang="en-US" dirty="0" smtClean="0"/>
          </a:p>
          <a:p>
            <a:pPr marL="0" indent="0" eaLnBrk="1" fontAlgn="auto" hangingPunct="1">
              <a:spcAft>
                <a:spcPts val="0"/>
              </a:spcAft>
              <a:buFont typeface="Wingdings"/>
              <a:buNone/>
              <a:defRPr/>
            </a:pPr>
            <a:endParaRPr lang="en-US" dirty="0" smtClean="0"/>
          </a:p>
          <a:p>
            <a:pPr marL="0" indent="0" eaLnBrk="1" fontAlgn="auto" hangingPunct="1">
              <a:spcAft>
                <a:spcPts val="0"/>
              </a:spcAft>
              <a:buFont typeface="Wingdings"/>
              <a:buNone/>
              <a:defRPr/>
            </a:pPr>
            <a:r>
              <a:rPr lang="en-US" b="1" u="sng" dirty="0"/>
              <a:t>Native </a:t>
            </a:r>
            <a:r>
              <a:rPr lang="en-US" b="1" u="sng" dirty="0" smtClean="0"/>
              <a:t>functions</a:t>
            </a:r>
          </a:p>
          <a:p>
            <a:pPr eaLnBrk="1" fontAlgn="auto" hangingPunct="1">
              <a:spcAft>
                <a:spcPts val="0"/>
              </a:spcAft>
              <a:defRPr/>
            </a:pPr>
            <a:r>
              <a:rPr lang="en-US" b="1" dirty="0" smtClean="0"/>
              <a:t>alert</a:t>
            </a:r>
            <a:r>
              <a:rPr lang="en-US" b="1" dirty="0"/>
              <a:t>(), confirm(), and prompt()</a:t>
            </a:r>
          </a:p>
          <a:p>
            <a:pPr marL="366713" lvl="1" indent="0">
              <a:buNone/>
            </a:pPr>
            <a:r>
              <a:rPr lang="en-US" dirty="0"/>
              <a:t>These functions trigger browser-level dialog boxes.</a:t>
            </a:r>
          </a:p>
          <a:p>
            <a:r>
              <a:rPr lang="en-US" b="1" dirty="0"/>
              <a:t>Date()</a:t>
            </a:r>
          </a:p>
          <a:p>
            <a:pPr marL="366713" lvl="1" indent="0">
              <a:buNone/>
            </a:pPr>
            <a:r>
              <a:rPr lang="en-US" dirty="0"/>
              <a:t>Returns the current date and time.</a:t>
            </a:r>
          </a:p>
          <a:p>
            <a:r>
              <a:rPr lang="en-US" b="1" dirty="0" err="1"/>
              <a:t>parseInt</a:t>
            </a:r>
            <a:r>
              <a:rPr lang="en-US" b="1" dirty="0"/>
              <a:t>("123</a:t>
            </a:r>
            <a:r>
              <a:rPr lang="en-US" b="1" dirty="0" smtClean="0"/>
              <a:t>")</a:t>
            </a:r>
          </a:p>
          <a:p>
            <a:pPr marL="366713" lvl="1" indent="0">
              <a:buNone/>
            </a:pPr>
            <a:r>
              <a:rPr lang="en-US" dirty="0" smtClean="0"/>
              <a:t>Convert string data type to number data type </a:t>
            </a:r>
            <a:endParaRPr lang="en-US" dirty="0"/>
          </a:p>
        </p:txBody>
      </p:sp>
      <p:sp>
        <p:nvSpPr>
          <p:cNvPr id="4" name="Folded Corner 3"/>
          <p:cNvSpPr/>
          <p:nvPr/>
        </p:nvSpPr>
        <p:spPr>
          <a:xfrm>
            <a:off x="5257800" y="1981200"/>
            <a:ext cx="2362200" cy="1447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Parentheses are needed to call the functions.</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Arguments: Passing Data to Functions</a:t>
            </a:r>
            <a:endParaRPr lang="en-US" dirty="0"/>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smtClean="0"/>
              <a:t>Arguments or parameters: When a function expects something then it’s called a </a:t>
            </a:r>
            <a:r>
              <a:rPr lang="en-US" b="1" dirty="0" smtClean="0"/>
              <a:t>parameters</a:t>
            </a:r>
            <a:r>
              <a:rPr lang="en-US" dirty="0" smtClean="0"/>
              <a:t>. While we pass the expected data to a function then it’s called </a:t>
            </a:r>
            <a:r>
              <a:rPr lang="en-US" b="1" dirty="0" smtClean="0"/>
              <a:t>arguments</a:t>
            </a:r>
            <a:r>
              <a:rPr lang="en-US" dirty="0" smtClean="0"/>
              <a:t>.</a:t>
            </a:r>
          </a:p>
          <a:p>
            <a:pPr marL="274320" indent="-274320" eaLnBrk="1" fontAlgn="auto" hangingPunct="1">
              <a:spcAft>
                <a:spcPts val="0"/>
              </a:spcAft>
              <a:buFont typeface="Wingdings"/>
              <a:buChar char=""/>
              <a:defRPr/>
            </a:pPr>
            <a:r>
              <a:rPr lang="en-US" dirty="0" smtClean="0"/>
              <a:t>Declaring parameters: </a:t>
            </a:r>
          </a:p>
          <a:p>
            <a:pPr marL="0" indent="0" eaLnBrk="1" fontAlgn="auto" hangingPunct="1">
              <a:spcAft>
                <a:spcPts val="0"/>
              </a:spcAft>
              <a:buFont typeface="Wingdings"/>
              <a:buNone/>
              <a:defRPr/>
            </a:pPr>
            <a:r>
              <a:rPr lang="en-US" dirty="0"/>
              <a:t>	</a:t>
            </a:r>
            <a:r>
              <a:rPr lang="en-US" dirty="0" smtClean="0"/>
              <a:t>i.e., function </a:t>
            </a:r>
            <a:r>
              <a:rPr lang="en-US" dirty="0" err="1" smtClean="0"/>
              <a:t>sayHi</a:t>
            </a:r>
            <a:r>
              <a:rPr lang="en-US" dirty="0" smtClean="0"/>
              <a:t>(name) {</a:t>
            </a:r>
          </a:p>
          <a:p>
            <a:pPr marL="0" indent="0" eaLnBrk="1" fontAlgn="auto" hangingPunct="1">
              <a:spcAft>
                <a:spcPts val="0"/>
              </a:spcAft>
              <a:buFont typeface="Wingdings"/>
              <a:buNone/>
              <a:defRPr/>
            </a:pPr>
            <a:r>
              <a:rPr lang="en-US" dirty="0"/>
              <a:t>	</a:t>
            </a:r>
            <a:r>
              <a:rPr lang="en-US" dirty="0" smtClean="0"/>
              <a:t>	alert(“Hi ” + name);</a:t>
            </a:r>
          </a:p>
          <a:p>
            <a:pPr marL="0" indent="0" eaLnBrk="1" fontAlgn="auto" hangingPunct="1">
              <a:spcAft>
                <a:spcPts val="0"/>
              </a:spcAft>
              <a:buFont typeface="Wingdings"/>
              <a:buNone/>
              <a:defRPr/>
            </a:pPr>
            <a:r>
              <a:rPr lang="en-US" dirty="0"/>
              <a:t>	 </a:t>
            </a:r>
            <a:r>
              <a:rPr lang="en-US" dirty="0" smtClean="0"/>
              <a:t>      }</a:t>
            </a:r>
          </a:p>
          <a:p>
            <a:pPr marL="274320" indent="-274320" eaLnBrk="1" fontAlgn="auto" hangingPunct="1">
              <a:spcAft>
                <a:spcPts val="0"/>
              </a:spcAft>
              <a:buFont typeface="Wingdings"/>
              <a:buChar char=""/>
              <a:defRPr/>
            </a:pPr>
            <a:r>
              <a:rPr lang="en-US" dirty="0" smtClean="0"/>
              <a:t>Calling function with arguments:</a:t>
            </a:r>
          </a:p>
          <a:p>
            <a:pPr marL="0" indent="0" eaLnBrk="1" fontAlgn="auto" hangingPunct="1">
              <a:spcAft>
                <a:spcPts val="0"/>
              </a:spcAft>
              <a:buFont typeface="Wingdings"/>
              <a:buNone/>
              <a:defRPr/>
            </a:pPr>
            <a:r>
              <a:rPr lang="en-US" dirty="0"/>
              <a:t>	</a:t>
            </a:r>
            <a:r>
              <a:rPr lang="en-US" dirty="0" smtClean="0"/>
              <a:t>i.e., </a:t>
            </a:r>
            <a:r>
              <a:rPr lang="en-US" dirty="0" err="1" smtClean="0"/>
              <a:t>sayHi</a:t>
            </a:r>
            <a:r>
              <a:rPr lang="en-US" dirty="0" smtClean="0"/>
              <a:t>(“Tesfaye”);</a:t>
            </a:r>
            <a:endParaRPr lang="en-US" dirty="0" smtClean="0"/>
          </a:p>
          <a:p>
            <a:pPr marL="274320" indent="-274320" eaLnBrk="1" fontAlgn="auto" hangingPunct="1">
              <a:spcAft>
                <a:spcPts val="0"/>
              </a:spcAft>
              <a:buFont typeface="Wingdings"/>
              <a:buChar char=""/>
              <a:defRPr/>
            </a:pPr>
            <a:r>
              <a:rPr lang="en-US" dirty="0" smtClean="0"/>
              <a:t>Functions can contain any number of parameters.</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 Secret Array</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arguments array: Functions have one secret. They contain the </a:t>
            </a:r>
            <a:r>
              <a:rPr lang="en-US" b="1" dirty="0" smtClean="0"/>
              <a:t>arguments</a:t>
            </a:r>
            <a:r>
              <a:rPr lang="en-US" dirty="0" smtClean="0"/>
              <a:t> array. This array contains all the arguments passed to the function.</a:t>
            </a:r>
          </a:p>
          <a:p>
            <a:pPr marL="0" indent="0" eaLnBrk="1" fontAlgn="auto" hangingPunct="1">
              <a:spcAft>
                <a:spcPts val="0"/>
              </a:spcAft>
              <a:buFont typeface="Wingdings"/>
              <a:buNone/>
              <a:defRPr/>
            </a:pPr>
            <a:r>
              <a:rPr lang="en-US" dirty="0"/>
              <a:t>	</a:t>
            </a:r>
            <a:r>
              <a:rPr lang="en-US" dirty="0" smtClean="0"/>
              <a:t>i.e., function poll() {</a:t>
            </a:r>
          </a:p>
          <a:p>
            <a:pPr marL="0" indent="0" eaLnBrk="1" fontAlgn="auto" hangingPunct="1">
              <a:spcAft>
                <a:spcPts val="0"/>
              </a:spcAft>
              <a:buFont typeface="Wingdings"/>
              <a:buNone/>
              <a:defRPr/>
            </a:pPr>
            <a:r>
              <a:rPr lang="en-US" dirty="0"/>
              <a:t>	</a:t>
            </a:r>
            <a:r>
              <a:rPr lang="en-US" dirty="0" smtClean="0"/>
              <a:t>	</a:t>
            </a:r>
            <a:r>
              <a:rPr lang="en-US" dirty="0" err="1" smtClean="0"/>
              <a:t>var</a:t>
            </a:r>
            <a:r>
              <a:rPr lang="en-US" dirty="0" smtClean="0"/>
              <a:t> affirmative = arguments[0];</a:t>
            </a:r>
          </a:p>
          <a:p>
            <a:pPr marL="0" indent="0" eaLnBrk="1" fontAlgn="auto" hangingPunct="1">
              <a:spcAft>
                <a:spcPts val="0"/>
              </a:spcAft>
              <a:buFont typeface="Wingdings"/>
              <a:buNone/>
              <a:defRPr/>
            </a:pPr>
            <a:r>
              <a:rPr lang="en-US" dirty="0"/>
              <a:t>		</a:t>
            </a:r>
            <a:r>
              <a:rPr lang="en-US" dirty="0" err="1"/>
              <a:t>var</a:t>
            </a:r>
            <a:r>
              <a:rPr lang="en-US" dirty="0"/>
              <a:t> </a:t>
            </a:r>
            <a:r>
              <a:rPr lang="en-US" dirty="0" smtClean="0"/>
              <a:t>negative </a:t>
            </a:r>
            <a:r>
              <a:rPr lang="en-US" dirty="0"/>
              <a:t>= </a:t>
            </a:r>
            <a:r>
              <a:rPr lang="en-US" dirty="0" smtClean="0"/>
              <a:t>arguments[1];</a:t>
            </a:r>
          </a:p>
          <a:p>
            <a:pPr marL="0" indent="0" eaLnBrk="1" fontAlgn="auto" hangingPunct="1">
              <a:spcAft>
                <a:spcPts val="0"/>
              </a:spcAft>
              <a:buFont typeface="Wingdings"/>
              <a:buNone/>
              <a:defRPr/>
            </a:pPr>
            <a:r>
              <a:rPr lang="en-US" dirty="0"/>
              <a:t>	</a:t>
            </a:r>
            <a:r>
              <a:rPr lang="en-US" dirty="0" smtClean="0"/>
              <a:t>       }</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r>
              <a:rPr lang="en-US" dirty="0" smtClean="0"/>
              <a:t>	       // Calling the function</a:t>
            </a:r>
          </a:p>
          <a:p>
            <a:pPr marL="0" indent="0" eaLnBrk="1" fontAlgn="auto" hangingPunct="1">
              <a:spcAft>
                <a:spcPts val="0"/>
              </a:spcAft>
              <a:buFont typeface="Wingdings"/>
              <a:buNone/>
              <a:defRPr/>
            </a:pPr>
            <a:r>
              <a:rPr lang="en-US" dirty="0"/>
              <a:t>	</a:t>
            </a:r>
            <a:r>
              <a:rPr lang="en-US" dirty="0" smtClean="0"/>
              <a:t>       poll(“</a:t>
            </a:r>
            <a:r>
              <a:rPr lang="en-US" dirty="0"/>
              <a:t>affirmative</a:t>
            </a:r>
            <a:r>
              <a:rPr lang="en-US" dirty="0" smtClean="0"/>
              <a:t>”, “</a:t>
            </a:r>
            <a:r>
              <a:rPr lang="en-US" dirty="0"/>
              <a:t>negative</a:t>
            </a:r>
            <a:r>
              <a:rPr lang="en-US" dirty="0" smtClean="0"/>
              <a:t>”);</a:t>
            </a:r>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Return and Scope</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Returning: As we know functions can return the values. We use </a:t>
            </a:r>
            <a:r>
              <a:rPr lang="en-US" b="1" dirty="0" smtClean="0"/>
              <a:t>return</a:t>
            </a:r>
            <a:r>
              <a:rPr lang="en-US" dirty="0" smtClean="0"/>
              <a:t> statement to return something.</a:t>
            </a:r>
          </a:p>
          <a:p>
            <a:pPr marL="0" indent="0" eaLnBrk="1" fontAlgn="auto" hangingPunct="1">
              <a:spcAft>
                <a:spcPts val="0"/>
              </a:spcAft>
              <a:buFont typeface="Wingdings"/>
              <a:buNone/>
              <a:defRPr/>
            </a:pPr>
            <a:r>
              <a:rPr lang="en-US" dirty="0"/>
              <a:t>	</a:t>
            </a:r>
            <a:r>
              <a:rPr lang="en-US" dirty="0" smtClean="0"/>
              <a:t>i.e., function </a:t>
            </a:r>
            <a:r>
              <a:rPr lang="en-US" dirty="0" err="1" smtClean="0"/>
              <a:t>sayHi</a:t>
            </a:r>
            <a:r>
              <a:rPr lang="en-US" dirty="0" smtClean="0"/>
              <a:t>(name) {</a:t>
            </a:r>
          </a:p>
          <a:p>
            <a:pPr marL="0" indent="0" eaLnBrk="1" fontAlgn="auto" hangingPunct="1">
              <a:spcAft>
                <a:spcPts val="0"/>
              </a:spcAft>
              <a:buFont typeface="Wingdings"/>
              <a:buNone/>
              <a:defRPr/>
            </a:pPr>
            <a:r>
              <a:rPr lang="en-US" dirty="0"/>
              <a:t>	</a:t>
            </a:r>
            <a:r>
              <a:rPr lang="en-US" dirty="0" smtClean="0"/>
              <a:t>	return “Hi ” + name;</a:t>
            </a:r>
          </a:p>
          <a:p>
            <a:pPr marL="0" indent="0" eaLnBrk="1" fontAlgn="auto" hangingPunct="1">
              <a:spcAft>
                <a:spcPts val="0"/>
              </a:spcAft>
              <a:buFont typeface="Wingdings"/>
              <a:buNone/>
              <a:defRPr/>
            </a:pPr>
            <a:r>
              <a:rPr lang="en-US" dirty="0"/>
              <a:t>	</a:t>
            </a:r>
            <a:r>
              <a:rPr lang="en-US" dirty="0" smtClean="0"/>
              <a:t>       }</a:t>
            </a:r>
          </a:p>
          <a:p>
            <a:pPr marL="274320" indent="-274320" eaLnBrk="1" fontAlgn="auto" hangingPunct="1">
              <a:spcAft>
                <a:spcPts val="0"/>
              </a:spcAft>
              <a:buFont typeface="Wingdings"/>
              <a:buChar char=""/>
              <a:defRPr/>
            </a:pPr>
            <a:r>
              <a:rPr lang="en-US" dirty="0" smtClean="0"/>
              <a:t>Scope: Can be local or global. Ensure functions always declare variables using the </a:t>
            </a:r>
            <a:r>
              <a:rPr lang="en-US" dirty="0" err="1" smtClean="0"/>
              <a:t>var</a:t>
            </a:r>
            <a:r>
              <a:rPr lang="en-US" dirty="0" smtClean="0"/>
              <a:t> keyword or else they will look for it in global scope and will modify them.</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pPr eaLnBrk="1" fontAlgn="auto" hangingPunct="1">
              <a:spcAft>
                <a:spcPts val="0"/>
              </a:spcAft>
              <a:defRPr/>
            </a:pPr>
            <a:r>
              <a:rPr lang="en-US" dirty="0" smtClean="0"/>
              <a:t>: Agenda</a:t>
            </a:r>
            <a:endParaRPr lang="en-US" dirty="0"/>
          </a:p>
        </p:txBody>
      </p:sp>
      <p:sp>
        <p:nvSpPr>
          <p:cNvPr id="9219" name="Content Placeholder 2"/>
          <p:cNvSpPr>
            <a:spLocks noGrp="1"/>
          </p:cNvSpPr>
          <p:nvPr>
            <p:ph sz="quarter" idx="1"/>
          </p:nvPr>
        </p:nvSpPr>
        <p:spPr>
          <a:xfrm>
            <a:off x="457200" y="917575"/>
            <a:ext cx="7467600" cy="5254625"/>
          </a:xfrm>
        </p:spPr>
        <p:txBody>
          <a:bodyPr/>
          <a:lstStyle/>
          <a:p>
            <a:pPr eaLnBrk="1" hangingPunct="1"/>
            <a:r>
              <a:rPr lang="en-US" dirty="0" smtClean="0"/>
              <a:t>The </a:t>
            </a:r>
            <a:r>
              <a:rPr lang="en-US" dirty="0" smtClean="0"/>
              <a:t>Three Layers of the Web</a:t>
            </a:r>
          </a:p>
          <a:p>
            <a:pPr eaLnBrk="1" hangingPunct="1"/>
            <a:r>
              <a:rPr lang="en-US" dirty="0" smtClean="0"/>
              <a:t>Programming with JavaScript</a:t>
            </a:r>
          </a:p>
          <a:p>
            <a:pPr eaLnBrk="1" hangingPunct="1"/>
            <a:r>
              <a:rPr lang="en-US" dirty="0" smtClean="0"/>
              <a:t>Document Access</a:t>
            </a:r>
          </a:p>
          <a:p>
            <a:pPr eaLnBrk="1" hangingPunct="1"/>
            <a:r>
              <a:rPr lang="en-US" dirty="0" smtClean="0"/>
              <a:t>Browser Access</a:t>
            </a:r>
          </a:p>
          <a:p>
            <a:pPr eaLnBrk="1" hangingPunct="1"/>
            <a:r>
              <a:rPr lang="en-US" dirty="0" smtClean="0"/>
              <a:t>Events</a:t>
            </a:r>
          </a:p>
          <a:p>
            <a:pPr eaLnBrk="1" hangingPunct="1"/>
            <a:r>
              <a:rPr lang="en-US" dirty="0" smtClean="0"/>
              <a:t>Animation</a:t>
            </a:r>
          </a:p>
          <a:p>
            <a:pPr eaLnBrk="1" hangingPunct="1"/>
            <a:r>
              <a:rPr lang="en-US" dirty="0" smtClean="0"/>
              <a:t>Forms</a:t>
            </a:r>
          </a:p>
          <a:p>
            <a:pPr eaLnBrk="1" hangingPunct="1"/>
            <a:r>
              <a:rPr lang="en-US" dirty="0" smtClean="0"/>
              <a:t>Go Pro</a:t>
            </a:r>
          </a:p>
          <a:p>
            <a:pPr lvl="1" eaLnBrk="1" hangingPunct="1"/>
            <a:r>
              <a:rPr lang="en-US" dirty="0" smtClean="0"/>
              <a:t>Errors and Debugging</a:t>
            </a:r>
          </a:p>
          <a:p>
            <a:pPr lvl="1" eaLnBrk="1" hangingPunct="1"/>
            <a:r>
              <a:rPr lang="en-US" dirty="0" smtClean="0"/>
              <a:t>Ajax</a:t>
            </a:r>
          </a:p>
          <a:p>
            <a:pPr lvl="1" eaLnBrk="1" hangingPunct="1"/>
            <a:r>
              <a:rPr lang="en-US" dirty="0" err="1" smtClean="0"/>
              <a:t>CoffeeScript</a:t>
            </a:r>
            <a:endParaRPr lang="en-US" dirty="0" smtClean="0"/>
          </a:p>
          <a:p>
            <a:pPr lvl="1" eaLnBrk="1" hangingPunct="1"/>
            <a:r>
              <a:rPr lang="en-US" dirty="0" smtClean="0"/>
              <a:t>Knockout.js</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 have another face</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Alternate function syntax:</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r>
              <a:rPr lang="en-US" dirty="0" smtClean="0"/>
              <a:t>	i.e., </a:t>
            </a:r>
            <a:r>
              <a:rPr lang="en-US" dirty="0" err="1" smtClean="0"/>
              <a:t>var</a:t>
            </a:r>
            <a:r>
              <a:rPr lang="en-US" dirty="0" smtClean="0"/>
              <a:t> </a:t>
            </a:r>
            <a:r>
              <a:rPr lang="en-US" dirty="0" err="1" smtClean="0"/>
              <a:t>sayHi</a:t>
            </a:r>
            <a:r>
              <a:rPr lang="en-US" dirty="0" smtClean="0"/>
              <a:t> = function() {</a:t>
            </a:r>
          </a:p>
          <a:p>
            <a:pPr marL="0" indent="0" eaLnBrk="1" fontAlgn="auto" hangingPunct="1">
              <a:spcAft>
                <a:spcPts val="0"/>
              </a:spcAft>
              <a:buFont typeface="Wingdings"/>
              <a:buNone/>
              <a:defRPr/>
            </a:pPr>
            <a:r>
              <a:rPr lang="en-US" dirty="0"/>
              <a:t>	</a:t>
            </a:r>
            <a:r>
              <a:rPr lang="en-US" dirty="0" smtClean="0"/>
              <a:t>	alert(“Hi”);</a:t>
            </a:r>
          </a:p>
          <a:p>
            <a:pPr marL="0" indent="0" eaLnBrk="1" fontAlgn="auto" hangingPunct="1">
              <a:spcAft>
                <a:spcPts val="0"/>
              </a:spcAft>
              <a:buFont typeface="Wingdings"/>
              <a:buNone/>
              <a:defRPr/>
            </a:pPr>
            <a:r>
              <a:rPr lang="en-US" dirty="0"/>
              <a:t>	 </a:t>
            </a:r>
            <a:r>
              <a:rPr lang="en-US" dirty="0" smtClean="0"/>
              <a:t>      }</a:t>
            </a:r>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Objects</a:t>
            </a:r>
            <a:endParaRPr lang="en-US" dirty="0"/>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smtClean="0"/>
              <a:t>Objects exist as a way of organizing </a:t>
            </a:r>
            <a:r>
              <a:rPr lang="en-US" b="1" dirty="0" smtClean="0"/>
              <a:t>variables</a:t>
            </a:r>
            <a:r>
              <a:rPr lang="en-US" dirty="0" smtClean="0"/>
              <a:t> and </a:t>
            </a:r>
            <a:r>
              <a:rPr lang="en-US" b="1" dirty="0" smtClean="0"/>
              <a:t>functions</a:t>
            </a:r>
            <a:r>
              <a:rPr lang="en-US" dirty="0" smtClean="0"/>
              <a:t> into logical groups. If we create objects to organize some variables and functions then the terminology changes slightly, now they are called </a:t>
            </a:r>
            <a:r>
              <a:rPr lang="en-US" b="1" dirty="0" smtClean="0"/>
              <a:t>properties</a:t>
            </a:r>
            <a:r>
              <a:rPr lang="en-US" dirty="0" smtClean="0"/>
              <a:t> and </a:t>
            </a:r>
            <a:r>
              <a:rPr lang="en-US" b="1" dirty="0" smtClean="0"/>
              <a:t>methods</a:t>
            </a:r>
            <a:r>
              <a:rPr lang="en-US" dirty="0" smtClean="0"/>
              <a:t> respectively.</a:t>
            </a:r>
          </a:p>
          <a:p>
            <a:pPr marL="274320" indent="-274320" eaLnBrk="1" fontAlgn="auto" hangingPunct="1">
              <a:spcAft>
                <a:spcPts val="0"/>
              </a:spcAft>
              <a:buFont typeface="Wingdings"/>
              <a:buChar char=""/>
              <a:defRPr/>
            </a:pPr>
            <a:r>
              <a:rPr lang="en-US" dirty="0" smtClean="0"/>
              <a:t>We have used the objects in this presentation. Where? Didn’t you use arrays? </a:t>
            </a:r>
            <a:r>
              <a:rPr lang="en-US" b="1" dirty="0" smtClean="0"/>
              <a:t>Array </a:t>
            </a:r>
            <a:r>
              <a:rPr lang="en-US" dirty="0" smtClean="0"/>
              <a:t>is an object of JavaScript. Same array can be created as follows: i.e., </a:t>
            </a:r>
            <a:r>
              <a:rPr lang="en-US" dirty="0" err="1" smtClean="0"/>
              <a:t>var</a:t>
            </a:r>
            <a:r>
              <a:rPr lang="en-US" dirty="0"/>
              <a:t> </a:t>
            </a:r>
            <a:r>
              <a:rPr lang="en-US" dirty="0" smtClean="0"/>
              <a:t>array = </a:t>
            </a:r>
            <a:r>
              <a:rPr lang="en-US" b="1" dirty="0" smtClean="0"/>
              <a:t>new</a:t>
            </a:r>
            <a:r>
              <a:rPr lang="en-US" dirty="0" smtClean="0"/>
              <a:t> Array(1, 2, 3);</a:t>
            </a:r>
            <a:r>
              <a:rPr lang="en-US" b="1" dirty="0" smtClean="0"/>
              <a:t> </a:t>
            </a:r>
          </a:p>
          <a:p>
            <a:pPr marL="274320" indent="-274320" eaLnBrk="1" fontAlgn="auto" hangingPunct="1">
              <a:spcAft>
                <a:spcPts val="0"/>
              </a:spcAft>
              <a:buFont typeface="Wingdings"/>
              <a:buChar char=""/>
              <a:defRPr/>
            </a:pPr>
            <a:r>
              <a:rPr lang="en-US" dirty="0" smtClean="0"/>
              <a:t>This is called instantiation of object using the </a:t>
            </a:r>
            <a:r>
              <a:rPr lang="en-US" b="1" dirty="0" smtClean="0"/>
              <a:t>new</a:t>
            </a:r>
            <a:r>
              <a:rPr lang="en-US" dirty="0" smtClean="0"/>
              <a:t> keyword.</a:t>
            </a:r>
          </a:p>
          <a:p>
            <a:pPr marL="274320" indent="-274320" eaLnBrk="1" fontAlgn="auto" hangingPunct="1">
              <a:spcAft>
                <a:spcPts val="0"/>
              </a:spcAft>
              <a:buFont typeface="Wingdings"/>
              <a:buChar char=""/>
              <a:defRPr/>
            </a:pPr>
            <a:r>
              <a:rPr lang="en-US" dirty="0" smtClean="0"/>
              <a:t>Built-in objects: </a:t>
            </a:r>
            <a:r>
              <a:rPr lang="en-US" b="1" dirty="0" smtClean="0"/>
              <a:t>String, Date, Math, Boolean, Number, </a:t>
            </a:r>
            <a:r>
              <a:rPr lang="en-US" b="1" dirty="0" err="1" smtClean="0"/>
              <a:t>RegExp</a:t>
            </a:r>
            <a:r>
              <a:rPr lang="en-US" b="1" dirty="0" smtClean="0"/>
              <a:t>, Object, Array</a:t>
            </a:r>
            <a:r>
              <a:rPr lang="en-US" dirty="0" smtClean="0"/>
              <a:t> </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Create your own Objects</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We can create our own objects to encapsulate the data and logic. i.e.,</a:t>
            </a:r>
            <a:endParaRPr lang="en-US" dirty="0"/>
          </a:p>
          <a:p>
            <a:pPr marL="0" indent="0" eaLnBrk="1" fontAlgn="auto" hangingPunct="1">
              <a:spcAft>
                <a:spcPts val="0"/>
              </a:spcAft>
              <a:buFont typeface="Wingdings"/>
              <a:buNone/>
              <a:defRPr/>
            </a:pPr>
            <a:r>
              <a:rPr lang="en-US" dirty="0"/>
              <a:t> </a:t>
            </a:r>
            <a:r>
              <a:rPr lang="en-US" dirty="0" smtClean="0"/>
              <a:t>   </a:t>
            </a:r>
            <a:r>
              <a:rPr lang="en-US" dirty="0" err="1" smtClean="0"/>
              <a:t>var</a:t>
            </a:r>
            <a:r>
              <a:rPr lang="en-US" dirty="0" smtClean="0"/>
              <a:t> Person = new Object();</a:t>
            </a:r>
          </a:p>
          <a:p>
            <a:pPr marL="0" indent="0" eaLnBrk="1" fontAlgn="auto" hangingPunct="1">
              <a:spcAft>
                <a:spcPts val="0"/>
              </a:spcAft>
              <a:buFont typeface="Wingdings"/>
              <a:buNone/>
              <a:defRPr/>
            </a:pPr>
            <a:r>
              <a:rPr lang="en-US" dirty="0" smtClean="0"/>
              <a:t>    Person.name = </a:t>
            </a:r>
            <a:r>
              <a:rPr lang="en-US" dirty="0" smtClean="0"/>
              <a:t>“Tesfaye Gari”;</a:t>
            </a:r>
            <a:endParaRPr lang="en-US" dirty="0" smtClean="0"/>
          </a:p>
          <a:p>
            <a:pPr marL="0" indent="0" eaLnBrk="1" fontAlgn="auto" hangingPunct="1">
              <a:spcAft>
                <a:spcPts val="0"/>
              </a:spcAft>
              <a:buFont typeface="Wingdings"/>
              <a:buNone/>
              <a:defRPr/>
            </a:pPr>
            <a:r>
              <a:rPr lang="en-US" dirty="0"/>
              <a:t> </a:t>
            </a:r>
            <a:r>
              <a:rPr lang="en-US" dirty="0" smtClean="0"/>
              <a:t>   </a:t>
            </a:r>
            <a:r>
              <a:rPr lang="en-US" dirty="0" err="1" smtClean="0"/>
              <a:t>Person.age</a:t>
            </a:r>
            <a:r>
              <a:rPr lang="en-US" dirty="0" smtClean="0"/>
              <a:t> = </a:t>
            </a:r>
            <a:r>
              <a:rPr lang="en-US" dirty="0" smtClean="0"/>
              <a:t>21; //I wish </a:t>
            </a:r>
            <a:r>
              <a:rPr lang="en-US" dirty="0" smtClean="0">
                <a:sym typeface="Wingdings" panose="05000000000000000000" pitchFamily="2" charset="2"/>
              </a:rPr>
              <a:t> </a:t>
            </a:r>
            <a:endParaRPr lang="en-US" dirty="0"/>
          </a:p>
          <a:p>
            <a:pPr marL="0" indent="0" eaLnBrk="1" fontAlgn="auto" hangingPunct="1">
              <a:spcAft>
                <a:spcPts val="0"/>
              </a:spcAft>
              <a:buFont typeface="Wingdings"/>
              <a:buNone/>
              <a:defRPr/>
            </a:pPr>
            <a:r>
              <a:rPr lang="en-US" dirty="0" smtClean="0"/>
              <a:t>    </a:t>
            </a:r>
            <a:r>
              <a:rPr lang="en-US" dirty="0" err="1" smtClean="0"/>
              <a:t>Person.speakName</a:t>
            </a:r>
            <a:r>
              <a:rPr lang="en-US" dirty="0" smtClean="0"/>
              <a:t> = function() {</a:t>
            </a:r>
          </a:p>
          <a:p>
            <a:pPr marL="0" indent="0" eaLnBrk="1" fontAlgn="auto" hangingPunct="1">
              <a:spcAft>
                <a:spcPts val="0"/>
              </a:spcAft>
              <a:buFont typeface="Wingdings"/>
              <a:buNone/>
              <a:defRPr/>
            </a:pPr>
            <a:r>
              <a:rPr lang="en-US" dirty="0"/>
              <a:t>	</a:t>
            </a:r>
            <a:r>
              <a:rPr lang="en-US" dirty="0" smtClean="0"/>
              <a:t>alert(“Hello, I’m ” + this.name);</a:t>
            </a:r>
          </a:p>
          <a:p>
            <a:pPr marL="0" indent="0" eaLnBrk="1" fontAlgn="auto" hangingPunct="1">
              <a:spcAft>
                <a:spcPts val="0"/>
              </a:spcAft>
              <a:buFont typeface="Wingdings"/>
              <a:buNone/>
              <a:defRPr/>
            </a:pPr>
            <a:r>
              <a:rPr lang="en-US" dirty="0" smtClean="0"/>
              <a:t>    };</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r>
              <a:rPr lang="en-US" dirty="0" smtClean="0"/>
              <a:t>   </a:t>
            </a:r>
            <a:r>
              <a:rPr lang="en-US" dirty="0" err="1" smtClean="0"/>
              <a:t>Person.speakName</a:t>
            </a:r>
            <a:r>
              <a:rPr lang="en-US" dirty="0" smtClean="0"/>
              <a:t>();</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Alternate </a:t>
            </a:r>
            <a:r>
              <a:rPr lang="en-US" dirty="0" smtClean="0"/>
              <a:t>Syntax</a:t>
            </a:r>
            <a:endParaRPr lang="en-US" dirty="0"/>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smtClean="0"/>
              <a:t>Alternate objects syntax: i.e.,</a:t>
            </a:r>
          </a:p>
          <a:p>
            <a:pPr marL="274320" indent="-274320" eaLnBrk="1" fontAlgn="auto" hangingPunct="1">
              <a:spcAft>
                <a:spcPts val="0"/>
              </a:spcAft>
              <a:buFont typeface="Wingdings"/>
              <a:buChar char=""/>
              <a:defRPr/>
            </a:pPr>
            <a:endParaRPr lang="en-US" dirty="0"/>
          </a:p>
          <a:p>
            <a:pPr marL="0" indent="0" eaLnBrk="1" fontAlgn="auto" hangingPunct="1">
              <a:spcAft>
                <a:spcPts val="0"/>
              </a:spcAft>
              <a:buFont typeface="Wingdings"/>
              <a:buNone/>
              <a:defRPr/>
            </a:pPr>
            <a:r>
              <a:rPr lang="en-US" dirty="0" smtClean="0"/>
              <a:t>    </a:t>
            </a:r>
            <a:r>
              <a:rPr lang="en-US" dirty="0" err="1" smtClean="0"/>
              <a:t>var</a:t>
            </a:r>
            <a:r>
              <a:rPr lang="en-US" dirty="0" smtClean="0"/>
              <a:t> Person = {</a:t>
            </a:r>
          </a:p>
          <a:p>
            <a:pPr marL="0" indent="0" eaLnBrk="1" fontAlgn="auto" hangingPunct="1">
              <a:spcAft>
                <a:spcPts val="0"/>
              </a:spcAft>
              <a:buFont typeface="Wingdings"/>
              <a:buNone/>
              <a:defRPr/>
            </a:pPr>
            <a:r>
              <a:rPr lang="en-US" dirty="0"/>
              <a:t>	</a:t>
            </a:r>
            <a:r>
              <a:rPr lang="en-US" dirty="0" smtClean="0"/>
              <a:t>name: </a:t>
            </a:r>
            <a:r>
              <a:rPr lang="en-US" dirty="0" smtClean="0"/>
              <a:t>“Tesfaye Gari”,</a:t>
            </a:r>
            <a:endParaRPr lang="en-US" dirty="0" smtClean="0"/>
          </a:p>
          <a:p>
            <a:pPr marL="0" indent="0" eaLnBrk="1" fontAlgn="auto" hangingPunct="1">
              <a:spcAft>
                <a:spcPts val="0"/>
              </a:spcAft>
              <a:buFont typeface="Wingdings"/>
              <a:buNone/>
              <a:defRPr/>
            </a:pPr>
            <a:r>
              <a:rPr lang="en-US" dirty="0"/>
              <a:t>	</a:t>
            </a:r>
            <a:r>
              <a:rPr lang="en-US" dirty="0" smtClean="0"/>
              <a:t>age: </a:t>
            </a:r>
            <a:r>
              <a:rPr lang="en-US" dirty="0" smtClean="0"/>
              <a:t>21,</a:t>
            </a:r>
            <a:endParaRPr lang="en-US" dirty="0" smtClean="0"/>
          </a:p>
          <a:p>
            <a:pPr marL="0" indent="0" eaLnBrk="1" fontAlgn="auto" hangingPunct="1">
              <a:spcAft>
                <a:spcPts val="0"/>
              </a:spcAft>
              <a:buFont typeface="Wingdings"/>
              <a:buNone/>
              <a:defRPr/>
            </a:pPr>
            <a:r>
              <a:rPr lang="en-US" dirty="0"/>
              <a:t>	</a:t>
            </a:r>
            <a:r>
              <a:rPr lang="en-US" dirty="0" err="1" smtClean="0"/>
              <a:t>speakName</a:t>
            </a:r>
            <a:r>
              <a:rPr lang="en-US" dirty="0" smtClean="0"/>
              <a:t>: function() {</a:t>
            </a:r>
          </a:p>
          <a:p>
            <a:pPr marL="0" indent="0" eaLnBrk="1" fontAlgn="auto" hangingPunct="1">
              <a:spcAft>
                <a:spcPts val="0"/>
              </a:spcAft>
              <a:buFont typeface="Wingdings"/>
              <a:buNone/>
              <a:defRPr/>
            </a:pPr>
            <a:r>
              <a:rPr lang="en-US" dirty="0"/>
              <a:t>	</a:t>
            </a:r>
            <a:r>
              <a:rPr lang="en-US" dirty="0" smtClean="0"/>
              <a:t>	alert(“Hello, I’m ” + this.name);</a:t>
            </a:r>
          </a:p>
          <a:p>
            <a:pPr marL="0" indent="0" eaLnBrk="1" fontAlgn="auto" hangingPunct="1">
              <a:spcAft>
                <a:spcPts val="0"/>
              </a:spcAft>
              <a:buFont typeface="Wingdings"/>
              <a:buNone/>
              <a:defRPr/>
            </a:pPr>
            <a:r>
              <a:rPr lang="en-US" dirty="0"/>
              <a:t>	</a:t>
            </a:r>
            <a:r>
              <a:rPr lang="en-US" dirty="0" smtClean="0"/>
              <a:t>}</a:t>
            </a:r>
          </a:p>
          <a:p>
            <a:pPr marL="0" indent="0" eaLnBrk="1" fontAlgn="auto" hangingPunct="1">
              <a:spcAft>
                <a:spcPts val="0"/>
              </a:spcAft>
              <a:buFont typeface="Wingdings"/>
              <a:buNone/>
              <a:defRPr/>
            </a:pPr>
            <a:r>
              <a:rPr lang="en-US" dirty="0"/>
              <a:t> </a:t>
            </a:r>
            <a:r>
              <a:rPr lang="en-US" dirty="0" smtClean="0"/>
              <a:t>   };</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r>
              <a:rPr lang="en-US" dirty="0"/>
              <a:t> </a:t>
            </a:r>
            <a:r>
              <a:rPr lang="en-US" dirty="0" smtClean="0"/>
              <a:t>   </a:t>
            </a:r>
            <a:r>
              <a:rPr lang="en-US" dirty="0" err="1" smtClean="0"/>
              <a:t>Person.speakName</a:t>
            </a:r>
            <a:r>
              <a:rPr lang="en-US" dirty="0" smtClean="0"/>
              <a:t>();</a:t>
            </a:r>
          </a:p>
        </p:txBody>
      </p:sp>
      <p:sp>
        <p:nvSpPr>
          <p:cNvPr id="4" name="Folded Corner 3"/>
          <p:cNvSpPr/>
          <p:nvPr/>
        </p:nvSpPr>
        <p:spPr>
          <a:xfrm>
            <a:off x="6248400" y="1905000"/>
            <a:ext cx="1828800" cy="1905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It’s JSON (JavaScript Object Notation) </a:t>
            </a:r>
            <a:r>
              <a:rPr lang="en-US" sz="2000" dirty="0"/>
              <a:t>syntax</a:t>
            </a:r>
            <a:endParaRPr lang="en-US" sz="2000"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 Document Access</a:t>
            </a:r>
            <a:endParaRPr lang="en-US" dirty="0"/>
          </a:p>
        </p:txBody>
      </p:sp>
      <p:sp>
        <p:nvSpPr>
          <p:cNvPr id="36867" name="Content Placeholder 2"/>
          <p:cNvSpPr>
            <a:spLocks noGrp="1"/>
          </p:cNvSpPr>
          <p:nvPr>
            <p:ph sz="quarter" idx="1"/>
          </p:nvPr>
        </p:nvSpPr>
        <p:spPr>
          <a:xfrm>
            <a:off x="457200" y="1600200"/>
            <a:ext cx="7467600" cy="4873625"/>
          </a:xfrm>
        </p:spPr>
        <p:txBody>
          <a:bodyPr/>
          <a:lstStyle/>
          <a:p>
            <a:pPr eaLnBrk="1" hangingPunct="1"/>
            <a:r>
              <a:rPr lang="en-US" dirty="0" smtClean="0"/>
              <a:t>Document Object Model: Mapping your HTML. The browser stores its interpreted HTML code as a structure of JavaScript objects, called </a:t>
            </a:r>
            <a:r>
              <a:rPr lang="en-US" b="1" dirty="0" smtClean="0"/>
              <a:t>DOM</a:t>
            </a:r>
            <a:r>
              <a:rPr lang="en-US" dirty="0" smtClean="0"/>
              <a:t>.</a:t>
            </a:r>
          </a:p>
          <a:p>
            <a:pPr eaLnBrk="1" hangingPunct="1"/>
            <a:r>
              <a:rPr lang="en-US" dirty="0" smtClean="0"/>
              <a:t>DOM consists of Nodes. </a:t>
            </a:r>
            <a:r>
              <a:rPr lang="en-US" dirty="0" smtClean="0"/>
              <a:t>Ex. </a:t>
            </a:r>
            <a:r>
              <a:rPr lang="en-US" b="1" dirty="0" smtClean="0"/>
              <a:t>ELEMENT_NODE , </a:t>
            </a:r>
            <a:r>
              <a:rPr lang="en-US" b="1" dirty="0" smtClean="0"/>
              <a:t>ATTRIBUTE_NODE </a:t>
            </a:r>
            <a:r>
              <a:rPr lang="en-US" b="1" dirty="0" smtClean="0"/>
              <a:t>, TEXT_NODE</a:t>
            </a:r>
            <a:endParaRPr lang="en-US" dirty="0" smtClean="0"/>
          </a:p>
          <a:p>
            <a:pPr eaLnBrk="1" hangingPunct="1"/>
            <a:r>
              <a:rPr lang="en-US" dirty="0" smtClean="0"/>
              <a:t>We can use the </a:t>
            </a:r>
            <a:r>
              <a:rPr lang="en-US" b="1" dirty="0" err="1" smtClean="0"/>
              <a:t>nodeType</a:t>
            </a:r>
            <a:r>
              <a:rPr lang="en-US" dirty="0" smtClean="0"/>
              <a:t> property to check the type of the node. i.e., </a:t>
            </a:r>
            <a:r>
              <a:rPr lang="en-US" dirty="0" err="1" smtClean="0"/>
              <a:t>document.getElementsByTagName</a:t>
            </a:r>
            <a:r>
              <a:rPr lang="en-US" dirty="0" smtClean="0"/>
              <a:t>(“h1”)[0].</a:t>
            </a:r>
            <a:r>
              <a:rPr lang="en-US" dirty="0" err="1" smtClean="0"/>
              <a:t>nodeType</a:t>
            </a:r>
            <a:r>
              <a:rPr lang="en-US" dirty="0" smtClean="0"/>
              <a:t>; // 1</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sz="quarter" idx="1"/>
          </p:nvPr>
        </p:nvSpPr>
        <p:spPr>
          <a:xfrm>
            <a:off x="457200" y="228600"/>
            <a:ext cx="7467600" cy="6245225"/>
          </a:xfrm>
        </p:spPr>
        <p:txBody>
          <a:bodyPr/>
          <a:lstStyle/>
          <a:p>
            <a:pPr eaLnBrk="1" hangingPunct="1"/>
            <a:r>
              <a:rPr lang="en-US" smtClean="0"/>
              <a:t>DOM Structure: </a:t>
            </a:r>
          </a:p>
        </p:txBody>
      </p:sp>
      <p:graphicFrame>
        <p:nvGraphicFramePr>
          <p:cNvPr id="3" name="Diagram 2"/>
          <p:cNvGraphicFramePr/>
          <p:nvPr/>
        </p:nvGraphicFramePr>
        <p:xfrm>
          <a:off x="228600" y="685800"/>
          <a:ext cx="8648700" cy="576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Grand Node</a:t>
            </a:r>
            <a:endParaRPr lang="en-US" dirty="0"/>
          </a:p>
        </p:txBody>
      </p:sp>
      <p:sp>
        <p:nvSpPr>
          <p:cNvPr id="3" name="Content Placeholder 2"/>
          <p:cNvSpPr>
            <a:spLocks noGrp="1"/>
          </p:cNvSpPr>
          <p:nvPr>
            <p:ph sz="quarter" idx="1"/>
          </p:nvPr>
        </p:nvSpPr>
        <p:spPr>
          <a:xfrm>
            <a:off x="457200" y="1600200"/>
            <a:ext cx="7467600" cy="4873625"/>
          </a:xfrm>
        </p:spPr>
        <p:txBody>
          <a:bodyPr/>
          <a:lstStyle/>
          <a:p>
            <a:pPr eaLnBrk="1" hangingPunct="1">
              <a:defRPr/>
            </a:pPr>
            <a:r>
              <a:rPr lang="en-US" dirty="0" smtClean="0"/>
              <a:t>In fact there is an universal node. </a:t>
            </a:r>
            <a:r>
              <a:rPr lang="en-US" b="1" dirty="0" smtClean="0"/>
              <a:t>document </a:t>
            </a:r>
            <a:r>
              <a:rPr lang="en-US" dirty="0" smtClean="0"/>
              <a:t>node. This node exists even if the document is blank.</a:t>
            </a:r>
          </a:p>
          <a:p>
            <a:pPr marL="0" indent="0" eaLnBrk="1" hangingPunct="1">
              <a:buFont typeface="Wingdings" panose="05000000000000000000" pitchFamily="2" charset="2"/>
              <a:buNone/>
              <a:defRPr/>
            </a:pPr>
            <a:endParaRPr lang="en-US" dirty="0"/>
          </a:p>
        </p:txBody>
      </p:sp>
      <p:graphicFrame>
        <p:nvGraphicFramePr>
          <p:cNvPr id="4" name="Diagram 3"/>
          <p:cNvGraphicFramePr/>
          <p:nvPr>
            <p:extLst>
              <p:ext uri="{D42A27DB-BD31-4B8C-83A1-F6EECF244321}">
                <p14:modId xmlns:p14="http://schemas.microsoft.com/office/powerpoint/2010/main" val="1711543618"/>
              </p:ext>
            </p:extLst>
          </p:nvPr>
        </p:nvGraphicFramePr>
        <p:xfrm>
          <a:off x="1524000" y="2743200"/>
          <a:ext cx="6096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Dom </a:t>
            </a:r>
            <a:r>
              <a:rPr lang="en-US" dirty="0" err="1" smtClean="0"/>
              <a:t>Manipluation</a:t>
            </a:r>
            <a:endParaRPr lang="en-US" dirty="0"/>
          </a:p>
        </p:txBody>
      </p:sp>
      <p:sp>
        <p:nvSpPr>
          <p:cNvPr id="39939" name="Content Placeholder 2"/>
          <p:cNvSpPr>
            <a:spLocks noGrp="1"/>
          </p:cNvSpPr>
          <p:nvPr>
            <p:ph sz="quarter" idx="1"/>
          </p:nvPr>
        </p:nvSpPr>
        <p:spPr>
          <a:xfrm>
            <a:off x="457200" y="1600200"/>
            <a:ext cx="7467600" cy="4873625"/>
          </a:xfrm>
        </p:spPr>
        <p:txBody>
          <a:bodyPr/>
          <a:lstStyle/>
          <a:p>
            <a:pPr eaLnBrk="1" hangingPunct="1"/>
            <a:r>
              <a:rPr lang="en-US" dirty="0" smtClean="0"/>
              <a:t>Access elements: Use </a:t>
            </a:r>
            <a:r>
              <a:rPr lang="en-US" b="1" dirty="0" err="1" smtClean="0"/>
              <a:t>document.get</a:t>
            </a:r>
            <a:r>
              <a:rPr lang="en-US" b="1" dirty="0" smtClean="0"/>
              <a:t>*()</a:t>
            </a:r>
            <a:r>
              <a:rPr lang="en-US" dirty="0" smtClean="0"/>
              <a:t> methods.</a:t>
            </a:r>
          </a:p>
          <a:p>
            <a:pPr eaLnBrk="1" hangingPunct="1"/>
            <a:r>
              <a:rPr lang="en-US" dirty="0" smtClean="0"/>
              <a:t>Alter properties. It depends on the type of node. </a:t>
            </a:r>
          </a:p>
          <a:p>
            <a:pPr lvl="1" eaLnBrk="1" hangingPunct="1"/>
            <a:r>
              <a:rPr lang="en-US" dirty="0" smtClean="0"/>
              <a:t>If it’s some html node like div, h1, span, label then you would set its </a:t>
            </a:r>
            <a:r>
              <a:rPr lang="en-US" b="1" dirty="0" err="1" smtClean="0"/>
              <a:t>innerHTML</a:t>
            </a:r>
            <a:r>
              <a:rPr lang="en-US" dirty="0" smtClean="0"/>
              <a:t> property or sometimes </a:t>
            </a:r>
            <a:r>
              <a:rPr lang="en-US" b="1" dirty="0" err="1" smtClean="0"/>
              <a:t>textContent</a:t>
            </a:r>
            <a:r>
              <a:rPr lang="en-US" dirty="0" smtClean="0"/>
              <a:t> property, if element is </a:t>
            </a:r>
            <a:r>
              <a:rPr lang="en-US" b="1" dirty="0" smtClean="0"/>
              <a:t>li</a:t>
            </a:r>
            <a:r>
              <a:rPr lang="en-US" dirty="0" smtClean="0"/>
              <a:t>.</a:t>
            </a:r>
          </a:p>
          <a:p>
            <a:pPr lvl="1" eaLnBrk="1" hangingPunct="1"/>
            <a:r>
              <a:rPr lang="en-US" dirty="0" smtClean="0"/>
              <a:t>If it’s some input element then you would set its </a:t>
            </a:r>
            <a:r>
              <a:rPr lang="en-US" b="1" dirty="0" smtClean="0"/>
              <a:t>value</a:t>
            </a:r>
            <a:r>
              <a:rPr lang="en-US" dirty="0" smtClean="0"/>
              <a:t> property.</a:t>
            </a:r>
          </a:p>
          <a:p>
            <a:pPr eaLnBrk="1" hangingPunct="1"/>
            <a:r>
              <a:rPr lang="en-US" dirty="0" smtClean="0"/>
              <a:t>Traversal: We use </a:t>
            </a:r>
            <a:r>
              <a:rPr lang="en-US" b="1" dirty="0" err="1" smtClean="0"/>
              <a:t>nextSibling</a:t>
            </a:r>
            <a:r>
              <a:rPr lang="en-US" b="1" dirty="0" smtClean="0"/>
              <a:t>, </a:t>
            </a:r>
            <a:r>
              <a:rPr lang="en-US" b="1" dirty="0" err="1" smtClean="0"/>
              <a:t>previousSibling</a:t>
            </a:r>
            <a:r>
              <a:rPr lang="en-US" b="1" dirty="0" smtClean="0"/>
              <a:t>, parent, children</a:t>
            </a:r>
            <a:r>
              <a:rPr lang="en-US" dirty="0" smtClean="0"/>
              <a:t> etc. properties</a:t>
            </a:r>
            <a:r>
              <a:rPr lang="en-US" dirty="0" smtClean="0"/>
              <a:t>.</a:t>
            </a:r>
          </a:p>
          <a:p>
            <a:pPr eaLnBrk="1" hangingPunct="1"/>
            <a:endParaRPr lang="en-US" dirty="0"/>
          </a:p>
          <a:p>
            <a:pPr marL="0" indent="0" eaLnBrk="1" hangingPunct="1">
              <a:buNone/>
            </a:pPr>
            <a:r>
              <a:rPr lang="en-US" dirty="0" smtClean="0"/>
              <a:t>REF: </a:t>
            </a:r>
            <a:r>
              <a:rPr lang="en-US" dirty="0" smtClean="0">
                <a:hlinkClick r:id="rId2"/>
              </a:rPr>
              <a:t>https://www.w3schools.com/js/js_htmldom.asp</a:t>
            </a:r>
            <a:r>
              <a:rPr lang="en-US" dirty="0" smtClean="0"/>
              <a:t> </a:t>
            </a:r>
            <a:endParaRPr lang="en-US" dirty="0" smtClean="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7467600" cy="4873625"/>
          </a:xfrm>
        </p:spPr>
        <p:txBody>
          <a:bodyPr/>
          <a:lstStyle/>
          <a:p>
            <a:pPr eaLnBrk="1" hangingPunct="1">
              <a:defRPr/>
            </a:pPr>
            <a:r>
              <a:rPr lang="en-US" dirty="0" smtClean="0"/>
              <a:t>Altering style: We can use the </a:t>
            </a:r>
            <a:r>
              <a:rPr lang="en-US" b="1" dirty="0" smtClean="0"/>
              <a:t>style</a:t>
            </a:r>
            <a:r>
              <a:rPr lang="en-US" dirty="0" smtClean="0"/>
              <a:t> property to alter the style of any element. i.e.,</a:t>
            </a:r>
          </a:p>
          <a:p>
            <a:pPr marL="0" indent="0" eaLnBrk="1" hangingPunct="1">
              <a:buFont typeface="Wingdings" panose="05000000000000000000" pitchFamily="2" charset="2"/>
              <a:buNone/>
              <a:defRPr/>
            </a:pPr>
            <a:r>
              <a:rPr lang="en-US" dirty="0"/>
              <a:t>	</a:t>
            </a:r>
            <a:r>
              <a:rPr lang="en-US" dirty="0" err="1" smtClean="0"/>
              <a:t>document.getElementsByTagName</a:t>
            </a:r>
            <a:r>
              <a:rPr lang="en-US" dirty="0" smtClean="0"/>
              <a:t> (“body”)[0].</a:t>
            </a:r>
            <a:r>
              <a:rPr lang="en-US" dirty="0" err="1" smtClean="0"/>
              <a:t>style.background</a:t>
            </a:r>
            <a:r>
              <a:rPr lang="en-US" dirty="0" smtClean="0"/>
              <a:t> = “#</a:t>
            </a:r>
            <a:r>
              <a:rPr lang="en-US" dirty="0" err="1" smtClean="0"/>
              <a:t>ddd</a:t>
            </a:r>
            <a:r>
              <a:rPr lang="en-US" dirty="0" smtClean="0"/>
              <a:t>”;</a:t>
            </a:r>
          </a:p>
          <a:p>
            <a:pPr marL="0" indent="0" eaLnBrk="1" hangingPunct="1">
              <a:buFont typeface="Wingdings" panose="05000000000000000000" pitchFamily="2" charset="2"/>
              <a:buNone/>
              <a:defRPr/>
            </a:pPr>
            <a:endParaRPr lang="en-US" dirty="0"/>
          </a:p>
          <a:p>
            <a:pPr marL="0" indent="0" eaLnBrk="1" hangingPunct="1">
              <a:buFont typeface="Wingdings" panose="05000000000000000000" pitchFamily="2" charset="2"/>
              <a:buNone/>
              <a:defRPr/>
            </a:pPr>
            <a:r>
              <a:rPr lang="en-US" dirty="0" smtClean="0"/>
              <a:t>	</a:t>
            </a:r>
            <a:r>
              <a:rPr lang="en-US" dirty="0" err="1" smtClean="0"/>
              <a:t>document.getElementByTagName</a:t>
            </a:r>
            <a:r>
              <a:rPr lang="en-US" dirty="0" smtClean="0"/>
              <a:t>(“label”)[0].</a:t>
            </a:r>
            <a:r>
              <a:rPr lang="en-US" dirty="0" err="1" smtClean="0"/>
              <a:t>style.position</a:t>
            </a:r>
            <a:r>
              <a:rPr lang="en-US" dirty="0" smtClean="0"/>
              <a:t> = “absolute”;</a:t>
            </a:r>
          </a:p>
          <a:p>
            <a:pPr marL="0" indent="0" eaLnBrk="1" hangingPunct="1">
              <a:buFont typeface="Wingdings" panose="05000000000000000000" pitchFamily="2" charset="2"/>
              <a:buNone/>
              <a:defRPr/>
            </a:pPr>
            <a:r>
              <a:rPr lang="en-US" dirty="0" smtClean="0"/>
              <a:t>	</a:t>
            </a:r>
            <a:r>
              <a:rPr lang="en-US" dirty="0" err="1" smtClean="0"/>
              <a:t>document.getElementByTagName</a:t>
            </a:r>
            <a:r>
              <a:rPr lang="en-US" dirty="0" smtClean="0"/>
              <a:t>(“label”)[0].</a:t>
            </a:r>
            <a:r>
              <a:rPr lang="en-US" dirty="0" err="1" smtClean="0"/>
              <a:t>style.left</a:t>
            </a:r>
            <a:r>
              <a:rPr lang="en-US" dirty="0" smtClean="0"/>
              <a:t> = “300px”;</a:t>
            </a:r>
          </a:p>
          <a:p>
            <a:pPr marL="0" indent="0" eaLnBrk="1" hangingPunct="1">
              <a:buFont typeface="Wingdings" panose="05000000000000000000" pitchFamily="2" charset="2"/>
              <a:buNone/>
              <a:defRPr/>
            </a:pPr>
            <a:endParaRPr lang="en-US" dirty="0"/>
          </a:p>
          <a:p>
            <a:pPr eaLnBrk="1" hangingPunct="1">
              <a:defRPr/>
            </a:pPr>
            <a:r>
              <a:rPr lang="en-US" dirty="0" smtClean="0"/>
              <a:t>We can also use </a:t>
            </a:r>
            <a:r>
              <a:rPr lang="en-US" b="1" dirty="0" err="1" smtClean="0"/>
              <a:t>className</a:t>
            </a:r>
            <a:r>
              <a:rPr lang="en-US" dirty="0"/>
              <a:t> </a:t>
            </a:r>
            <a:r>
              <a:rPr lang="en-US" dirty="0" smtClean="0"/>
              <a:t>property to access or set a CSS class directly. It’s directly available on the element.</a:t>
            </a:r>
          </a:p>
          <a:p>
            <a:pPr marL="0" indent="0" eaLnBrk="1" hangingPunct="1">
              <a:buFont typeface="Wingdings" panose="05000000000000000000" pitchFamily="2" charset="2"/>
              <a:buNone/>
              <a:defRPr/>
            </a:pPr>
            <a:endParaRPr lang="en-US" dirty="0"/>
          </a:p>
        </p:txBody>
      </p:sp>
      <p:sp>
        <p:nvSpPr>
          <p:cNvPr id="4" name="Title 1"/>
          <p:cNvSpPr>
            <a:spLocks noGrp="1"/>
          </p:cNvSpPr>
          <p:nvPr>
            <p:ph type="title"/>
          </p:nvPr>
        </p:nvSpPr>
        <p:spPr>
          <a:xfrm>
            <a:off x="457200" y="152400"/>
            <a:ext cx="7467600" cy="1143000"/>
          </a:xfrm>
        </p:spPr>
        <p:txBody>
          <a:bodyPr/>
          <a:lstStyle/>
          <a:p>
            <a:pPr eaLnBrk="1" hangingPunct="1">
              <a:defRPr/>
            </a:pPr>
            <a:r>
              <a:rPr lang="en-US" dirty="0" err="1" smtClean="0"/>
              <a:t>Manipluating</a:t>
            </a:r>
            <a:r>
              <a:rPr lang="en-US" dirty="0" smtClean="0"/>
              <a:t> Style and Classes</a:t>
            </a:r>
            <a:endParaRPr 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Event Handlers</a:t>
            </a:r>
            <a:endParaRPr lang="en-US" dirty="0"/>
          </a:p>
        </p:txBody>
      </p:sp>
      <p:sp>
        <p:nvSpPr>
          <p:cNvPr id="44035" name="Content Placeholder 2"/>
          <p:cNvSpPr>
            <a:spLocks noGrp="1"/>
          </p:cNvSpPr>
          <p:nvPr>
            <p:ph sz="quarter" idx="1"/>
          </p:nvPr>
        </p:nvSpPr>
        <p:spPr>
          <a:xfrm>
            <a:off x="457200" y="1600200"/>
            <a:ext cx="7467600" cy="4873625"/>
          </a:xfrm>
        </p:spPr>
        <p:txBody>
          <a:bodyPr/>
          <a:lstStyle/>
          <a:p>
            <a:pPr eaLnBrk="1" hangingPunct="1"/>
            <a:r>
              <a:rPr lang="en-US" smtClean="0"/>
              <a:t>Simplest way to run JS code in response to an event is to use an </a:t>
            </a:r>
            <a:r>
              <a:rPr lang="en-US" b="1" smtClean="0"/>
              <a:t>event handler</a:t>
            </a:r>
            <a:r>
              <a:rPr lang="en-US" smtClean="0"/>
              <a:t> (function).</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How to attach?: element.on</a:t>
            </a:r>
            <a:r>
              <a:rPr lang="en-US" i="1" smtClean="0"/>
              <a:t>event</a:t>
            </a:r>
            <a:r>
              <a:rPr lang="en-US" smtClean="0"/>
              <a:t> = eventHandler</a:t>
            </a:r>
          </a:p>
        </p:txBody>
      </p:sp>
      <p:grpSp>
        <p:nvGrpSpPr>
          <p:cNvPr id="44036" name="Group 13"/>
          <p:cNvGrpSpPr>
            <a:grpSpLocks/>
          </p:cNvGrpSpPr>
          <p:nvPr/>
        </p:nvGrpSpPr>
        <p:grpSpPr bwMode="auto">
          <a:xfrm>
            <a:off x="30163" y="2925763"/>
            <a:ext cx="7513637" cy="1646237"/>
            <a:chOff x="30480" y="2926080"/>
            <a:chExt cx="7513320" cy="1645920"/>
          </a:xfrm>
        </p:grpSpPr>
        <p:sp>
          <p:nvSpPr>
            <p:cNvPr id="8" name="Cube 7"/>
            <p:cNvSpPr/>
            <p:nvPr/>
          </p:nvSpPr>
          <p:spPr>
            <a:xfrm>
              <a:off x="30480" y="2926080"/>
              <a:ext cx="3657600" cy="1371600"/>
            </a:xfrm>
            <a:prstGeom prst="cube">
              <a:avLst>
                <a:gd name="adj" fmla="val 45556"/>
              </a:avLst>
            </a:prstGeom>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Element</a:t>
              </a:r>
              <a:endParaRPr lang="en-US" sz="2000" dirty="0"/>
            </a:p>
          </p:txBody>
        </p:sp>
        <p:sp>
          <p:nvSpPr>
            <p:cNvPr id="10" name="TextBox 9"/>
            <p:cNvSpPr txBox="1"/>
            <p:nvPr/>
          </p:nvSpPr>
          <p:spPr>
            <a:xfrm rot="20716372">
              <a:off x="2562388" y="3396183"/>
              <a:ext cx="1615853" cy="584775"/>
            </a:xfrm>
            <a:prstGeom prst="rect">
              <a:avLst/>
            </a:prstGeom>
            <a:noFill/>
            <a:scene3d>
              <a:camera prst="isometricOffAxis2Right"/>
              <a:lightRig rig="threePt" dir="t"/>
            </a:scene3d>
          </p:spPr>
          <p:txBody>
            <a:bodyPr>
              <a:spAutoFit/>
            </a:bodyPr>
            <a:lstStyle/>
            <a:p>
              <a:pPr>
                <a:defRPr/>
              </a:pPr>
              <a:r>
                <a:rPr lang="en-US" sz="3200" dirty="0" err="1">
                  <a:solidFill>
                    <a:schemeClr val="bg1"/>
                  </a:solidFill>
                  <a:cs typeface="Arial" charset="0"/>
                </a:rPr>
                <a:t>onclick</a:t>
              </a:r>
              <a:endParaRPr lang="en-US" sz="3200" dirty="0">
                <a:solidFill>
                  <a:schemeClr val="bg1"/>
                </a:solidFill>
                <a:cs typeface="Arial" charset="0"/>
              </a:endParaRPr>
            </a:p>
          </p:txBody>
        </p:sp>
        <p:sp>
          <p:nvSpPr>
            <p:cNvPr id="11" name="Cloud 10"/>
            <p:cNvSpPr/>
            <p:nvPr/>
          </p:nvSpPr>
          <p:spPr>
            <a:xfrm>
              <a:off x="5029306" y="3048293"/>
              <a:ext cx="2514494" cy="15237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Event handler</a:t>
              </a:r>
            </a:p>
          </p:txBody>
        </p:sp>
        <p:sp>
          <p:nvSpPr>
            <p:cNvPr id="12" name="Left Arrow 11"/>
            <p:cNvSpPr/>
            <p:nvPr/>
          </p:nvSpPr>
          <p:spPr>
            <a:xfrm>
              <a:off x="3687926" y="3687933"/>
              <a:ext cx="1188987" cy="198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Folded Corner 14"/>
          <p:cNvSpPr/>
          <p:nvPr/>
        </p:nvSpPr>
        <p:spPr>
          <a:xfrm>
            <a:off x="2286000" y="5257800"/>
            <a:ext cx="4000500" cy="914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Note: I didn’t provide parentheses to </a:t>
            </a:r>
            <a:r>
              <a:rPr lang="en-US" sz="2000" dirty="0" err="1"/>
              <a:t>eventHandler</a:t>
            </a:r>
            <a:endParaRPr lang="en-US" sz="2000"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 The </a:t>
            </a:r>
            <a:r>
              <a:rPr lang="en-US" dirty="0"/>
              <a:t>Three Layers of the Web</a:t>
            </a:r>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HTML for Content</a:t>
            </a:r>
          </a:p>
          <a:p>
            <a:pPr marL="640080" lvl="1" indent="-274320" eaLnBrk="1" fontAlgn="auto" hangingPunct="1">
              <a:spcAft>
                <a:spcPts val="0"/>
              </a:spcAft>
              <a:buFont typeface="Wingdings 2"/>
              <a:buChar char=""/>
              <a:defRPr/>
            </a:pPr>
            <a:r>
              <a:rPr lang="en-US" dirty="0" smtClean="0"/>
              <a:t>&lt;p class=“warning”&gt;There is no &lt;</a:t>
            </a:r>
            <a:r>
              <a:rPr lang="en-US" dirty="0" err="1" smtClean="0"/>
              <a:t>em</a:t>
            </a:r>
            <a:r>
              <a:rPr lang="en-US" dirty="0" smtClean="0"/>
              <a:t>&gt;download link&lt;/</a:t>
            </a:r>
            <a:r>
              <a:rPr lang="en-US" dirty="0" err="1" smtClean="0"/>
              <a:t>em</a:t>
            </a:r>
            <a:r>
              <a:rPr lang="en-US" dirty="0" smtClean="0"/>
              <a:t>&gt; on this page.&lt;/p&gt;</a:t>
            </a:r>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r>
              <a:rPr lang="en-US" dirty="0" smtClean="0"/>
              <a:t>CSS for Presentation</a:t>
            </a:r>
          </a:p>
          <a:p>
            <a:pPr marL="640080" lvl="1" indent="-274320" eaLnBrk="1" fontAlgn="auto" hangingPunct="1">
              <a:spcAft>
                <a:spcPts val="0"/>
              </a:spcAft>
              <a:buFont typeface="Wingdings 2"/>
              <a:buChar char=""/>
              <a:defRPr/>
            </a:pPr>
            <a:r>
              <a:rPr lang="en-US" dirty="0" smtClean="0"/>
              <a:t>.warning { color: red; }</a:t>
            </a:r>
          </a:p>
          <a:p>
            <a:pPr marL="640080" lvl="1"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a:buChar char=""/>
              <a:defRPr/>
            </a:pPr>
            <a:r>
              <a:rPr lang="en-US" dirty="0" smtClean="0"/>
              <a:t>JavaScript for Behavior</a:t>
            </a:r>
          </a:p>
          <a:p>
            <a:pPr marL="640080" lvl="1" indent="-274320" eaLnBrk="1" fontAlgn="auto" hangingPunct="1">
              <a:spcAft>
                <a:spcPts val="0"/>
              </a:spcAft>
              <a:buFont typeface="Wingdings 2"/>
              <a:buChar char=""/>
              <a:defRPr/>
            </a:pPr>
            <a:r>
              <a:rPr lang="en-US" dirty="0" smtClean="0"/>
              <a:t>&lt;script type=“text/</a:t>
            </a:r>
            <a:r>
              <a:rPr lang="en-US" dirty="0" err="1" smtClean="0"/>
              <a:t>javascript</a:t>
            </a:r>
            <a:r>
              <a:rPr lang="en-US" dirty="0" smtClean="0"/>
              <a:t>”&gt; </a:t>
            </a:r>
            <a:r>
              <a:rPr lang="en-US" dirty="0" err="1" smtClean="0"/>
              <a:t>window.alert</a:t>
            </a:r>
            <a:r>
              <a:rPr lang="en-US" dirty="0" smtClean="0"/>
              <a:t>(</a:t>
            </a:r>
            <a:r>
              <a:rPr lang="en-US" dirty="0" err="1" smtClean="0"/>
              <a:t>document.getElementsByClassName</a:t>
            </a:r>
            <a:r>
              <a:rPr lang="en-US" dirty="0" smtClean="0"/>
              <a:t>(“warning”)[0].</a:t>
            </a:r>
            <a:r>
              <a:rPr lang="en-US" dirty="0" err="1" smtClean="0"/>
              <a:t>innerHTML</a:t>
            </a:r>
            <a:r>
              <a:rPr lang="en-US" dirty="0" smtClean="0"/>
              <a:t>);</a:t>
            </a:r>
          </a:p>
          <a:p>
            <a:pPr marL="365760" lvl="1" indent="0" eaLnBrk="1" fontAlgn="auto" hangingPunct="1">
              <a:spcAft>
                <a:spcPts val="0"/>
              </a:spcAft>
              <a:buFont typeface="Wingdings 2"/>
              <a:buNone/>
              <a:defRPr/>
            </a:pPr>
            <a:r>
              <a:rPr lang="en-US" dirty="0" smtClean="0"/>
              <a:t>    &lt;/script&gt;</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Event Parameter</a:t>
            </a:r>
            <a:endParaRPr lang="en-US" dirty="0"/>
          </a:p>
        </p:txBody>
      </p:sp>
      <p:sp>
        <p:nvSpPr>
          <p:cNvPr id="3" name="Content Placeholder 2"/>
          <p:cNvSpPr>
            <a:spLocks noGrp="1"/>
          </p:cNvSpPr>
          <p:nvPr>
            <p:ph sz="quarter" idx="1"/>
          </p:nvPr>
        </p:nvSpPr>
        <p:spPr>
          <a:xfrm>
            <a:off x="457200" y="1600200"/>
            <a:ext cx="7467600" cy="4873625"/>
          </a:xfrm>
        </p:spPr>
        <p:txBody>
          <a:bodyPr/>
          <a:lstStyle/>
          <a:p>
            <a:pPr eaLnBrk="1" hangingPunct="1">
              <a:defRPr/>
            </a:pPr>
            <a:r>
              <a:rPr lang="en-US" dirty="0" smtClean="0"/>
              <a:t>Event parameter of the listener: Browser automatically passes the </a:t>
            </a:r>
            <a:r>
              <a:rPr lang="en-US" b="1" dirty="0" smtClean="0"/>
              <a:t>event</a:t>
            </a:r>
            <a:r>
              <a:rPr lang="en-US" dirty="0" smtClean="0"/>
              <a:t> parameter to the event listener function. i.e.,</a:t>
            </a:r>
          </a:p>
          <a:p>
            <a:pPr marL="0" indent="0" eaLnBrk="1" hangingPunct="1">
              <a:buFont typeface="Wingdings" panose="05000000000000000000" pitchFamily="2" charset="2"/>
              <a:buNone/>
              <a:defRPr/>
            </a:pPr>
            <a:r>
              <a:rPr lang="en-US" dirty="0"/>
              <a:t>	</a:t>
            </a:r>
            <a:r>
              <a:rPr lang="en-US" dirty="0" smtClean="0"/>
              <a:t>function </a:t>
            </a:r>
            <a:r>
              <a:rPr lang="en-US" dirty="0" err="1" smtClean="0"/>
              <a:t>someClickEventListener</a:t>
            </a:r>
            <a:r>
              <a:rPr lang="en-US" dirty="0" smtClean="0"/>
              <a:t> (event) {</a:t>
            </a:r>
          </a:p>
          <a:p>
            <a:pPr marL="0" indent="0" eaLnBrk="1" hangingPunct="1">
              <a:buFont typeface="Wingdings" panose="05000000000000000000" pitchFamily="2" charset="2"/>
              <a:buNone/>
              <a:defRPr/>
            </a:pPr>
            <a:r>
              <a:rPr lang="en-US" dirty="0"/>
              <a:t>	</a:t>
            </a:r>
            <a:r>
              <a:rPr lang="en-US" dirty="0" smtClean="0"/>
              <a:t>	// Use event argument’s methods</a:t>
            </a:r>
          </a:p>
          <a:p>
            <a:pPr marL="0" indent="0" eaLnBrk="1" hangingPunct="1">
              <a:buFont typeface="Wingdings" panose="05000000000000000000" pitchFamily="2" charset="2"/>
              <a:buNone/>
              <a:defRPr/>
            </a:pPr>
            <a:r>
              <a:rPr lang="en-US" dirty="0"/>
              <a:t>	</a:t>
            </a:r>
            <a:r>
              <a:rPr lang="en-US" dirty="0" smtClean="0"/>
              <a:t>}</a:t>
            </a:r>
            <a:endParaRPr lang="en-US" dirty="0" smtClean="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 Animation</a:t>
            </a:r>
            <a:endParaRPr lang="en-US" dirty="0"/>
          </a:p>
        </p:txBody>
      </p:sp>
      <p:sp>
        <p:nvSpPr>
          <p:cNvPr id="53251" name="Content Placeholder 2"/>
          <p:cNvSpPr>
            <a:spLocks noGrp="1"/>
          </p:cNvSpPr>
          <p:nvPr>
            <p:ph sz="quarter" idx="1"/>
          </p:nvPr>
        </p:nvSpPr>
        <p:spPr>
          <a:xfrm>
            <a:off x="457200" y="1600200"/>
            <a:ext cx="7467600" cy="4873625"/>
          </a:xfrm>
        </p:spPr>
        <p:txBody>
          <a:bodyPr/>
          <a:lstStyle/>
          <a:p>
            <a:pPr eaLnBrk="1" hangingPunct="1"/>
            <a:r>
              <a:rPr lang="en-US" dirty="0" smtClean="0"/>
              <a:t>Animation is nothing but the frames those comes one by one and complete in some time from start to end. We need some way to schedule the frames to come one after other.</a:t>
            </a:r>
          </a:p>
          <a:p>
            <a:pPr eaLnBrk="1" hangingPunct="1"/>
            <a:r>
              <a:rPr lang="en-US" dirty="0" smtClean="0"/>
              <a:t>JavaScript provides two methods </a:t>
            </a:r>
            <a:r>
              <a:rPr lang="en-US" b="1" dirty="0" err="1" smtClean="0"/>
              <a:t>setTimeout</a:t>
            </a:r>
            <a:r>
              <a:rPr lang="en-US" b="1" dirty="0" smtClean="0"/>
              <a:t> </a:t>
            </a:r>
            <a:r>
              <a:rPr lang="en-US" dirty="0" smtClean="0"/>
              <a:t>and </a:t>
            </a:r>
            <a:r>
              <a:rPr lang="en-US" b="1" dirty="0" err="1" smtClean="0"/>
              <a:t>setInterval</a:t>
            </a:r>
            <a:r>
              <a:rPr lang="en-US" dirty="0" smtClean="0"/>
              <a:t> both of which are available on </a:t>
            </a:r>
            <a:r>
              <a:rPr lang="en-US" b="1" dirty="0" smtClean="0"/>
              <a:t>window</a:t>
            </a:r>
            <a:r>
              <a:rPr lang="en-US" dirty="0" smtClean="0"/>
              <a:t> object. These two methods comes with their companions </a:t>
            </a:r>
            <a:r>
              <a:rPr lang="en-US" b="1" dirty="0" err="1" smtClean="0"/>
              <a:t>clearTimeout</a:t>
            </a:r>
            <a:r>
              <a:rPr lang="en-US" b="1" dirty="0" smtClean="0"/>
              <a:t> </a:t>
            </a:r>
            <a:r>
              <a:rPr lang="en-US" dirty="0" smtClean="0"/>
              <a:t>and </a:t>
            </a:r>
            <a:r>
              <a:rPr lang="en-US" b="1" dirty="0" err="1" smtClean="0"/>
              <a:t>clearInterval</a:t>
            </a:r>
            <a:r>
              <a:rPr lang="en-US" dirty="0" smtClean="0"/>
              <a:t> respectively.</a:t>
            </a:r>
          </a:p>
          <a:p>
            <a:pPr eaLnBrk="1" hangingPunct="1"/>
            <a:r>
              <a:rPr lang="en-US" b="1" dirty="0" err="1" smtClean="0"/>
              <a:t>setTimeout</a:t>
            </a:r>
            <a:r>
              <a:rPr lang="en-US" dirty="0" smtClean="0"/>
              <a:t> calls the task only once, while </a:t>
            </a:r>
            <a:r>
              <a:rPr lang="en-US" b="1" dirty="0" err="1" smtClean="0"/>
              <a:t>setInterval</a:t>
            </a:r>
            <a:r>
              <a:rPr lang="en-US" b="1" dirty="0" smtClean="0"/>
              <a:t> </a:t>
            </a:r>
            <a:r>
              <a:rPr lang="en-US" dirty="0" smtClean="0"/>
              <a:t>calls the task repeatedly.</a:t>
            </a:r>
            <a:endParaRPr lang="en-US" b="1" dirty="0" smtClean="0"/>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Using set* Methods</a:t>
            </a:r>
            <a:endParaRPr lang="en-US" dirty="0"/>
          </a:p>
        </p:txBody>
      </p:sp>
      <p:sp>
        <p:nvSpPr>
          <p:cNvPr id="3" name="Content Placeholder 2"/>
          <p:cNvSpPr>
            <a:spLocks noGrp="1"/>
          </p:cNvSpPr>
          <p:nvPr>
            <p:ph sz="quarter" idx="1"/>
          </p:nvPr>
        </p:nvSpPr>
        <p:spPr>
          <a:xfrm>
            <a:off x="457200" y="1600200"/>
            <a:ext cx="7467600" cy="4873625"/>
          </a:xfrm>
        </p:spPr>
        <p:txBody>
          <a:bodyPr/>
          <a:lstStyle/>
          <a:p>
            <a:pPr eaLnBrk="1" hangingPunct="1">
              <a:defRPr/>
            </a:pPr>
            <a:r>
              <a:rPr lang="en-US" dirty="0" smtClean="0"/>
              <a:t>How to use?: Both methods have same syntax. i.e.,</a:t>
            </a:r>
          </a:p>
          <a:p>
            <a:pPr marL="0" indent="0" eaLnBrk="1" hangingPunct="1">
              <a:buFont typeface="Wingdings" panose="05000000000000000000" pitchFamily="2" charset="2"/>
              <a:buNone/>
              <a:defRPr/>
            </a:pPr>
            <a:r>
              <a:rPr lang="en-US" dirty="0"/>
              <a:t>	</a:t>
            </a:r>
            <a:r>
              <a:rPr lang="en-US" dirty="0" err="1" smtClean="0"/>
              <a:t>window.setTimeout</a:t>
            </a:r>
            <a:r>
              <a:rPr lang="en-US" dirty="0" smtClean="0"/>
              <a:t>(callback, timeout);</a:t>
            </a:r>
          </a:p>
          <a:p>
            <a:pPr eaLnBrk="1" hangingPunct="1">
              <a:defRPr/>
            </a:pPr>
            <a:r>
              <a:rPr lang="en-US" dirty="0" smtClean="0"/>
              <a:t>Both methods return a </a:t>
            </a:r>
            <a:r>
              <a:rPr lang="en-US" b="1" dirty="0" smtClean="0"/>
              <a:t>timer</a:t>
            </a:r>
            <a:r>
              <a:rPr lang="en-US" dirty="0" smtClean="0"/>
              <a:t>’s id which (timer) they have created. It’s where we use the </a:t>
            </a:r>
            <a:r>
              <a:rPr lang="en-US" b="1" dirty="0" smtClean="0"/>
              <a:t>clear*</a:t>
            </a:r>
            <a:r>
              <a:rPr lang="en-US" dirty="0" smtClean="0"/>
              <a:t> methods, passing them this </a:t>
            </a:r>
            <a:r>
              <a:rPr lang="en-US" b="1" dirty="0" smtClean="0"/>
              <a:t>timer</a:t>
            </a:r>
            <a:r>
              <a:rPr lang="en-US" dirty="0" smtClean="0"/>
              <a:t>’s id.</a:t>
            </a:r>
            <a:endParaRPr lang="en-US" dirty="0"/>
          </a:p>
        </p:txBody>
      </p:sp>
      <p:sp>
        <p:nvSpPr>
          <p:cNvPr id="4" name="Folded Corner 3"/>
          <p:cNvSpPr/>
          <p:nvPr/>
        </p:nvSpPr>
        <p:spPr>
          <a:xfrm>
            <a:off x="1143000" y="4038600"/>
            <a:ext cx="5867400" cy="1905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Callback is a function that is called by the script that expect it as a parameter upon its task completion. It means functions can be passed as parameters like normal variables. Just pass function name without parentheses.</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 Forms</a:t>
            </a:r>
            <a:endParaRPr lang="en-US" dirty="0"/>
          </a:p>
        </p:txBody>
      </p:sp>
      <p:sp>
        <p:nvSpPr>
          <p:cNvPr id="55299" name="Content Placeholder 2"/>
          <p:cNvSpPr>
            <a:spLocks noGrp="1"/>
          </p:cNvSpPr>
          <p:nvPr>
            <p:ph sz="quarter" idx="1"/>
          </p:nvPr>
        </p:nvSpPr>
        <p:spPr>
          <a:xfrm>
            <a:off x="457200" y="1600200"/>
            <a:ext cx="7467600" cy="4873625"/>
          </a:xfrm>
        </p:spPr>
        <p:txBody>
          <a:bodyPr/>
          <a:lstStyle/>
          <a:p>
            <a:pPr eaLnBrk="1" hangingPunct="1"/>
            <a:r>
              <a:rPr lang="en-US" dirty="0" smtClean="0"/>
              <a:t>Forms are there to collect the data. And JavaScript is known for its form validations. But as we know JavaScript is more than that. However forms are still integral part. </a:t>
            </a:r>
            <a:r>
              <a:rPr lang="en-US" smtClean="0"/>
              <a:t>Whenever there is a single input box it must be contained inside a form.</a:t>
            </a:r>
          </a:p>
          <a:p>
            <a:pPr eaLnBrk="1" hangingPunct="1"/>
            <a:r>
              <a:rPr lang="en-US" dirty="0" smtClean="0"/>
              <a:t>Some DOM Methods for HTML Form Controls</a:t>
            </a:r>
          </a:p>
          <a:p>
            <a:pPr eaLnBrk="1" hangingPunct="1"/>
            <a:endParaRPr lang="en-US" dirty="0" smtClean="0"/>
          </a:p>
        </p:txBody>
      </p:sp>
      <p:graphicFrame>
        <p:nvGraphicFramePr>
          <p:cNvPr id="4" name="Table 3"/>
          <p:cNvGraphicFramePr>
            <a:graphicFrameLocks noGrp="1"/>
          </p:cNvGraphicFramePr>
          <p:nvPr/>
        </p:nvGraphicFramePr>
        <p:xfrm>
          <a:off x="838200" y="4419600"/>
          <a:ext cx="7010400" cy="2290993"/>
        </p:xfrm>
        <a:graphic>
          <a:graphicData uri="http://schemas.openxmlformats.org/drawingml/2006/table">
            <a:tbl>
              <a:tblPr firstRow="1" bandRow="1">
                <a:tableStyleId>{5C22544A-7EE6-4342-B048-85BDC9FD1C3A}</a:tableStyleId>
              </a:tblPr>
              <a:tblGrid>
                <a:gridCol w="2336800"/>
                <a:gridCol w="2336800"/>
                <a:gridCol w="2336800"/>
              </a:tblGrid>
              <a:tr h="370789">
                <a:tc>
                  <a:txBody>
                    <a:bodyPr/>
                    <a:lstStyle/>
                    <a:p>
                      <a:r>
                        <a:rPr lang="en-US" sz="1800" dirty="0" smtClean="0"/>
                        <a:t>Method</a:t>
                      </a:r>
                      <a:endParaRPr lang="en-US" sz="1800" dirty="0"/>
                    </a:p>
                  </a:txBody>
                  <a:tcPr marT="45714" marB="45714"/>
                </a:tc>
                <a:tc>
                  <a:txBody>
                    <a:bodyPr/>
                    <a:lstStyle/>
                    <a:p>
                      <a:r>
                        <a:rPr lang="en-US" sz="1800" dirty="0" smtClean="0"/>
                        <a:t>Element(s)</a:t>
                      </a:r>
                      <a:endParaRPr lang="en-US" sz="1800" dirty="0"/>
                    </a:p>
                  </a:txBody>
                  <a:tcPr marT="45714" marB="45714"/>
                </a:tc>
                <a:tc>
                  <a:txBody>
                    <a:bodyPr/>
                    <a:lstStyle/>
                    <a:p>
                      <a:r>
                        <a:rPr lang="en-US" sz="1800" dirty="0" smtClean="0"/>
                        <a:t>Description</a:t>
                      </a:r>
                      <a:endParaRPr lang="en-US" sz="1800" dirty="0"/>
                    </a:p>
                  </a:txBody>
                  <a:tcPr marT="45714" marB="45714"/>
                </a:tc>
              </a:tr>
              <a:tr h="639991">
                <a:tc>
                  <a:txBody>
                    <a:bodyPr/>
                    <a:lstStyle/>
                    <a:p>
                      <a:r>
                        <a:rPr lang="en-US" sz="1800" dirty="0" smtClean="0"/>
                        <a:t>blur</a:t>
                      </a:r>
                      <a:endParaRPr lang="en-US" sz="1800" dirty="0"/>
                    </a:p>
                  </a:txBody>
                  <a:tcPr marT="45714" marB="45714"/>
                </a:tc>
                <a:tc>
                  <a:txBody>
                    <a:bodyPr/>
                    <a:lstStyle/>
                    <a:p>
                      <a:r>
                        <a:rPr lang="en-US" sz="1800" dirty="0" smtClean="0"/>
                        <a:t>input,</a:t>
                      </a:r>
                      <a:r>
                        <a:rPr lang="en-US" sz="1800" baseline="0" dirty="0" smtClean="0"/>
                        <a:t> select, </a:t>
                      </a:r>
                      <a:r>
                        <a:rPr lang="en-US" sz="1800" baseline="0" dirty="0" err="1" smtClean="0"/>
                        <a:t>textarea</a:t>
                      </a:r>
                      <a:endParaRPr lang="en-US" sz="1800" dirty="0" smtClean="0"/>
                    </a:p>
                  </a:txBody>
                  <a:tcPr marT="45714" marB="45714"/>
                </a:tc>
                <a:tc>
                  <a:txBody>
                    <a:bodyPr/>
                    <a:lstStyle/>
                    <a:p>
                      <a:r>
                        <a:rPr lang="en-US" sz="1800" dirty="0" smtClean="0"/>
                        <a:t>Removes keyboard focus</a:t>
                      </a:r>
                    </a:p>
                  </a:txBody>
                  <a:tcPr marT="45714" marB="45714"/>
                </a:tc>
              </a:tr>
              <a:tr h="639991">
                <a:tc>
                  <a:txBody>
                    <a:bodyPr/>
                    <a:lstStyle/>
                    <a:p>
                      <a:r>
                        <a:rPr lang="en-US" sz="1800" dirty="0" smtClean="0"/>
                        <a:t>click</a:t>
                      </a:r>
                      <a:endParaRPr lang="en-US" sz="1800" dirty="0"/>
                    </a:p>
                  </a:txBody>
                  <a:tcPr marT="45714" marB="45714"/>
                </a:tc>
                <a:tc>
                  <a:txBody>
                    <a:bodyPr/>
                    <a:lstStyle/>
                    <a:p>
                      <a:r>
                        <a:rPr lang="en-US" sz="1800" dirty="0" smtClean="0"/>
                        <a:t>input</a:t>
                      </a:r>
                    </a:p>
                  </a:txBody>
                  <a:tcPr marT="45714" marB="45714"/>
                </a:tc>
                <a:tc>
                  <a:txBody>
                    <a:bodyPr/>
                    <a:lstStyle/>
                    <a:p>
                      <a:r>
                        <a:rPr lang="en-US" sz="1800" dirty="0" smtClean="0"/>
                        <a:t>Simulates</a:t>
                      </a:r>
                      <a:r>
                        <a:rPr lang="en-US" sz="1800" baseline="0" dirty="0" smtClean="0"/>
                        <a:t> a mouse click</a:t>
                      </a:r>
                      <a:endParaRPr lang="en-US" sz="1800" dirty="0" smtClean="0"/>
                    </a:p>
                  </a:txBody>
                  <a:tcPr marT="45714" marB="45714"/>
                </a:tc>
              </a:tr>
              <a:tr h="639991">
                <a:tc>
                  <a:txBody>
                    <a:bodyPr/>
                    <a:lstStyle/>
                    <a:p>
                      <a:r>
                        <a:rPr lang="en-US" sz="1800" dirty="0" smtClean="0"/>
                        <a:t>focus</a:t>
                      </a:r>
                      <a:endParaRPr lang="en-US" sz="1800" dirty="0"/>
                    </a:p>
                  </a:txBody>
                  <a:tcPr marT="45714" marB="45714"/>
                </a:tc>
                <a:tc>
                  <a:txBody>
                    <a:bodyPr/>
                    <a:lstStyle/>
                    <a:p>
                      <a:r>
                        <a:rPr lang="en-US" sz="1800" dirty="0" smtClean="0"/>
                        <a:t>input, select, </a:t>
                      </a:r>
                      <a:r>
                        <a:rPr lang="en-US" sz="1800" dirty="0" err="1" smtClean="0"/>
                        <a:t>textarea</a:t>
                      </a:r>
                      <a:endParaRPr lang="en-US" sz="1800" dirty="0" smtClean="0"/>
                    </a:p>
                  </a:txBody>
                  <a:tcPr marT="45714" marB="45714"/>
                </a:tc>
                <a:tc>
                  <a:txBody>
                    <a:bodyPr/>
                    <a:lstStyle/>
                    <a:p>
                      <a:r>
                        <a:rPr lang="en-US" sz="1800" dirty="0" smtClean="0"/>
                        <a:t>Gives keyboard focus</a:t>
                      </a:r>
                    </a:p>
                  </a:txBody>
                  <a:tcPr marT="45714" marB="45714"/>
                </a:tc>
              </a:tr>
            </a:tbl>
          </a:graphicData>
        </a:graphic>
      </p:graphicFrame>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56323" name="Content Placeholder 2"/>
          <p:cNvSpPr>
            <a:spLocks noGrp="1"/>
          </p:cNvSpPr>
          <p:nvPr>
            <p:ph sz="quarter" idx="1"/>
          </p:nvPr>
        </p:nvSpPr>
        <p:spPr>
          <a:xfrm>
            <a:off x="457200" y="1600200"/>
            <a:ext cx="7467600" cy="4873625"/>
          </a:xfrm>
        </p:spPr>
        <p:txBody>
          <a:bodyPr/>
          <a:lstStyle/>
          <a:p>
            <a:pPr eaLnBrk="1" hangingPunct="1"/>
            <a:r>
              <a:rPr lang="en-US" smtClean="0"/>
              <a:t>…Continued</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Some DOM Properties for HTML Form Controls</a:t>
            </a:r>
          </a:p>
          <a:p>
            <a:pPr eaLnBrk="1" hangingPunct="1"/>
            <a:endParaRPr lang="en-US" smtClean="0"/>
          </a:p>
        </p:txBody>
      </p:sp>
      <p:graphicFrame>
        <p:nvGraphicFramePr>
          <p:cNvPr id="4" name="Table 3"/>
          <p:cNvGraphicFramePr>
            <a:graphicFrameLocks noGrp="1"/>
          </p:cNvGraphicFramePr>
          <p:nvPr/>
        </p:nvGraphicFramePr>
        <p:xfrm>
          <a:off x="838200" y="2133600"/>
          <a:ext cx="7086600" cy="2194482"/>
        </p:xfrm>
        <a:graphic>
          <a:graphicData uri="http://schemas.openxmlformats.org/drawingml/2006/table">
            <a:tbl>
              <a:tblPr bandRow="1">
                <a:tableStyleId>{5C22544A-7EE6-4342-B048-85BDC9FD1C3A}</a:tableStyleId>
              </a:tblPr>
              <a:tblGrid>
                <a:gridCol w="2362200"/>
                <a:gridCol w="2362200"/>
                <a:gridCol w="2362200"/>
              </a:tblGrid>
              <a:tr h="639895">
                <a:tc>
                  <a:txBody>
                    <a:bodyPr/>
                    <a:lstStyle/>
                    <a:p>
                      <a:r>
                        <a:rPr lang="en-US" sz="1800" dirty="0" smtClean="0"/>
                        <a:t>reset</a:t>
                      </a:r>
                      <a:endParaRPr lang="en-US" sz="1800" dirty="0"/>
                    </a:p>
                  </a:txBody>
                  <a:tcPr marT="45707" marB="45707"/>
                </a:tc>
                <a:tc>
                  <a:txBody>
                    <a:bodyPr/>
                    <a:lstStyle/>
                    <a:p>
                      <a:r>
                        <a:rPr lang="en-US" sz="1800" dirty="0" smtClean="0"/>
                        <a:t>form</a:t>
                      </a:r>
                      <a:endParaRPr lang="en-US" sz="1800" dirty="0"/>
                    </a:p>
                  </a:txBody>
                  <a:tcPr marT="45707" marB="45707"/>
                </a:tc>
                <a:tc>
                  <a:txBody>
                    <a:bodyPr/>
                    <a:lstStyle/>
                    <a:p>
                      <a:r>
                        <a:rPr lang="en-US" sz="1800" dirty="0" smtClean="0"/>
                        <a:t>Reset all control’s value to default</a:t>
                      </a:r>
                      <a:endParaRPr lang="en-US" sz="1800" dirty="0"/>
                    </a:p>
                  </a:txBody>
                  <a:tcPr marT="45707" marB="45707"/>
                </a:tc>
              </a:tr>
              <a:tr h="639895">
                <a:tc>
                  <a:txBody>
                    <a:bodyPr/>
                    <a:lstStyle/>
                    <a:p>
                      <a:r>
                        <a:rPr lang="en-US" sz="1800" dirty="0" smtClean="0"/>
                        <a:t>select</a:t>
                      </a:r>
                      <a:endParaRPr lang="en-US" sz="1800" dirty="0"/>
                    </a:p>
                  </a:txBody>
                  <a:tcPr marT="45707" marB="45707"/>
                </a:tc>
                <a:tc>
                  <a:txBody>
                    <a:bodyPr/>
                    <a:lstStyle/>
                    <a:p>
                      <a:r>
                        <a:rPr lang="en-US" sz="1800" dirty="0" smtClean="0"/>
                        <a:t>input, </a:t>
                      </a:r>
                      <a:r>
                        <a:rPr lang="en-US" sz="1800" dirty="0" err="1" smtClean="0"/>
                        <a:t>textarea</a:t>
                      </a:r>
                      <a:endParaRPr lang="en-US" sz="1800" dirty="0"/>
                    </a:p>
                  </a:txBody>
                  <a:tcPr marT="45707" marB="45707"/>
                </a:tc>
                <a:tc>
                  <a:txBody>
                    <a:bodyPr/>
                    <a:lstStyle/>
                    <a:p>
                      <a:r>
                        <a:rPr lang="en-US" sz="1800" dirty="0" smtClean="0"/>
                        <a:t>Selects all the contents</a:t>
                      </a:r>
                      <a:endParaRPr lang="en-US" sz="1800" dirty="0"/>
                    </a:p>
                  </a:txBody>
                  <a:tcPr marT="45707" marB="45707"/>
                </a:tc>
              </a:tr>
              <a:tr h="914135">
                <a:tc>
                  <a:txBody>
                    <a:bodyPr/>
                    <a:lstStyle/>
                    <a:p>
                      <a:r>
                        <a:rPr lang="en-US" sz="1800" dirty="0" smtClean="0"/>
                        <a:t>submit</a:t>
                      </a:r>
                      <a:endParaRPr lang="en-US" sz="1800" dirty="0"/>
                    </a:p>
                  </a:txBody>
                  <a:tcPr marT="45707" marB="45707"/>
                </a:tc>
                <a:tc>
                  <a:txBody>
                    <a:bodyPr/>
                    <a:lstStyle/>
                    <a:p>
                      <a:r>
                        <a:rPr lang="en-US" sz="1800" dirty="0" smtClean="0"/>
                        <a:t>form</a:t>
                      </a:r>
                      <a:endParaRPr lang="en-US" sz="1800" dirty="0"/>
                    </a:p>
                  </a:txBody>
                  <a:tcPr marT="45707" marB="45707"/>
                </a:tc>
                <a:tc>
                  <a:txBody>
                    <a:bodyPr/>
                    <a:lstStyle/>
                    <a:p>
                      <a:r>
                        <a:rPr lang="en-US" sz="1800" dirty="0" smtClean="0"/>
                        <a:t>Submits</a:t>
                      </a:r>
                      <a:r>
                        <a:rPr lang="en-US" sz="1800" baseline="0" dirty="0" smtClean="0"/>
                        <a:t> the form without triggering submit event</a:t>
                      </a:r>
                      <a:endParaRPr lang="en-US" sz="1800" dirty="0"/>
                    </a:p>
                  </a:txBody>
                  <a:tcPr marT="45707" marB="45707"/>
                </a:tc>
              </a:tr>
            </a:tbl>
          </a:graphicData>
        </a:graphic>
      </p:graphicFrame>
      <p:graphicFrame>
        <p:nvGraphicFramePr>
          <p:cNvPr id="5" name="Table 4"/>
          <p:cNvGraphicFramePr>
            <a:graphicFrameLocks noGrp="1"/>
          </p:cNvGraphicFramePr>
          <p:nvPr/>
        </p:nvGraphicFramePr>
        <p:xfrm>
          <a:off x="838200" y="5257800"/>
          <a:ext cx="7086600" cy="1285875"/>
        </p:xfrm>
        <a:graphic>
          <a:graphicData uri="http://schemas.openxmlformats.org/drawingml/2006/table">
            <a:tbl>
              <a:tblPr firstRow="1" bandRow="1">
                <a:tableStyleId>{5C22544A-7EE6-4342-B048-85BDC9FD1C3A}</a:tableStyleId>
              </a:tblPr>
              <a:tblGrid>
                <a:gridCol w="2362200"/>
                <a:gridCol w="2362200"/>
                <a:gridCol w="2362200"/>
              </a:tblGrid>
              <a:tr h="371023">
                <a:tc>
                  <a:txBody>
                    <a:bodyPr/>
                    <a:lstStyle/>
                    <a:p>
                      <a:r>
                        <a:rPr lang="en-US" sz="1800" dirty="0" smtClean="0"/>
                        <a:t>Property</a:t>
                      </a:r>
                      <a:endParaRPr lang="en-US" sz="1800" dirty="0"/>
                    </a:p>
                  </a:txBody>
                  <a:tcPr marT="45743" marB="45743"/>
                </a:tc>
                <a:tc>
                  <a:txBody>
                    <a:bodyPr/>
                    <a:lstStyle/>
                    <a:p>
                      <a:r>
                        <a:rPr lang="en-US" sz="1800" dirty="0" smtClean="0"/>
                        <a:t>Element(s)</a:t>
                      </a:r>
                      <a:endParaRPr lang="en-US" sz="1800" dirty="0"/>
                    </a:p>
                  </a:txBody>
                  <a:tcPr marT="45743" marB="45743"/>
                </a:tc>
                <a:tc>
                  <a:txBody>
                    <a:bodyPr/>
                    <a:lstStyle/>
                    <a:p>
                      <a:r>
                        <a:rPr lang="en-US" sz="1800" dirty="0" smtClean="0"/>
                        <a:t>Description</a:t>
                      </a:r>
                      <a:endParaRPr lang="en-US" sz="1800" dirty="0"/>
                    </a:p>
                  </a:txBody>
                  <a:tcPr marT="45743" marB="45743"/>
                </a:tc>
              </a:tr>
              <a:tr h="914852">
                <a:tc>
                  <a:txBody>
                    <a:bodyPr/>
                    <a:lstStyle/>
                    <a:p>
                      <a:r>
                        <a:rPr lang="en-US" sz="1800" dirty="0" smtClean="0"/>
                        <a:t>elements</a:t>
                      </a:r>
                      <a:endParaRPr lang="en-US" sz="1800" dirty="0"/>
                    </a:p>
                  </a:txBody>
                  <a:tcPr marT="45743" marB="45743"/>
                </a:tc>
                <a:tc>
                  <a:txBody>
                    <a:bodyPr/>
                    <a:lstStyle/>
                    <a:p>
                      <a:r>
                        <a:rPr lang="en-US" sz="1800" dirty="0" smtClean="0"/>
                        <a:t>form</a:t>
                      </a:r>
                      <a:endParaRPr lang="en-US" sz="1800" dirty="0"/>
                    </a:p>
                  </a:txBody>
                  <a:tcPr marT="45743" marB="45743"/>
                </a:tc>
                <a:tc>
                  <a:txBody>
                    <a:bodyPr/>
                    <a:lstStyle/>
                    <a:p>
                      <a:r>
                        <a:rPr lang="en-US" sz="1800" dirty="0" smtClean="0"/>
                        <a:t>A node</a:t>
                      </a:r>
                      <a:r>
                        <a:rPr lang="en-US" sz="1800" baseline="0" dirty="0" smtClean="0"/>
                        <a:t> list containing all the form controls</a:t>
                      </a:r>
                      <a:endParaRPr lang="en-US" sz="1800" dirty="0"/>
                    </a:p>
                  </a:txBody>
                  <a:tcPr marT="45743" marB="45743"/>
                </a:tc>
              </a:tr>
            </a:tbl>
          </a:graphicData>
        </a:graphic>
      </p:graphicFrame>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57347" name="Content Placeholder 2"/>
          <p:cNvSpPr>
            <a:spLocks noGrp="1"/>
          </p:cNvSpPr>
          <p:nvPr>
            <p:ph sz="quarter" idx="1"/>
          </p:nvPr>
        </p:nvSpPr>
        <p:spPr>
          <a:xfrm>
            <a:off x="457200" y="1600200"/>
            <a:ext cx="7467600" cy="4873625"/>
          </a:xfrm>
        </p:spPr>
        <p:txBody>
          <a:bodyPr/>
          <a:lstStyle/>
          <a:p>
            <a:pPr eaLnBrk="1" hangingPunct="1"/>
            <a:r>
              <a:rPr lang="en-US" smtClean="0"/>
              <a:t>…Continued</a:t>
            </a:r>
          </a:p>
        </p:txBody>
      </p:sp>
      <p:graphicFrame>
        <p:nvGraphicFramePr>
          <p:cNvPr id="4" name="Table 3"/>
          <p:cNvGraphicFramePr>
            <a:graphicFrameLocks noGrp="1"/>
          </p:cNvGraphicFramePr>
          <p:nvPr/>
        </p:nvGraphicFramePr>
        <p:xfrm>
          <a:off x="838200" y="2133600"/>
          <a:ext cx="7086600" cy="4480512"/>
        </p:xfrm>
        <a:graphic>
          <a:graphicData uri="http://schemas.openxmlformats.org/drawingml/2006/table">
            <a:tbl>
              <a:tblPr bandRow="1">
                <a:tableStyleId>{5C22544A-7EE6-4342-B048-85BDC9FD1C3A}</a:tableStyleId>
              </a:tblPr>
              <a:tblGrid>
                <a:gridCol w="2362200"/>
                <a:gridCol w="2362200"/>
                <a:gridCol w="2362200"/>
              </a:tblGrid>
              <a:tr h="1188552">
                <a:tc>
                  <a:txBody>
                    <a:bodyPr/>
                    <a:lstStyle/>
                    <a:p>
                      <a:r>
                        <a:rPr lang="en-US" sz="1800" dirty="0" smtClean="0"/>
                        <a:t>checked</a:t>
                      </a:r>
                      <a:endParaRPr lang="en-US" sz="1800" dirty="0"/>
                    </a:p>
                  </a:txBody>
                  <a:tcPr marT="45714" marB="45714"/>
                </a:tc>
                <a:tc>
                  <a:txBody>
                    <a:bodyPr/>
                    <a:lstStyle/>
                    <a:p>
                      <a:r>
                        <a:rPr lang="en-US" sz="1800" dirty="0" smtClean="0"/>
                        <a:t>input</a:t>
                      </a:r>
                      <a:endParaRPr lang="en-US" sz="1800" dirty="0"/>
                    </a:p>
                  </a:txBody>
                  <a:tcPr marT="45714" marB="45714"/>
                </a:tc>
                <a:tc>
                  <a:txBody>
                    <a:bodyPr/>
                    <a:lstStyle/>
                    <a:p>
                      <a:r>
                        <a:rPr lang="en-US" sz="1800" dirty="0" smtClean="0"/>
                        <a:t>True only for checkbox and radio inputs if checked else</a:t>
                      </a:r>
                      <a:r>
                        <a:rPr lang="en-US" sz="1800" baseline="0" dirty="0" smtClean="0"/>
                        <a:t> false</a:t>
                      </a:r>
                      <a:endParaRPr lang="en-US" sz="1800" dirty="0"/>
                    </a:p>
                  </a:txBody>
                  <a:tcPr marT="45714" marB="45714"/>
                </a:tc>
              </a:tr>
              <a:tr h="914270">
                <a:tc>
                  <a:txBody>
                    <a:bodyPr/>
                    <a:lstStyle/>
                    <a:p>
                      <a:r>
                        <a:rPr lang="en-US" sz="1800" dirty="0" smtClean="0"/>
                        <a:t>disabled</a:t>
                      </a:r>
                      <a:endParaRPr lang="en-US" sz="1800" dirty="0"/>
                    </a:p>
                  </a:txBody>
                  <a:tcPr marT="45714" marB="45714"/>
                </a:tc>
                <a:tc>
                  <a:txBody>
                    <a:bodyPr/>
                    <a:lstStyle/>
                    <a:p>
                      <a:r>
                        <a:rPr lang="en-US" sz="1800" dirty="0" smtClean="0"/>
                        <a:t>button, input,</a:t>
                      </a:r>
                      <a:r>
                        <a:rPr lang="en-US" sz="1800" baseline="0" dirty="0" smtClean="0"/>
                        <a:t> </a:t>
                      </a:r>
                      <a:r>
                        <a:rPr lang="en-US" sz="1800" baseline="0" dirty="0" err="1" smtClean="0"/>
                        <a:t>optgroup</a:t>
                      </a:r>
                      <a:r>
                        <a:rPr lang="en-US" sz="1800" baseline="0" dirty="0" smtClean="0"/>
                        <a:t>, option, select, </a:t>
                      </a:r>
                      <a:r>
                        <a:rPr lang="en-US" sz="1800" baseline="0" dirty="0" err="1" smtClean="0"/>
                        <a:t>textarea</a:t>
                      </a:r>
                      <a:endParaRPr lang="en-US" sz="1800" dirty="0"/>
                    </a:p>
                  </a:txBody>
                  <a:tcPr marT="45714" marB="45714"/>
                </a:tc>
                <a:tc>
                  <a:txBody>
                    <a:bodyPr/>
                    <a:lstStyle/>
                    <a:p>
                      <a:r>
                        <a:rPr lang="en-US" sz="1800" dirty="0" smtClean="0"/>
                        <a:t>While true controls is unavailable to user</a:t>
                      </a:r>
                      <a:endParaRPr lang="en-US" sz="1800" dirty="0"/>
                    </a:p>
                  </a:txBody>
                  <a:tcPr marT="45714" marB="45714"/>
                </a:tc>
              </a:tr>
              <a:tr h="914270">
                <a:tc>
                  <a:txBody>
                    <a:bodyPr/>
                    <a:lstStyle/>
                    <a:p>
                      <a:r>
                        <a:rPr lang="en-US" sz="1800" dirty="0" smtClean="0"/>
                        <a:t>form</a:t>
                      </a:r>
                      <a:endParaRPr lang="en-US" sz="1800" dirty="0"/>
                    </a:p>
                  </a:txBody>
                  <a:tcPr marT="45714" marB="45714"/>
                </a:tc>
                <a:tc>
                  <a:txBody>
                    <a:bodyPr/>
                    <a:lstStyle/>
                    <a:p>
                      <a:r>
                        <a:rPr lang="en-US" sz="1800" dirty="0" smtClean="0"/>
                        <a:t>button, input, option, select,</a:t>
                      </a:r>
                      <a:r>
                        <a:rPr lang="en-US" sz="1800" baseline="0" dirty="0" smtClean="0"/>
                        <a:t> </a:t>
                      </a:r>
                      <a:r>
                        <a:rPr lang="en-US" sz="1800" baseline="0" dirty="0" err="1" smtClean="0"/>
                        <a:t>textarea</a:t>
                      </a:r>
                      <a:endParaRPr lang="en-US" sz="1800" dirty="0"/>
                    </a:p>
                  </a:txBody>
                  <a:tcPr marT="45714" marB="45714"/>
                </a:tc>
                <a:tc>
                  <a:txBody>
                    <a:bodyPr/>
                    <a:lstStyle/>
                    <a:p>
                      <a:r>
                        <a:rPr lang="en-US" sz="1800" dirty="0" smtClean="0"/>
                        <a:t>A reference to the form containing this control</a:t>
                      </a:r>
                      <a:endParaRPr lang="en-US" sz="1800" dirty="0"/>
                    </a:p>
                  </a:txBody>
                  <a:tcPr marT="45714" marB="45714"/>
                </a:tc>
              </a:tr>
              <a:tr h="1462833">
                <a:tc>
                  <a:txBody>
                    <a:bodyPr/>
                    <a:lstStyle/>
                    <a:p>
                      <a:r>
                        <a:rPr lang="en-US" sz="1800" dirty="0" smtClean="0"/>
                        <a:t>index</a:t>
                      </a:r>
                      <a:endParaRPr lang="en-US" sz="1800" dirty="0"/>
                    </a:p>
                  </a:txBody>
                  <a:tcPr marT="45714" marB="45714"/>
                </a:tc>
                <a:tc>
                  <a:txBody>
                    <a:bodyPr/>
                    <a:lstStyle/>
                    <a:p>
                      <a:r>
                        <a:rPr lang="en-US" sz="1800" dirty="0" smtClean="0"/>
                        <a:t>option</a:t>
                      </a:r>
                      <a:endParaRPr lang="en-US" sz="1800" dirty="0"/>
                    </a:p>
                  </a:txBody>
                  <a:tcPr marT="45714" marB="45714"/>
                </a:tc>
                <a:tc>
                  <a:txBody>
                    <a:bodyPr/>
                    <a:lstStyle/>
                    <a:p>
                      <a:r>
                        <a:rPr lang="en-US" sz="1800" dirty="0" smtClean="0"/>
                        <a:t>Index of this option control within the select control</a:t>
                      </a:r>
                      <a:r>
                        <a:rPr lang="en-US" sz="1800" baseline="0" dirty="0" smtClean="0"/>
                        <a:t> that contains it (0 for first)</a:t>
                      </a:r>
                      <a:endParaRPr lang="en-US" sz="1800" dirty="0"/>
                    </a:p>
                  </a:txBody>
                  <a:tcPr marT="45714" marB="45714"/>
                </a:tc>
              </a:tr>
            </a:tbl>
          </a:graphicData>
        </a:graphic>
      </p:graphicFrame>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3" name="Content Placeholder 2"/>
          <p:cNvSpPr>
            <a:spLocks noGrp="1"/>
          </p:cNvSpPr>
          <p:nvPr>
            <p:ph sz="quarter" idx="1"/>
          </p:nvPr>
        </p:nvSpPr>
        <p:spPr>
          <a:xfrm>
            <a:off x="457200" y="1600200"/>
            <a:ext cx="7467600" cy="4873625"/>
          </a:xfrm>
        </p:spPr>
        <p:txBody>
          <a:bodyPr/>
          <a:lstStyle/>
          <a:p>
            <a:pPr eaLnBrk="1" hangingPunct="1">
              <a:defRPr/>
            </a:pPr>
            <a:r>
              <a:rPr lang="en-US" dirty="0" smtClean="0"/>
              <a:t>…Continued</a:t>
            </a:r>
          </a:p>
          <a:p>
            <a:pPr marL="0" indent="0" eaLnBrk="1" hangingPunct="1">
              <a:buFont typeface="Wingdings" panose="05000000000000000000" pitchFamily="2" charset="2"/>
              <a:buNone/>
              <a:defRPr/>
            </a:pPr>
            <a:endParaRPr lang="en-US" dirty="0"/>
          </a:p>
        </p:txBody>
      </p:sp>
      <p:graphicFrame>
        <p:nvGraphicFramePr>
          <p:cNvPr id="4" name="Table 3"/>
          <p:cNvGraphicFramePr>
            <a:graphicFrameLocks noGrp="1"/>
          </p:cNvGraphicFramePr>
          <p:nvPr/>
        </p:nvGraphicFramePr>
        <p:xfrm>
          <a:off x="838200" y="2209800"/>
          <a:ext cx="7086600" cy="3932238"/>
        </p:xfrm>
        <a:graphic>
          <a:graphicData uri="http://schemas.openxmlformats.org/drawingml/2006/table">
            <a:tbl>
              <a:tblPr bandRow="1">
                <a:tableStyleId>{5C22544A-7EE6-4342-B048-85BDC9FD1C3A}</a:tableStyleId>
              </a:tblPr>
              <a:tblGrid>
                <a:gridCol w="2362200"/>
                <a:gridCol w="2362200"/>
                <a:gridCol w="2362200"/>
              </a:tblGrid>
              <a:tr h="914474">
                <a:tc>
                  <a:txBody>
                    <a:bodyPr/>
                    <a:lstStyle/>
                    <a:p>
                      <a:r>
                        <a:rPr lang="en-US" sz="1800" dirty="0" smtClean="0"/>
                        <a:t>options</a:t>
                      </a:r>
                      <a:endParaRPr lang="en-US" sz="1800" dirty="0"/>
                    </a:p>
                  </a:txBody>
                  <a:tcPr marT="45724" marB="45724"/>
                </a:tc>
                <a:tc>
                  <a:txBody>
                    <a:bodyPr/>
                    <a:lstStyle/>
                    <a:p>
                      <a:r>
                        <a:rPr lang="en-US" sz="1800" dirty="0" smtClean="0"/>
                        <a:t>select</a:t>
                      </a:r>
                      <a:endParaRPr lang="en-US" sz="1800" dirty="0"/>
                    </a:p>
                  </a:txBody>
                  <a:tcPr marT="45724" marB="45724"/>
                </a:tc>
                <a:tc>
                  <a:txBody>
                    <a:bodyPr/>
                    <a:lstStyle/>
                    <a:p>
                      <a:r>
                        <a:rPr lang="en-US" sz="1800" dirty="0" smtClean="0"/>
                        <a:t>A node list containing all the options controls</a:t>
                      </a:r>
                      <a:endParaRPr lang="en-US" sz="1800" dirty="0"/>
                    </a:p>
                  </a:txBody>
                  <a:tcPr marT="45724" marB="45724"/>
                </a:tc>
              </a:tr>
              <a:tr h="640132">
                <a:tc>
                  <a:txBody>
                    <a:bodyPr/>
                    <a:lstStyle/>
                    <a:p>
                      <a:r>
                        <a:rPr lang="en-US" sz="1800" dirty="0" smtClean="0"/>
                        <a:t>selected</a:t>
                      </a:r>
                      <a:endParaRPr lang="en-US" sz="1800" dirty="0"/>
                    </a:p>
                  </a:txBody>
                  <a:tcPr marT="45724" marB="45724"/>
                </a:tc>
                <a:tc>
                  <a:txBody>
                    <a:bodyPr/>
                    <a:lstStyle/>
                    <a:p>
                      <a:r>
                        <a:rPr lang="en-US" sz="1800" dirty="0" smtClean="0"/>
                        <a:t>option</a:t>
                      </a:r>
                      <a:endParaRPr lang="en-US" sz="1800" dirty="0"/>
                    </a:p>
                  </a:txBody>
                  <a:tcPr marT="45724" marB="45724"/>
                </a:tc>
                <a:tc>
                  <a:txBody>
                    <a:bodyPr/>
                    <a:lstStyle/>
                    <a:p>
                      <a:r>
                        <a:rPr lang="en-US" sz="1800" dirty="0" smtClean="0"/>
                        <a:t>True if this option</a:t>
                      </a:r>
                      <a:r>
                        <a:rPr lang="en-US" sz="1800" baseline="0" dirty="0" smtClean="0"/>
                        <a:t> is selected else false.</a:t>
                      </a:r>
                      <a:endParaRPr lang="en-US" sz="1800" dirty="0"/>
                    </a:p>
                  </a:txBody>
                  <a:tcPr marT="45724" marB="45724"/>
                </a:tc>
              </a:tr>
              <a:tr h="1188816">
                <a:tc>
                  <a:txBody>
                    <a:bodyPr/>
                    <a:lstStyle/>
                    <a:p>
                      <a:r>
                        <a:rPr lang="en-US" sz="1800" dirty="0" err="1" smtClean="0"/>
                        <a:t>selectedIndex</a:t>
                      </a:r>
                      <a:endParaRPr lang="en-US" sz="1800" dirty="0"/>
                    </a:p>
                  </a:txBody>
                  <a:tcPr marT="45724" marB="45724"/>
                </a:tc>
                <a:tc>
                  <a:txBody>
                    <a:bodyPr/>
                    <a:lstStyle/>
                    <a:p>
                      <a:r>
                        <a:rPr lang="en-US" sz="1800" dirty="0" smtClean="0"/>
                        <a:t>select</a:t>
                      </a:r>
                      <a:endParaRPr lang="en-US" sz="1800" dirty="0"/>
                    </a:p>
                  </a:txBody>
                  <a:tcPr marT="45724" marB="45724"/>
                </a:tc>
                <a:tc>
                  <a:txBody>
                    <a:bodyPr/>
                    <a:lstStyle/>
                    <a:p>
                      <a:r>
                        <a:rPr lang="en-US" sz="1800" dirty="0" smtClean="0"/>
                        <a:t>Index</a:t>
                      </a:r>
                      <a:r>
                        <a:rPr lang="en-US" sz="1800" baseline="0" dirty="0" smtClean="0"/>
                        <a:t> of the currently selected option (0 for the first)</a:t>
                      </a:r>
                      <a:endParaRPr lang="en-US" sz="1800" dirty="0"/>
                    </a:p>
                  </a:txBody>
                  <a:tcPr marT="45724" marB="45724"/>
                </a:tc>
              </a:tr>
              <a:tr h="1188816">
                <a:tc>
                  <a:txBody>
                    <a:bodyPr/>
                    <a:lstStyle/>
                    <a:p>
                      <a:r>
                        <a:rPr lang="en-US" sz="1800" dirty="0" smtClean="0"/>
                        <a:t>value</a:t>
                      </a:r>
                      <a:endParaRPr lang="en-US" sz="1800" dirty="0"/>
                    </a:p>
                  </a:txBody>
                  <a:tcPr marT="45724" marB="45724"/>
                </a:tc>
                <a:tc>
                  <a:txBody>
                    <a:bodyPr/>
                    <a:lstStyle/>
                    <a:p>
                      <a:r>
                        <a:rPr lang="en-US" sz="1800" dirty="0" smtClean="0"/>
                        <a:t>button, input, option, select, </a:t>
                      </a:r>
                      <a:r>
                        <a:rPr lang="en-US" sz="1800" dirty="0" err="1" smtClean="0"/>
                        <a:t>textarea</a:t>
                      </a:r>
                      <a:endParaRPr lang="en-US" sz="1800" dirty="0"/>
                    </a:p>
                  </a:txBody>
                  <a:tcPr marT="45724" marB="45724"/>
                </a:tc>
                <a:tc>
                  <a:txBody>
                    <a:bodyPr/>
                    <a:lstStyle/>
                    <a:p>
                      <a:r>
                        <a:rPr lang="en-US" sz="1800" dirty="0" smtClean="0"/>
                        <a:t>Current value of</a:t>
                      </a:r>
                      <a:r>
                        <a:rPr lang="en-US" sz="1800" baseline="0" dirty="0" smtClean="0"/>
                        <a:t> this control, as it would be submitted to the server</a:t>
                      </a:r>
                      <a:endParaRPr lang="en-US" sz="1800" dirty="0"/>
                    </a:p>
                  </a:txBody>
                  <a:tcPr marT="45724" marB="45724"/>
                </a:tc>
              </a:tr>
            </a:tbl>
          </a:graphicData>
        </a:graphic>
      </p:graphicFrame>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3" name="Content Placeholder 2"/>
          <p:cNvSpPr>
            <a:spLocks noGrp="1"/>
          </p:cNvSpPr>
          <p:nvPr>
            <p:ph sz="quarter" idx="1"/>
          </p:nvPr>
        </p:nvSpPr>
        <p:spPr>
          <a:xfrm>
            <a:off x="457200" y="1600200"/>
            <a:ext cx="7467600" cy="4873625"/>
          </a:xfrm>
        </p:spPr>
        <p:txBody>
          <a:bodyPr/>
          <a:lstStyle/>
          <a:p>
            <a:pPr eaLnBrk="1" hangingPunct="1">
              <a:defRPr/>
            </a:pPr>
            <a:r>
              <a:rPr lang="en-US" dirty="0" smtClean="0"/>
              <a:t>Some DOM Events for HTML Form Controls</a:t>
            </a:r>
          </a:p>
          <a:p>
            <a:pPr marL="0" indent="0" eaLnBrk="1" hangingPunct="1">
              <a:buFont typeface="Wingdings" panose="05000000000000000000" pitchFamily="2" charset="2"/>
              <a:buNone/>
              <a:defRPr/>
            </a:pPr>
            <a:endParaRPr lang="en-US" dirty="0"/>
          </a:p>
        </p:txBody>
      </p:sp>
      <p:graphicFrame>
        <p:nvGraphicFramePr>
          <p:cNvPr id="4" name="Table 3"/>
          <p:cNvGraphicFramePr>
            <a:graphicFrameLocks noGrp="1"/>
          </p:cNvGraphicFramePr>
          <p:nvPr/>
        </p:nvGraphicFramePr>
        <p:xfrm>
          <a:off x="838200" y="2209800"/>
          <a:ext cx="7086600" cy="2565400"/>
        </p:xfrm>
        <a:graphic>
          <a:graphicData uri="http://schemas.openxmlformats.org/drawingml/2006/table">
            <a:tbl>
              <a:tblPr firstRow="1" bandRow="1">
                <a:tableStyleId>{5C22544A-7EE6-4342-B048-85BDC9FD1C3A}</a:tableStyleId>
              </a:tblPr>
              <a:tblGrid>
                <a:gridCol w="2362200"/>
                <a:gridCol w="2362200"/>
                <a:gridCol w="2362200"/>
              </a:tblGrid>
              <a:tr h="370840">
                <a:tc>
                  <a:txBody>
                    <a:bodyPr/>
                    <a:lstStyle/>
                    <a:p>
                      <a:r>
                        <a:rPr lang="en-US" dirty="0" smtClean="0"/>
                        <a:t>Event</a:t>
                      </a:r>
                      <a:endParaRPr lang="en-US" dirty="0"/>
                    </a:p>
                  </a:txBody>
                  <a:tcPr/>
                </a:tc>
                <a:tc>
                  <a:txBody>
                    <a:bodyPr/>
                    <a:lstStyle/>
                    <a:p>
                      <a:r>
                        <a:rPr lang="en-US" dirty="0" smtClean="0"/>
                        <a:t>Element(s)</a:t>
                      </a:r>
                      <a:endParaRPr lang="en-US" dirty="0"/>
                    </a:p>
                  </a:txBody>
                  <a:tcPr/>
                </a:tc>
                <a:tc>
                  <a:txBody>
                    <a:bodyPr/>
                    <a:lstStyle/>
                    <a:p>
                      <a:r>
                        <a:rPr lang="en-US" dirty="0" smtClean="0"/>
                        <a:t>Triggered when…</a:t>
                      </a:r>
                      <a:endParaRPr lang="en-US" dirty="0"/>
                    </a:p>
                  </a:txBody>
                  <a:tcPr/>
                </a:tc>
              </a:tr>
              <a:tr h="370840">
                <a:tc>
                  <a:txBody>
                    <a:bodyPr/>
                    <a:lstStyle/>
                    <a:p>
                      <a:r>
                        <a:rPr lang="en-US" dirty="0" smtClean="0"/>
                        <a:t>change</a:t>
                      </a:r>
                      <a:endParaRPr lang="en-US" dirty="0"/>
                    </a:p>
                  </a:txBody>
                  <a:tcPr/>
                </a:tc>
                <a:tc>
                  <a:txBody>
                    <a:bodyPr/>
                    <a:lstStyle/>
                    <a:p>
                      <a:r>
                        <a:rPr lang="en-US" dirty="0" smtClean="0"/>
                        <a:t>input, select, </a:t>
                      </a:r>
                      <a:r>
                        <a:rPr lang="en-US" dirty="0" err="1" smtClean="0"/>
                        <a:t>textarea</a:t>
                      </a:r>
                      <a:endParaRPr lang="en-US" dirty="0"/>
                    </a:p>
                  </a:txBody>
                  <a:tcPr/>
                </a:tc>
                <a:tc>
                  <a:txBody>
                    <a:bodyPr/>
                    <a:lstStyle/>
                    <a:p>
                      <a:r>
                        <a:rPr lang="en-US" dirty="0" smtClean="0"/>
                        <a:t>Control</a:t>
                      </a:r>
                      <a:r>
                        <a:rPr lang="en-US" baseline="0" dirty="0" smtClean="0"/>
                        <a:t> lost focus after its value has changed</a:t>
                      </a:r>
                      <a:endParaRPr lang="en-US" dirty="0"/>
                    </a:p>
                  </a:txBody>
                  <a:tcPr/>
                </a:tc>
              </a:tr>
              <a:tr h="370840">
                <a:tc>
                  <a:txBody>
                    <a:bodyPr/>
                    <a:lstStyle/>
                    <a:p>
                      <a:r>
                        <a:rPr lang="en-US" dirty="0" smtClean="0"/>
                        <a:t>select</a:t>
                      </a:r>
                      <a:endParaRPr lang="en-US" dirty="0"/>
                    </a:p>
                  </a:txBody>
                  <a:tcPr/>
                </a:tc>
                <a:tc>
                  <a:txBody>
                    <a:bodyPr/>
                    <a:lstStyle/>
                    <a:p>
                      <a:r>
                        <a:rPr lang="en-US" dirty="0" smtClean="0"/>
                        <a:t>input, </a:t>
                      </a:r>
                      <a:r>
                        <a:rPr lang="en-US" dirty="0" err="1" smtClean="0"/>
                        <a:t>textarea</a:t>
                      </a:r>
                      <a:endParaRPr lang="en-US" dirty="0"/>
                    </a:p>
                  </a:txBody>
                  <a:tcPr/>
                </a:tc>
                <a:tc>
                  <a:txBody>
                    <a:bodyPr/>
                    <a:lstStyle/>
                    <a:p>
                      <a:r>
                        <a:rPr lang="en-US" dirty="0" smtClean="0"/>
                        <a:t>User</a:t>
                      </a:r>
                      <a:r>
                        <a:rPr lang="en-US" baseline="0" dirty="0" smtClean="0"/>
                        <a:t> has selected some text</a:t>
                      </a:r>
                      <a:endParaRPr lang="en-US" dirty="0"/>
                    </a:p>
                  </a:txBody>
                  <a:tcPr/>
                </a:tc>
              </a:tr>
              <a:tr h="370840">
                <a:tc>
                  <a:txBody>
                    <a:bodyPr/>
                    <a:lstStyle/>
                    <a:p>
                      <a:r>
                        <a:rPr lang="en-US" dirty="0" smtClean="0"/>
                        <a:t>submit</a:t>
                      </a:r>
                      <a:endParaRPr lang="en-US" dirty="0"/>
                    </a:p>
                  </a:txBody>
                  <a:tcPr/>
                </a:tc>
                <a:tc>
                  <a:txBody>
                    <a:bodyPr/>
                    <a:lstStyle/>
                    <a:p>
                      <a:r>
                        <a:rPr lang="en-US" dirty="0" smtClean="0"/>
                        <a:t>form</a:t>
                      </a:r>
                      <a:endParaRPr lang="en-US" dirty="0"/>
                    </a:p>
                  </a:txBody>
                  <a:tcPr/>
                </a:tc>
                <a:tc>
                  <a:txBody>
                    <a:bodyPr/>
                    <a:lstStyle/>
                    <a:p>
                      <a:r>
                        <a:rPr lang="en-US" dirty="0" smtClean="0"/>
                        <a:t>User</a:t>
                      </a:r>
                      <a:r>
                        <a:rPr lang="en-US" baseline="0" dirty="0" smtClean="0"/>
                        <a:t> has requested to submit the form</a:t>
                      </a:r>
                      <a:endParaRPr lang="en-US" dirty="0"/>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p:txBody>
          <a:bodyPr wrap="square" lIns="91440" tIns="45720" rIns="91440" bIns="45720" numCol="1" anchorCtr="0" compatLnSpc="1">
            <a:prstTxWarp prst="textNoShape">
              <a:avLst/>
            </a:prstTxWarp>
          </a:bodyPr>
          <a:lstStyle/>
          <a:p>
            <a:pPr marL="342900" indent="-342900" eaLnBrk="1" hangingPunct="1"/>
            <a:r>
              <a:rPr lang="en-US" cap="none" smtClean="0"/>
              <a:t>: Errors and Debugging</a:t>
            </a:r>
          </a:p>
        </p:txBody>
      </p:sp>
      <p:sp>
        <p:nvSpPr>
          <p:cNvPr id="62467" name="Content Placeholder 2"/>
          <p:cNvSpPr>
            <a:spLocks noGrp="1"/>
          </p:cNvSpPr>
          <p:nvPr>
            <p:ph sz="quarter" idx="1"/>
          </p:nvPr>
        </p:nvSpPr>
        <p:spPr>
          <a:xfrm>
            <a:off x="457200" y="1600200"/>
            <a:ext cx="7467600" cy="4873625"/>
          </a:xfrm>
        </p:spPr>
        <p:txBody>
          <a:bodyPr/>
          <a:lstStyle/>
          <a:p>
            <a:pPr eaLnBrk="1" hangingPunct="1"/>
            <a:r>
              <a:rPr lang="en-US" smtClean="0"/>
              <a:t>Every browser has its own way for JavaScript error messages. As each browser has different implementation of the language. Most sensible are Firefox’s.</a:t>
            </a:r>
          </a:p>
          <a:p>
            <a:pPr eaLnBrk="1" hangingPunct="1"/>
            <a:r>
              <a:rPr lang="en-US" smtClean="0"/>
              <a:t>Three kinds of error can occur in JavaScript.</a:t>
            </a:r>
          </a:p>
          <a:p>
            <a:pPr lvl="1" eaLnBrk="1" hangingPunct="1"/>
            <a:r>
              <a:rPr lang="en-US" smtClean="0"/>
              <a:t>Syntax Errors: Occur when your code violates the fundamental rules (or syntax) of the language.</a:t>
            </a:r>
          </a:p>
          <a:p>
            <a:pPr lvl="1" eaLnBrk="1" hangingPunct="1"/>
            <a:r>
              <a:rPr lang="en-US" smtClean="0"/>
              <a:t>Runtime Errors: Occur when a valid piece of code tries to do something that it’s not allowed to do, or that is impossible.</a:t>
            </a:r>
          </a:p>
          <a:p>
            <a:pPr lvl="1" eaLnBrk="1" hangingPunct="1"/>
            <a:r>
              <a:rPr lang="en-US" smtClean="0"/>
              <a:t>Logic Errors: Occur when there are bugs in our code. And we don’t get intended results from the script.</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Libraries</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0" indent="0" eaLnBrk="1" fontAlgn="auto" hangingPunct="1">
              <a:spcAft>
                <a:spcPts val="0"/>
              </a:spcAft>
              <a:buFont typeface="Wingdings"/>
              <a:buNone/>
              <a:defRPr/>
            </a:pPr>
            <a:r>
              <a:rPr lang="en-US" dirty="0" smtClean="0"/>
              <a:t>JavaScript can be used to create reusable libraries.</a:t>
            </a:r>
          </a:p>
          <a:p>
            <a:pPr marL="0" indent="0" eaLnBrk="1" fontAlgn="auto" hangingPunct="1">
              <a:spcAft>
                <a:spcPts val="0"/>
              </a:spcAft>
              <a:buFont typeface="Wingdings"/>
              <a:buNone/>
              <a:defRPr/>
            </a:pPr>
            <a:r>
              <a:rPr lang="en-US" dirty="0" smtClean="0"/>
              <a:t>Some are:</a:t>
            </a:r>
          </a:p>
          <a:p>
            <a:pPr marL="0" indent="0" eaLnBrk="1" fontAlgn="auto" hangingPunct="1">
              <a:spcAft>
                <a:spcPts val="0"/>
              </a:spcAft>
              <a:buFont typeface="Wingdings"/>
              <a:buNone/>
              <a:defRPr/>
            </a:pPr>
            <a:endParaRPr lang="en-US" dirty="0" smtClean="0"/>
          </a:p>
          <a:p>
            <a:pPr marL="274320" indent="-274320" eaLnBrk="1" fontAlgn="auto" hangingPunct="1">
              <a:spcAft>
                <a:spcPts val="0"/>
              </a:spcAft>
              <a:buFont typeface="Wingdings"/>
              <a:buChar char=""/>
              <a:defRPr/>
            </a:pPr>
            <a:r>
              <a:rPr lang="en-US" dirty="0" smtClean="0"/>
              <a:t>Yahoo</a:t>
            </a:r>
            <a:r>
              <a:rPr lang="en-US" dirty="0" smtClean="0"/>
              <a:t>! </a:t>
            </a:r>
            <a:r>
              <a:rPr lang="en-US" dirty="0" smtClean="0"/>
              <a:t>User Interface Library</a:t>
            </a:r>
          </a:p>
          <a:p>
            <a:pPr marL="274320" indent="-274320" eaLnBrk="1" fontAlgn="auto" hangingPunct="1">
              <a:spcAft>
                <a:spcPts val="0"/>
              </a:spcAft>
              <a:buFont typeface="Wingdings"/>
              <a:buChar char=""/>
              <a:defRPr/>
            </a:pPr>
            <a:r>
              <a:rPr lang="en-US" dirty="0" smtClean="0"/>
              <a:t>jQuery</a:t>
            </a:r>
            <a:endParaRPr lang="en-US" dirty="0" smtClean="0"/>
          </a:p>
          <a:p>
            <a:pPr marL="274320" indent="-274320" eaLnBrk="1" fontAlgn="auto" hangingPunct="1">
              <a:spcAft>
                <a:spcPts val="0"/>
              </a:spcAft>
              <a:buFont typeface="Wingdings"/>
              <a:buChar char=""/>
              <a:defRPr/>
            </a:pPr>
            <a:r>
              <a:rPr lang="en-US" dirty="0" smtClean="0"/>
              <a:t>Knockout</a:t>
            </a:r>
            <a:endParaRPr lang="en-US"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Debugging Tools</a:t>
            </a:r>
            <a:endParaRPr lang="en-US" dirty="0"/>
          </a:p>
        </p:txBody>
      </p:sp>
      <p:sp>
        <p:nvSpPr>
          <p:cNvPr id="63491" name="Content Placeholder 2"/>
          <p:cNvSpPr>
            <a:spLocks noGrp="1"/>
          </p:cNvSpPr>
          <p:nvPr>
            <p:ph sz="quarter" idx="1"/>
          </p:nvPr>
        </p:nvSpPr>
        <p:spPr>
          <a:xfrm>
            <a:off x="457200" y="1600200"/>
            <a:ext cx="7467600" cy="4873625"/>
          </a:xfrm>
        </p:spPr>
        <p:txBody>
          <a:bodyPr/>
          <a:lstStyle/>
          <a:p>
            <a:pPr eaLnBrk="1" hangingPunct="1"/>
            <a:r>
              <a:rPr lang="en-US" smtClean="0"/>
              <a:t>There are JavaScript debugging tools built right into the browsers. </a:t>
            </a:r>
          </a:p>
          <a:p>
            <a:pPr eaLnBrk="1" hangingPunct="1"/>
            <a:r>
              <a:rPr lang="en-US" smtClean="0"/>
              <a:t>Some are:</a:t>
            </a:r>
          </a:p>
          <a:p>
            <a:pPr lvl="1" eaLnBrk="1" hangingPunct="1"/>
            <a:r>
              <a:rPr lang="en-US" smtClean="0"/>
              <a:t>Firefox:  Ctrl+Shift+I</a:t>
            </a:r>
          </a:p>
          <a:p>
            <a:pPr lvl="1" eaLnBrk="1" hangingPunct="1"/>
            <a:r>
              <a:rPr lang="en-US" smtClean="0"/>
              <a:t>Chrome: Ctrl+Shift+I</a:t>
            </a:r>
          </a:p>
          <a:p>
            <a:pPr lvl="1" eaLnBrk="1" hangingPunct="1"/>
            <a:r>
              <a:rPr lang="en-US" smtClean="0"/>
              <a:t>Opera: Ctrl+Shift+I</a:t>
            </a:r>
          </a:p>
          <a:p>
            <a:pPr lvl="1" eaLnBrk="1" hangingPunct="1"/>
            <a:r>
              <a:rPr lang="en-US" smtClean="0"/>
              <a:t>Safari: Ctrl+Alt+I</a:t>
            </a:r>
          </a:p>
          <a:p>
            <a:pPr lvl="1" eaLnBrk="1" hangingPunct="1"/>
            <a:r>
              <a:rPr lang="en-US" smtClean="0"/>
              <a:t>IE: F12</a:t>
            </a:r>
          </a:p>
          <a:p>
            <a:pPr lvl="1" eaLnBrk="1" hangingPunct="1"/>
            <a:r>
              <a:rPr lang="en-US" smtClean="0"/>
              <a:t>Firefox’s Firebug: F12</a:t>
            </a:r>
          </a:p>
          <a:p>
            <a:pPr eaLnBrk="1" hangingPunct="1"/>
            <a:r>
              <a:rPr lang="en-US" smtClean="0"/>
              <a:t>Inside these tools we can execute our script step by step, watch for variables values and more.</a:t>
            </a:r>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p>
        </p:txBody>
      </p:sp>
      <p:sp>
        <p:nvSpPr>
          <p:cNvPr id="71683" name="Content Placeholder 2"/>
          <p:cNvSpPr>
            <a:spLocks noGrp="1"/>
          </p:cNvSpPr>
          <p:nvPr>
            <p:ph sz="quarter" idx="1"/>
          </p:nvPr>
        </p:nvSpPr>
        <p:spPr>
          <a:xfrm>
            <a:off x="457200" y="1600200"/>
            <a:ext cx="7467600" cy="4873625"/>
          </a:xfrm>
        </p:spPr>
        <p:txBody>
          <a:bodyPr/>
          <a:lstStyle/>
          <a:p>
            <a:pPr eaLnBrk="1" hangingPunct="1"/>
            <a:endParaRPr lang="en-US" smtClean="0"/>
          </a:p>
        </p:txBody>
      </p:sp>
      <p:sp>
        <p:nvSpPr>
          <p:cNvPr id="4" name="Action Button: Help 3">
            <a:hlinkClick r:id="" action="ppaction://noaction" highlightClick="1"/>
          </p:cNvPr>
          <p:cNvSpPr/>
          <p:nvPr/>
        </p:nvSpPr>
        <p:spPr>
          <a:xfrm>
            <a:off x="2514600" y="1752600"/>
            <a:ext cx="3429000" cy="335280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 Programming with JavaScript</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0" indent="0" eaLnBrk="1" fontAlgn="auto" hangingPunct="1">
              <a:spcAft>
                <a:spcPts val="0"/>
              </a:spcAft>
              <a:buFont typeface="Wingdings"/>
              <a:buNone/>
              <a:defRPr/>
            </a:pPr>
            <a:r>
              <a:rPr lang="en-US" dirty="0" smtClean="0"/>
              <a:t>Running a JavaScript program/script.</a:t>
            </a:r>
          </a:p>
          <a:p>
            <a:pPr marL="0" indent="0" eaLnBrk="1" fontAlgn="auto" hangingPunct="1">
              <a:spcAft>
                <a:spcPts val="0"/>
              </a:spcAft>
              <a:buFont typeface="Wingdings"/>
              <a:buNone/>
              <a:defRPr/>
            </a:pPr>
            <a:r>
              <a:rPr lang="en-US" dirty="0" smtClean="0"/>
              <a:t>There are two </a:t>
            </a:r>
            <a:r>
              <a:rPr lang="en-US" dirty="0" smtClean="0"/>
              <a:t>ways of adding </a:t>
            </a:r>
            <a:r>
              <a:rPr lang="en-US" dirty="0" err="1" smtClean="0"/>
              <a:t>js</a:t>
            </a:r>
            <a:r>
              <a:rPr lang="en-US" dirty="0" smtClean="0"/>
              <a:t> to a page:</a:t>
            </a:r>
            <a:endParaRPr lang="en-US" dirty="0" smtClean="0"/>
          </a:p>
          <a:p>
            <a:pPr marL="0" indent="0" eaLnBrk="1" fontAlgn="auto" hangingPunct="1">
              <a:spcAft>
                <a:spcPts val="0"/>
              </a:spcAft>
              <a:buFont typeface="Wingdings"/>
              <a:buNone/>
              <a:defRPr/>
            </a:pPr>
            <a:r>
              <a:rPr lang="en-US" u="sng" dirty="0" smtClean="0"/>
              <a:t>Internal</a:t>
            </a:r>
            <a:endParaRPr lang="en-US" u="sng" dirty="0" smtClean="0"/>
          </a:p>
          <a:p>
            <a:pPr marL="274320" indent="-274320" eaLnBrk="1" fontAlgn="auto" hangingPunct="1">
              <a:spcAft>
                <a:spcPts val="0"/>
              </a:spcAft>
              <a:buFont typeface="Wingdings"/>
              <a:buChar char=""/>
              <a:defRPr/>
            </a:pPr>
            <a:r>
              <a:rPr lang="en-US" dirty="0" smtClean="0"/>
              <a:t>&lt;script type=“text/</a:t>
            </a:r>
            <a:r>
              <a:rPr lang="en-US" dirty="0" err="1" smtClean="0"/>
              <a:t>javascript</a:t>
            </a:r>
            <a:r>
              <a:rPr lang="en-US" dirty="0" smtClean="0"/>
              <a:t>”&gt;</a:t>
            </a:r>
          </a:p>
          <a:p>
            <a:pPr marL="365760" lvl="1" indent="0" eaLnBrk="1" fontAlgn="auto" hangingPunct="1">
              <a:spcAft>
                <a:spcPts val="0"/>
              </a:spcAft>
              <a:buFont typeface="Wingdings 2"/>
              <a:buNone/>
              <a:defRPr/>
            </a:pPr>
            <a:r>
              <a:rPr lang="en-US" dirty="0"/>
              <a:t> </a:t>
            </a:r>
            <a:r>
              <a:rPr lang="en-US" dirty="0" smtClean="0"/>
              <a:t>  </a:t>
            </a:r>
            <a:r>
              <a:rPr lang="en-US" sz="2400" dirty="0" err="1" smtClean="0"/>
              <a:t>window.alert</a:t>
            </a:r>
            <a:r>
              <a:rPr lang="en-US" sz="2400" dirty="0" smtClean="0"/>
              <a:t>(“JavaScript”);</a:t>
            </a:r>
          </a:p>
          <a:p>
            <a:pPr marL="365760" lvl="1" indent="0" eaLnBrk="1" fontAlgn="auto" hangingPunct="1">
              <a:spcAft>
                <a:spcPts val="0"/>
              </a:spcAft>
              <a:buFont typeface="Wingdings 2"/>
              <a:buNone/>
              <a:defRPr/>
            </a:pPr>
            <a:r>
              <a:rPr lang="en-US" sz="2400" dirty="0" smtClean="0"/>
              <a:t>&lt;/script</a:t>
            </a:r>
            <a:r>
              <a:rPr lang="en-US" sz="2400" dirty="0" smtClean="0"/>
              <a:t>&gt;</a:t>
            </a:r>
          </a:p>
          <a:p>
            <a:pPr marL="365760" lvl="1" indent="0" eaLnBrk="1" fontAlgn="auto" hangingPunct="1">
              <a:spcAft>
                <a:spcPts val="0"/>
              </a:spcAft>
              <a:buFont typeface="Wingdings 2"/>
              <a:buNone/>
              <a:defRPr/>
            </a:pPr>
            <a:r>
              <a:rPr lang="en-US" sz="2400" u="sng" dirty="0" smtClean="0"/>
              <a:t>External</a:t>
            </a:r>
            <a:endParaRPr lang="en-US" sz="2400" u="sng" dirty="0" smtClean="0"/>
          </a:p>
          <a:p>
            <a:pPr marL="274320" indent="-274320" eaLnBrk="1" fontAlgn="auto" hangingPunct="1">
              <a:spcAft>
                <a:spcPts val="0"/>
              </a:spcAft>
              <a:buFont typeface="Wingdings"/>
              <a:buChar char=""/>
              <a:defRPr/>
            </a:pPr>
            <a:r>
              <a:rPr lang="en-US" dirty="0" smtClean="0"/>
              <a:t>&lt;script type=“text/</a:t>
            </a:r>
            <a:r>
              <a:rPr lang="en-US" dirty="0" err="1" smtClean="0"/>
              <a:t>javascript</a:t>
            </a:r>
            <a:r>
              <a:rPr lang="en-US" dirty="0" smtClean="0"/>
              <a:t>” </a:t>
            </a:r>
            <a:r>
              <a:rPr lang="en-US" dirty="0" err="1" smtClean="0"/>
              <a:t>src</a:t>
            </a:r>
            <a:r>
              <a:rPr lang="en-US" dirty="0" smtClean="0"/>
              <a:t>=“myScript.js”&gt;&lt;/script</a:t>
            </a:r>
            <a:r>
              <a:rPr lang="en-US" dirty="0" smtClean="0"/>
              <a:t>&gt;</a:t>
            </a:r>
            <a:endParaRPr lang="en-US" dirty="0" smtClean="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Statements, Comments and Variables</a:t>
            </a:r>
            <a:endParaRPr lang="en-US" dirty="0"/>
          </a:p>
        </p:txBody>
      </p:sp>
      <p:sp>
        <p:nvSpPr>
          <p:cNvPr id="3" name="Content Placeholder 2"/>
          <p:cNvSpPr>
            <a:spLocks noGrp="1"/>
          </p:cNvSpPr>
          <p:nvPr>
            <p:ph sz="quarter" idx="1"/>
          </p:nvPr>
        </p:nvSpPr>
        <p:spPr>
          <a:xfrm>
            <a:off x="457200" y="1600200"/>
            <a:ext cx="7772400" cy="4873625"/>
          </a:xfrm>
        </p:spPr>
        <p:txBody>
          <a:bodyPr>
            <a:normAutofit fontScale="92500" lnSpcReduction="10000"/>
          </a:bodyPr>
          <a:lstStyle/>
          <a:p>
            <a:r>
              <a:rPr lang="en-US" dirty="0"/>
              <a:t>A script is made up of a series of </a:t>
            </a:r>
            <a:r>
              <a:rPr lang="en-US" b="1" dirty="0"/>
              <a:t>statements</a:t>
            </a:r>
            <a:r>
              <a:rPr lang="en-US" dirty="0"/>
              <a:t>. A statement is a </a:t>
            </a:r>
            <a:r>
              <a:rPr lang="en-US" dirty="0" smtClean="0"/>
              <a:t>command that </a:t>
            </a:r>
            <a:r>
              <a:rPr lang="en-US" dirty="0"/>
              <a:t>tells the browser what to do</a:t>
            </a:r>
            <a:r>
              <a:rPr lang="en-US" dirty="0" smtClean="0"/>
              <a:t>.</a:t>
            </a:r>
          </a:p>
          <a:p>
            <a:pPr marL="0" indent="0">
              <a:buNone/>
            </a:pPr>
            <a:r>
              <a:rPr lang="en-US" dirty="0"/>
              <a:t>	</a:t>
            </a:r>
            <a:r>
              <a:rPr lang="en-US" dirty="0" smtClean="0"/>
              <a:t>Ex. alert</a:t>
            </a:r>
            <a:r>
              <a:rPr lang="en-US" dirty="0"/>
              <a:t>("Thank you.");</a:t>
            </a:r>
            <a:endParaRPr lang="en-US" dirty="0" smtClean="0"/>
          </a:p>
          <a:p>
            <a:r>
              <a:rPr lang="en-US" dirty="0" smtClean="0"/>
              <a:t>Comments</a:t>
            </a:r>
            <a:r>
              <a:rPr lang="en-US" dirty="0" smtClean="0"/>
              <a:t>: </a:t>
            </a:r>
            <a:r>
              <a:rPr lang="en-US" dirty="0"/>
              <a:t>JavaScript allows you to leave comments that will be ignored at the time </a:t>
            </a:r>
            <a:r>
              <a:rPr lang="en-US" dirty="0" smtClean="0"/>
              <a:t>the script </a:t>
            </a:r>
            <a:r>
              <a:rPr lang="en-US" dirty="0"/>
              <a:t>is executed</a:t>
            </a:r>
            <a:r>
              <a:rPr lang="en-US" dirty="0" smtClean="0"/>
              <a:t>.</a:t>
            </a:r>
            <a:endParaRPr lang="en-US" dirty="0" smtClean="0"/>
          </a:p>
          <a:p>
            <a:pPr marL="640080" lvl="1" indent="-274320" eaLnBrk="1" fontAlgn="auto" hangingPunct="1">
              <a:spcAft>
                <a:spcPts val="0"/>
              </a:spcAft>
              <a:buFont typeface="Wingdings 2"/>
              <a:buChar char=""/>
              <a:defRPr/>
            </a:pPr>
            <a:r>
              <a:rPr lang="en-US" dirty="0" smtClean="0"/>
              <a:t>Single line: // Author: </a:t>
            </a:r>
            <a:r>
              <a:rPr lang="en-US" dirty="0" smtClean="0"/>
              <a:t>Tesfaye Gari </a:t>
            </a:r>
            <a:endParaRPr lang="en-US" dirty="0" smtClean="0"/>
          </a:p>
          <a:p>
            <a:pPr marL="640080" lvl="1" indent="-274320" eaLnBrk="1" fontAlgn="auto" hangingPunct="1">
              <a:spcAft>
                <a:spcPts val="0"/>
              </a:spcAft>
              <a:buFont typeface="Wingdings 2"/>
              <a:buChar char=""/>
              <a:defRPr/>
            </a:pPr>
            <a:r>
              <a:rPr lang="en-US" dirty="0" smtClean="0"/>
              <a:t>Multi line: /* Perhaps some lengthy</a:t>
            </a:r>
          </a:p>
          <a:p>
            <a:pPr marL="365760" lvl="1" indent="0" eaLnBrk="1" fontAlgn="auto" hangingPunct="1">
              <a:spcAft>
                <a:spcPts val="0"/>
              </a:spcAft>
              <a:buFont typeface="Wingdings 2"/>
              <a:buNone/>
              <a:defRPr/>
            </a:pPr>
            <a:r>
              <a:rPr lang="en-US" dirty="0"/>
              <a:t>	</a:t>
            </a:r>
            <a:r>
              <a:rPr lang="en-US" dirty="0" smtClean="0"/>
              <a:t>		license. */</a:t>
            </a:r>
          </a:p>
          <a:p>
            <a:r>
              <a:rPr lang="en-US" dirty="0" smtClean="0"/>
              <a:t>Variables: </a:t>
            </a:r>
            <a:r>
              <a:rPr lang="en-US" dirty="0" smtClean="0"/>
              <a:t>Information container. It has name and value, </a:t>
            </a:r>
            <a:r>
              <a:rPr lang="en-US" dirty="0"/>
              <a:t>which can a number, text string, an element in the </a:t>
            </a:r>
            <a:r>
              <a:rPr lang="en-US" dirty="0" smtClean="0"/>
              <a:t>DOM, or </a:t>
            </a:r>
            <a:r>
              <a:rPr lang="en-US" dirty="0"/>
              <a:t>a </a:t>
            </a:r>
            <a:r>
              <a:rPr lang="en-US" dirty="0" smtClean="0"/>
              <a:t>function - anything</a:t>
            </a:r>
            <a:r>
              <a:rPr lang="en-US" dirty="0"/>
              <a:t>, </a:t>
            </a:r>
            <a:endParaRPr lang="en-US" dirty="0" smtClean="0"/>
          </a:p>
          <a:p>
            <a:pPr marL="365760" lvl="1" indent="0" eaLnBrk="1" fontAlgn="auto" hangingPunct="1">
              <a:spcAft>
                <a:spcPts val="0"/>
              </a:spcAft>
              <a:buNone/>
              <a:defRPr/>
            </a:pPr>
            <a:r>
              <a:rPr lang="en-US" dirty="0" smtClean="0"/>
              <a:t>	Ex. </a:t>
            </a:r>
            <a:r>
              <a:rPr lang="en-US" dirty="0" err="1" smtClean="0"/>
              <a:t>var</a:t>
            </a:r>
            <a:r>
              <a:rPr lang="en-US" dirty="0" smtClean="0"/>
              <a:t> foo = 5; </a:t>
            </a:r>
          </a:p>
          <a:p>
            <a:pPr marL="365760" lvl="1" indent="0" eaLnBrk="1" fontAlgn="auto" hangingPunct="1">
              <a:spcAft>
                <a:spcPts val="0"/>
              </a:spcAft>
              <a:buNone/>
              <a:defRPr/>
            </a:pPr>
            <a:r>
              <a:rPr lang="en-US" dirty="0" smtClean="0"/>
              <a:t>//creates a variable with the name foo and assigns it the value 5</a:t>
            </a:r>
            <a:endParaRPr lang="en-US" dirty="0" smtClean="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7467600" cy="952500"/>
          </a:xfrm>
        </p:spPr>
        <p:txBody>
          <a:bodyPr/>
          <a:lstStyle/>
          <a:p>
            <a:pPr eaLnBrk="1" fontAlgn="auto" hangingPunct="1">
              <a:spcAft>
                <a:spcPts val="0"/>
              </a:spcAft>
              <a:defRPr/>
            </a:pPr>
            <a:r>
              <a:rPr lang="en-US" dirty="0" smtClean="0"/>
              <a:t>Data </a:t>
            </a:r>
            <a:r>
              <a:rPr lang="en-US" dirty="0" smtClean="0"/>
              <a:t>Types</a:t>
            </a:r>
            <a:endParaRPr lang="en-US" dirty="0"/>
          </a:p>
        </p:txBody>
      </p:sp>
      <p:sp>
        <p:nvSpPr>
          <p:cNvPr id="3" name="Content Placeholder 2"/>
          <p:cNvSpPr>
            <a:spLocks noGrp="1"/>
          </p:cNvSpPr>
          <p:nvPr>
            <p:ph sz="quarter" idx="1"/>
          </p:nvPr>
        </p:nvSpPr>
        <p:spPr>
          <a:xfrm>
            <a:off x="533400" y="1143000"/>
            <a:ext cx="7467600" cy="5330825"/>
          </a:xfrm>
        </p:spPr>
        <p:txBody>
          <a:bodyPr>
            <a:normAutofit fontScale="92500" lnSpcReduction="20000"/>
          </a:bodyPr>
          <a:lstStyle/>
          <a:p>
            <a:pPr marL="0" indent="0" eaLnBrk="1" fontAlgn="auto" hangingPunct="1">
              <a:spcAft>
                <a:spcPts val="0"/>
              </a:spcAft>
              <a:buFont typeface="Wingdings"/>
              <a:buNone/>
              <a:defRPr/>
            </a:pPr>
            <a:r>
              <a:rPr lang="en-US" dirty="0"/>
              <a:t>The values we assign to variables fall under a few distinct data types</a:t>
            </a:r>
            <a:r>
              <a:rPr lang="en-US" dirty="0" smtClean="0"/>
              <a:t>.</a:t>
            </a:r>
          </a:p>
          <a:p>
            <a:r>
              <a:rPr lang="en-US" b="1" u="sng" dirty="0" smtClean="0"/>
              <a:t>Undefined: </a:t>
            </a:r>
            <a:r>
              <a:rPr lang="en-US" dirty="0"/>
              <a:t>If we declare </a:t>
            </a:r>
            <a:r>
              <a:rPr lang="en-US" dirty="0" smtClean="0"/>
              <a:t>a variable </a:t>
            </a:r>
            <a:r>
              <a:rPr lang="en-US" dirty="0"/>
              <a:t>by giving it a name but no value, that variable contains a </a:t>
            </a:r>
            <a:r>
              <a:rPr lang="en-US" dirty="0" smtClean="0"/>
              <a:t>value of </a:t>
            </a:r>
            <a:r>
              <a:rPr lang="en-US" dirty="0"/>
              <a:t>“undefined</a:t>
            </a:r>
            <a:r>
              <a:rPr lang="en-US" dirty="0" smtClean="0"/>
              <a:t>.”</a:t>
            </a:r>
          </a:p>
          <a:p>
            <a:pPr marL="366713" lvl="1" indent="0">
              <a:buNone/>
            </a:pPr>
            <a:r>
              <a:rPr lang="en-US" dirty="0" smtClean="0"/>
              <a:t>	</a:t>
            </a:r>
            <a:r>
              <a:rPr lang="en-US" dirty="0" err="1" smtClean="0"/>
              <a:t>var</a:t>
            </a:r>
            <a:r>
              <a:rPr lang="en-US" dirty="0" smtClean="0"/>
              <a:t> </a:t>
            </a:r>
            <a:r>
              <a:rPr lang="en-US" dirty="0"/>
              <a:t>foo</a:t>
            </a:r>
            <a:r>
              <a:rPr lang="en-US" dirty="0" smtClean="0"/>
              <a:t>;</a:t>
            </a:r>
          </a:p>
          <a:p>
            <a:pPr marL="366713" lvl="1" indent="0">
              <a:buNone/>
            </a:pPr>
            <a:r>
              <a:rPr lang="en-US" dirty="0" smtClean="0"/>
              <a:t>	</a:t>
            </a:r>
            <a:r>
              <a:rPr lang="en-US" dirty="0"/>
              <a:t>alert(foo); // This will open a dialog containing "undefined</a:t>
            </a:r>
            <a:r>
              <a:rPr lang="en-US" dirty="0" smtClean="0"/>
              <a:t>".</a:t>
            </a:r>
          </a:p>
          <a:p>
            <a:r>
              <a:rPr lang="en-US" sz="2700" b="1" u="sng" dirty="0" smtClean="0"/>
              <a:t>Null: </a:t>
            </a:r>
            <a:r>
              <a:rPr lang="en-US" dirty="0"/>
              <a:t>Similar to the above, assigning a variable of “null” (again, </a:t>
            </a:r>
            <a:r>
              <a:rPr lang="en-US" dirty="0" smtClean="0"/>
              <a:t>case-sensitive) simply </a:t>
            </a:r>
            <a:r>
              <a:rPr lang="en-US" dirty="0"/>
              <a:t>says, “Define this variable, but give it no inherent value</a:t>
            </a:r>
            <a:r>
              <a:rPr lang="en-US" dirty="0" smtClean="0"/>
              <a:t>.”</a:t>
            </a:r>
          </a:p>
          <a:p>
            <a:pPr marL="366713" lvl="1" indent="0">
              <a:buNone/>
            </a:pPr>
            <a:r>
              <a:rPr lang="en-US" dirty="0" err="1"/>
              <a:t>var</a:t>
            </a:r>
            <a:r>
              <a:rPr lang="en-US" dirty="0"/>
              <a:t> foo = null;</a:t>
            </a:r>
          </a:p>
          <a:p>
            <a:pPr marL="366713" lvl="1" indent="0">
              <a:buNone/>
            </a:pPr>
            <a:r>
              <a:rPr lang="en-US" dirty="0"/>
              <a:t>alert(foo); // This will open a dialog containing "null</a:t>
            </a:r>
            <a:r>
              <a:rPr lang="en-US" dirty="0" smtClean="0"/>
              <a:t>".</a:t>
            </a:r>
          </a:p>
          <a:p>
            <a:r>
              <a:rPr lang="en-US" b="1" u="sng" dirty="0" err="1" smtClean="0"/>
              <a:t>Numbers:</a:t>
            </a:r>
            <a:r>
              <a:rPr lang="en-US" dirty="0" err="1"/>
              <a:t>You</a:t>
            </a:r>
            <a:r>
              <a:rPr lang="en-US" dirty="0"/>
              <a:t> can assign variables numeric </a:t>
            </a:r>
            <a:r>
              <a:rPr lang="en-US" dirty="0" smtClean="0"/>
              <a:t>values</a:t>
            </a:r>
          </a:p>
          <a:p>
            <a:pPr marL="366713" lvl="1" indent="0">
              <a:buNone/>
            </a:pPr>
            <a:r>
              <a:rPr lang="en-US" dirty="0" err="1"/>
              <a:t>var</a:t>
            </a:r>
            <a:r>
              <a:rPr lang="en-US" dirty="0"/>
              <a:t> foo = 5;</a:t>
            </a:r>
          </a:p>
          <a:p>
            <a:pPr marL="366713" lvl="1" indent="0">
              <a:buNone/>
            </a:pPr>
            <a:r>
              <a:rPr lang="en-US" dirty="0"/>
              <a:t>alert(foo); // This will open a dialog containing "5</a:t>
            </a:r>
            <a:r>
              <a:rPr lang="en-US" dirty="0" smtClean="0"/>
              <a:t>".</a:t>
            </a:r>
          </a:p>
          <a:p>
            <a:pPr marL="366713" lvl="1" indent="0">
              <a:buNone/>
            </a:pPr>
            <a:r>
              <a:rPr lang="en-US" dirty="0"/>
              <a:t>alert(foo + foo); // This will alert "10</a:t>
            </a:r>
            <a:r>
              <a:rPr lang="en-US" dirty="0" smtClean="0"/>
              <a:t>".</a:t>
            </a:r>
          </a:p>
          <a:p>
            <a:pPr marL="366713" lvl="1" indent="0">
              <a:buNone/>
            </a:pPr>
            <a:r>
              <a:rPr lang="en-US" b="1" u="sng" dirty="0" smtClean="0"/>
              <a:t>Note: </a:t>
            </a:r>
            <a:r>
              <a:rPr lang="en-US" b="1" dirty="0" smtClean="0"/>
              <a:t>we can use mathematical notation: +,-,*, and /</a:t>
            </a:r>
            <a:endParaRPr lang="en-US" b="1" u="sng"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eaLnBrk="1" fontAlgn="auto" hangingPunct="1">
              <a:spcAft>
                <a:spcPts val="0"/>
              </a:spcAft>
              <a:defRPr/>
            </a:pPr>
            <a:r>
              <a:rPr lang="en-US" dirty="0" smtClean="0"/>
              <a:t>Data types…</a:t>
            </a:r>
            <a:endParaRPr lang="en-US" dirty="0"/>
          </a:p>
        </p:txBody>
      </p:sp>
      <p:sp>
        <p:nvSpPr>
          <p:cNvPr id="3" name="Content Placeholder 2"/>
          <p:cNvSpPr>
            <a:spLocks noGrp="1"/>
          </p:cNvSpPr>
          <p:nvPr>
            <p:ph sz="quarter" idx="1"/>
          </p:nvPr>
        </p:nvSpPr>
        <p:spPr>
          <a:xfrm>
            <a:off x="457200" y="990600"/>
            <a:ext cx="7467600" cy="5483225"/>
          </a:xfrm>
        </p:spPr>
        <p:txBody>
          <a:bodyPr>
            <a:normAutofit fontScale="92500" lnSpcReduction="20000"/>
          </a:bodyPr>
          <a:lstStyle/>
          <a:p>
            <a:r>
              <a:rPr lang="en-US" b="1" u="sng" dirty="0" smtClean="0"/>
              <a:t>Strings: </a:t>
            </a:r>
            <a:r>
              <a:rPr lang="en-US" dirty="0"/>
              <a:t>which </a:t>
            </a:r>
            <a:r>
              <a:rPr lang="en-US" dirty="0" smtClean="0"/>
              <a:t>is basically </a:t>
            </a:r>
            <a:r>
              <a:rPr lang="en-US" dirty="0"/>
              <a:t>a line of text.</a:t>
            </a:r>
            <a:endParaRPr lang="en-US" u="sng" dirty="0" smtClean="0"/>
          </a:p>
          <a:p>
            <a:pPr marL="366713" lvl="1" indent="0">
              <a:buNone/>
            </a:pPr>
            <a:r>
              <a:rPr lang="en-US" dirty="0" err="1"/>
              <a:t>var</a:t>
            </a:r>
            <a:r>
              <a:rPr lang="en-US" dirty="0"/>
              <a:t> foo = "five";</a:t>
            </a:r>
          </a:p>
          <a:p>
            <a:pPr marL="366713" lvl="1" indent="0">
              <a:buNone/>
            </a:pPr>
            <a:r>
              <a:rPr lang="en-US" dirty="0"/>
              <a:t>alert( foo ); // This will alert "</a:t>
            </a:r>
            <a:r>
              <a:rPr lang="en-US" dirty="0" smtClean="0"/>
              <a:t>five“</a:t>
            </a:r>
          </a:p>
          <a:p>
            <a:pPr marL="366713" lvl="1" indent="0">
              <a:buNone/>
            </a:pPr>
            <a:r>
              <a:rPr lang="en-US" dirty="0" err="1"/>
              <a:t>var</a:t>
            </a:r>
            <a:r>
              <a:rPr lang="en-US" dirty="0"/>
              <a:t> foo = "bye"</a:t>
            </a:r>
          </a:p>
          <a:p>
            <a:pPr marL="366713" lvl="1" indent="0">
              <a:buNone/>
            </a:pPr>
            <a:r>
              <a:rPr lang="en-US" dirty="0"/>
              <a:t>alert (foo + foo); // This will alert "</a:t>
            </a:r>
            <a:r>
              <a:rPr lang="en-US" dirty="0" err="1"/>
              <a:t>byebye</a:t>
            </a:r>
            <a:r>
              <a:rPr lang="en-US" dirty="0"/>
              <a:t>"</a:t>
            </a:r>
            <a:endParaRPr lang="en-US" dirty="0" smtClean="0"/>
          </a:p>
          <a:p>
            <a:pPr marL="274320" indent="-274320" eaLnBrk="1" fontAlgn="auto" hangingPunct="1">
              <a:spcAft>
                <a:spcPts val="0"/>
              </a:spcAft>
              <a:buFont typeface="Wingdings"/>
              <a:buChar char=""/>
              <a:defRPr/>
            </a:pPr>
            <a:r>
              <a:rPr lang="en-US" dirty="0" smtClean="0"/>
              <a:t>Use </a:t>
            </a:r>
            <a:r>
              <a:rPr lang="en-US" dirty="0" smtClean="0"/>
              <a:t>backslash (\) to escape special characters.</a:t>
            </a:r>
          </a:p>
          <a:p>
            <a:pPr marL="0" indent="0" eaLnBrk="1" fontAlgn="auto" hangingPunct="1">
              <a:spcAft>
                <a:spcPts val="0"/>
              </a:spcAft>
              <a:buFont typeface="Wingdings"/>
              <a:buNone/>
              <a:defRPr/>
            </a:pPr>
            <a:r>
              <a:rPr lang="en-US" dirty="0" smtClean="0"/>
              <a:t>	alert(</a:t>
            </a:r>
            <a:r>
              <a:rPr lang="en-US" sz="2100" dirty="0" smtClean="0"/>
              <a:t>“Hi </a:t>
            </a:r>
            <a:r>
              <a:rPr lang="en-US" sz="2100" dirty="0"/>
              <a:t>this is \“special\” word here</a:t>
            </a:r>
            <a:r>
              <a:rPr lang="en-US" sz="2100" dirty="0" smtClean="0"/>
              <a:t>.”)</a:t>
            </a:r>
            <a:endParaRPr lang="en-US" sz="2100" dirty="0"/>
          </a:p>
          <a:p>
            <a:pPr marL="0" indent="0" eaLnBrk="1" fontAlgn="auto" hangingPunct="1">
              <a:spcAft>
                <a:spcPts val="0"/>
              </a:spcAft>
              <a:buFont typeface="Wingdings"/>
              <a:buNone/>
              <a:defRPr/>
            </a:pPr>
            <a:r>
              <a:rPr lang="en-US" sz="2100" dirty="0"/>
              <a:t>	 </a:t>
            </a:r>
            <a:r>
              <a:rPr lang="en-US" sz="2100" dirty="0" smtClean="0"/>
              <a:t>alert(“Hi </a:t>
            </a:r>
            <a:r>
              <a:rPr lang="en-US" sz="2100" dirty="0"/>
              <a:t>this is \</a:t>
            </a:r>
            <a:r>
              <a:rPr lang="en-US" sz="2100" dirty="0" err="1"/>
              <a:t>ttab</a:t>
            </a:r>
            <a:r>
              <a:rPr lang="en-US" sz="2100" dirty="0"/>
              <a:t>\t here</a:t>
            </a:r>
            <a:r>
              <a:rPr lang="en-US" sz="2100" dirty="0" smtClean="0"/>
              <a:t>.”);</a:t>
            </a:r>
          </a:p>
          <a:p>
            <a:pPr eaLnBrk="1" fontAlgn="auto" hangingPunct="1">
              <a:spcAft>
                <a:spcPts val="0"/>
              </a:spcAft>
              <a:defRPr/>
            </a:pPr>
            <a:r>
              <a:rPr lang="en-US" sz="2000" b="1" u="sng" dirty="0" smtClean="0"/>
              <a:t>Booleans: </a:t>
            </a:r>
            <a:r>
              <a:rPr lang="en-US" sz="2000" dirty="0"/>
              <a:t>We can also assign a variable a “true” or “false” </a:t>
            </a:r>
            <a:r>
              <a:rPr lang="en-US" sz="2000" dirty="0" smtClean="0"/>
              <a:t>value</a:t>
            </a:r>
          </a:p>
          <a:p>
            <a:pPr marL="366713" lvl="1" indent="0" eaLnBrk="1" fontAlgn="auto" hangingPunct="1">
              <a:spcAft>
                <a:spcPts val="0"/>
              </a:spcAft>
              <a:buNone/>
              <a:defRPr/>
            </a:pPr>
            <a:r>
              <a:rPr lang="en-US" sz="1800" dirty="0" err="1"/>
              <a:t>var</a:t>
            </a:r>
            <a:r>
              <a:rPr lang="en-US" sz="1800" dirty="0"/>
              <a:t> foo = true; // The variable "foo" is now </a:t>
            </a:r>
            <a:r>
              <a:rPr lang="en-US" sz="1800" dirty="0" smtClean="0"/>
              <a:t>true</a:t>
            </a:r>
          </a:p>
          <a:p>
            <a:r>
              <a:rPr lang="en-US" b="1" u="sng" dirty="0" smtClean="0"/>
              <a:t>Arrays: </a:t>
            </a:r>
            <a:r>
              <a:rPr lang="en-US" sz="2000" dirty="0"/>
              <a:t>An array is a group of multiple values (called members) that can be </a:t>
            </a:r>
            <a:r>
              <a:rPr lang="en-US" sz="2000" dirty="0" smtClean="0"/>
              <a:t>assigned to </a:t>
            </a:r>
            <a:r>
              <a:rPr lang="en-US" sz="2000" dirty="0"/>
              <a:t>a single variable</a:t>
            </a:r>
            <a:r>
              <a:rPr lang="en-US" sz="2000" dirty="0" smtClean="0"/>
              <a:t>.</a:t>
            </a:r>
          </a:p>
          <a:p>
            <a:pPr marL="366713" lvl="1" indent="0">
              <a:buNone/>
            </a:pPr>
            <a:r>
              <a:rPr lang="en-US" sz="1800" dirty="0" err="1"/>
              <a:t>var</a:t>
            </a:r>
            <a:r>
              <a:rPr lang="en-US" sz="1800" dirty="0"/>
              <a:t> foo = [5, "five", "5</a:t>
            </a:r>
            <a:r>
              <a:rPr lang="en-US" sz="1800" dirty="0" smtClean="0"/>
              <a:t>"];</a:t>
            </a:r>
          </a:p>
          <a:p>
            <a:pPr marL="366713" lvl="1" indent="0">
              <a:buNone/>
            </a:pPr>
            <a:r>
              <a:rPr lang="en-US" dirty="0"/>
              <a:t>alert( foo[0] ); // Alerts "5"</a:t>
            </a:r>
          </a:p>
          <a:p>
            <a:pPr marL="366713" lvl="1" indent="0">
              <a:buNone/>
            </a:pPr>
            <a:r>
              <a:rPr lang="en-US" dirty="0"/>
              <a:t>alert( foo[1] ); // Alerts "five"</a:t>
            </a:r>
          </a:p>
          <a:p>
            <a:pPr marL="366713" lvl="1" indent="0">
              <a:buNone/>
            </a:pPr>
            <a:r>
              <a:rPr lang="en-US" dirty="0"/>
              <a:t>alert( foo[2] ); // Also alerts "5"</a:t>
            </a:r>
            <a:endParaRPr lang="en-US" sz="5700" b="1" u="sng"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eaLnBrk="1" fontAlgn="auto" hangingPunct="1">
              <a:spcAft>
                <a:spcPts val="0"/>
              </a:spcAft>
              <a:defRPr/>
            </a:pPr>
            <a:r>
              <a:rPr lang="en-US" dirty="0"/>
              <a:t>Comparison operators</a:t>
            </a:r>
            <a:endParaRPr lang="en-US" dirty="0"/>
          </a:p>
        </p:txBody>
      </p:sp>
      <p:sp>
        <p:nvSpPr>
          <p:cNvPr id="17411" name="Content Placeholder 2"/>
          <p:cNvSpPr>
            <a:spLocks noGrp="1"/>
          </p:cNvSpPr>
          <p:nvPr>
            <p:ph sz="quarter" idx="1"/>
          </p:nvPr>
        </p:nvSpPr>
        <p:spPr>
          <a:xfrm>
            <a:off x="457200" y="838200"/>
            <a:ext cx="7467600" cy="5635625"/>
          </a:xfrm>
        </p:spPr>
        <p:txBody>
          <a:bodyPr/>
          <a:lstStyle/>
          <a:p>
            <a:r>
              <a:rPr lang="en-US" sz="2000" b="1" dirty="0"/>
              <a:t>== </a:t>
            </a:r>
            <a:r>
              <a:rPr lang="en-US" sz="2000" dirty="0"/>
              <a:t>Is equal to</a:t>
            </a:r>
          </a:p>
          <a:p>
            <a:r>
              <a:rPr lang="en-US" sz="2000" b="1" dirty="0"/>
              <a:t>!= </a:t>
            </a:r>
            <a:r>
              <a:rPr lang="en-US" sz="2000" dirty="0"/>
              <a:t>Is not equal to</a:t>
            </a:r>
          </a:p>
          <a:p>
            <a:r>
              <a:rPr lang="en-US" sz="2000" b="1" dirty="0"/>
              <a:t>=== </a:t>
            </a:r>
            <a:r>
              <a:rPr lang="en-US" sz="2000" dirty="0"/>
              <a:t>Is identical to (equal to and of the same data type)</a:t>
            </a:r>
          </a:p>
          <a:p>
            <a:r>
              <a:rPr lang="en-US" sz="2000" b="1" dirty="0"/>
              <a:t>!== </a:t>
            </a:r>
            <a:r>
              <a:rPr lang="en-US" sz="2000" dirty="0"/>
              <a:t>Is not identical to</a:t>
            </a:r>
          </a:p>
          <a:p>
            <a:r>
              <a:rPr lang="en-US" sz="2000" b="1" dirty="0"/>
              <a:t>&gt; </a:t>
            </a:r>
            <a:r>
              <a:rPr lang="en-US" sz="2000" dirty="0"/>
              <a:t>Is greater than</a:t>
            </a:r>
          </a:p>
          <a:p>
            <a:r>
              <a:rPr lang="en-US" sz="2000" b="1" dirty="0"/>
              <a:t>&gt;= </a:t>
            </a:r>
            <a:r>
              <a:rPr lang="en-US" sz="2000" dirty="0"/>
              <a:t>Is greater than or equal to</a:t>
            </a:r>
          </a:p>
          <a:p>
            <a:r>
              <a:rPr lang="en-US" sz="2000" b="1" dirty="0"/>
              <a:t>&lt; </a:t>
            </a:r>
            <a:r>
              <a:rPr lang="en-US" sz="2000" dirty="0"/>
              <a:t>Is less than</a:t>
            </a:r>
          </a:p>
          <a:p>
            <a:r>
              <a:rPr lang="en-US" sz="2000" b="1" dirty="0"/>
              <a:t>&lt;= </a:t>
            </a:r>
            <a:r>
              <a:rPr lang="en-US" sz="2000" dirty="0"/>
              <a:t>Is less than or equal </a:t>
            </a:r>
            <a:r>
              <a:rPr lang="en-US" sz="2000" dirty="0" smtClean="0"/>
              <a:t>to</a:t>
            </a:r>
          </a:p>
          <a:p>
            <a:pPr marL="366713" lvl="1" indent="0">
              <a:buNone/>
            </a:pPr>
            <a:r>
              <a:rPr lang="en-US" sz="1800" dirty="0"/>
              <a:t>alert( 5 == 5 ); // This will alert "true"</a:t>
            </a:r>
          </a:p>
          <a:p>
            <a:pPr marL="366713" lvl="1" indent="0">
              <a:buNone/>
            </a:pPr>
            <a:r>
              <a:rPr lang="en-US" sz="1800" dirty="0"/>
              <a:t>alert( 5 != 6 ); // This will alert "true"</a:t>
            </a:r>
          </a:p>
          <a:p>
            <a:pPr marL="366713" lvl="1" indent="0">
              <a:buNone/>
            </a:pPr>
            <a:r>
              <a:rPr lang="en-US" sz="1800" dirty="0"/>
              <a:t>alert( 5 &lt; 1 ); // This will alert "</a:t>
            </a:r>
            <a:r>
              <a:rPr lang="en-US" sz="1800" dirty="0" smtClean="0"/>
              <a:t>false“</a:t>
            </a:r>
          </a:p>
          <a:p>
            <a:pPr marL="0" indent="0">
              <a:buNone/>
            </a:pPr>
            <a:r>
              <a:rPr lang="en-US" dirty="0" smtClean="0"/>
              <a:t>Identical Vs Equal</a:t>
            </a:r>
          </a:p>
          <a:p>
            <a:pPr marL="366713" lvl="1" indent="0">
              <a:buNone/>
            </a:pPr>
            <a:r>
              <a:rPr lang="en-US" sz="1800" dirty="0"/>
              <a:t>alert( "5" == 5 ); // This will alert "true". They're both "5".</a:t>
            </a:r>
          </a:p>
          <a:p>
            <a:pPr marL="366713" lvl="1" indent="0">
              <a:buNone/>
            </a:pPr>
            <a:r>
              <a:rPr lang="en-US" sz="1800" dirty="0"/>
              <a:t>alert( "5" === 5 ); // This will alert "false". They're both "5", but</a:t>
            </a:r>
          </a:p>
          <a:p>
            <a:pPr marL="366713" lvl="1" indent="0">
              <a:buNone/>
            </a:pPr>
            <a:r>
              <a:rPr lang="en-US" sz="1800" dirty="0"/>
              <a:t>they're not the same data type.</a:t>
            </a:r>
            <a:endParaRPr lang="en-US" sz="1800" dirty="0" smtClean="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1238</TotalTime>
  <Words>2082</Words>
  <Application>Microsoft Office PowerPoint</Application>
  <PresentationFormat>On-screen Show (4:3)</PresentationFormat>
  <Paragraphs>409</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Century Schoolbook</vt:lpstr>
      <vt:lpstr>Calibri</vt:lpstr>
      <vt:lpstr>Wingdings 2</vt:lpstr>
      <vt:lpstr>Wingdings</vt:lpstr>
      <vt:lpstr>Arial</vt:lpstr>
      <vt:lpstr>Oriel</vt:lpstr>
      <vt:lpstr>Javascript – an introduction</vt:lpstr>
      <vt:lpstr>: Agenda</vt:lpstr>
      <vt:lpstr>: The Three Layers of the Web</vt:lpstr>
      <vt:lpstr>Libraries</vt:lpstr>
      <vt:lpstr>: Programming with JavaScript</vt:lpstr>
      <vt:lpstr>Statements, Comments and Variables</vt:lpstr>
      <vt:lpstr>Data Types</vt:lpstr>
      <vt:lpstr>Data types…</vt:lpstr>
      <vt:lpstr>Comparison operators</vt:lpstr>
      <vt:lpstr>Mathematical Operators</vt:lpstr>
      <vt:lpstr>If statements</vt:lpstr>
      <vt:lpstr>If/else statements</vt:lpstr>
      <vt:lpstr>Loops</vt:lpstr>
      <vt:lpstr>Loops faces</vt:lpstr>
      <vt:lpstr>Functions: Writing Code for Later</vt:lpstr>
      <vt:lpstr>My Functions</vt:lpstr>
      <vt:lpstr>Arguments: Passing Data to Functions</vt:lpstr>
      <vt:lpstr>A Secret Array</vt:lpstr>
      <vt:lpstr>Return and Scope</vt:lpstr>
      <vt:lpstr>I have another face</vt:lpstr>
      <vt:lpstr>Objects</vt:lpstr>
      <vt:lpstr>Create your own Objects</vt:lpstr>
      <vt:lpstr>Alternate Syntax</vt:lpstr>
      <vt:lpstr>: Document Access</vt:lpstr>
      <vt:lpstr>PowerPoint Presentation</vt:lpstr>
      <vt:lpstr>Grand Node</vt:lpstr>
      <vt:lpstr>Dom Manipluation</vt:lpstr>
      <vt:lpstr>Manipluating Style and Classes</vt:lpstr>
      <vt:lpstr>Event Handlers</vt:lpstr>
      <vt:lpstr>Event Parameter</vt:lpstr>
      <vt:lpstr>: Animation</vt:lpstr>
      <vt:lpstr>Using set* Methods</vt:lpstr>
      <vt:lpstr>: Forms</vt:lpstr>
      <vt:lpstr>PowerPoint Presentation</vt:lpstr>
      <vt:lpstr>PowerPoint Presentation</vt:lpstr>
      <vt:lpstr>PowerPoint Presentation</vt:lpstr>
      <vt:lpstr>PowerPoint Presentation</vt:lpstr>
      <vt:lpstr>PowerPoint Presentation</vt:lpstr>
      <vt:lpstr>: Errors and Debugging</vt:lpstr>
      <vt:lpstr>Debugging Tools</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An Introduction</dc:title>
  <dc:creator>Manvendra Singh</dc:creator>
  <cp:keywords>JavaScript;Scripting</cp:keywords>
  <cp:lastModifiedBy>Tesfaye Gari</cp:lastModifiedBy>
  <cp:revision>238</cp:revision>
  <dcterms:created xsi:type="dcterms:W3CDTF">2013-09-29T03:52:19Z</dcterms:created>
  <dcterms:modified xsi:type="dcterms:W3CDTF">2017-07-25T21:03:57Z</dcterms:modified>
</cp:coreProperties>
</file>