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8"/>
  </p:notesMasterIdLst>
  <p:handoutMasterIdLst>
    <p:handoutMasterId r:id="rId39"/>
  </p:handoutMasterIdLst>
  <p:sldIdLst>
    <p:sldId id="256" r:id="rId2"/>
    <p:sldId id="270" r:id="rId3"/>
    <p:sldId id="271" r:id="rId4"/>
    <p:sldId id="273" r:id="rId5"/>
    <p:sldId id="274" r:id="rId6"/>
    <p:sldId id="257" r:id="rId7"/>
    <p:sldId id="269" r:id="rId8"/>
    <p:sldId id="259" r:id="rId9"/>
    <p:sldId id="260" r:id="rId10"/>
    <p:sldId id="261" r:id="rId11"/>
    <p:sldId id="262" r:id="rId12"/>
    <p:sldId id="263" r:id="rId13"/>
    <p:sldId id="264" r:id="rId14"/>
    <p:sldId id="266" r:id="rId15"/>
    <p:sldId id="267" r:id="rId16"/>
    <p:sldId id="268" r:id="rId17"/>
    <p:sldId id="272"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5" autoAdjust="0"/>
    <p:restoredTop sz="94637" autoAdjust="0"/>
  </p:normalViewPr>
  <p:slideViewPr>
    <p:cSldViewPr snapToGrid="0" snapToObjects="1">
      <p:cViewPr varScale="1">
        <p:scale>
          <a:sx n="106" d="100"/>
          <a:sy n="106" d="100"/>
        </p:scale>
        <p:origin x="-1680"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handoutMaster" Target="handoutMasters/handoutMaster1.xml"/><Relationship Id="rId40" Type="http://schemas.openxmlformats.org/officeDocument/2006/relationships/printerSettings" Target="printerSettings/printerSettings1.bin"/><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20CA95E-2BAF-4242-865B-EA090DD74101}" type="datetime1">
              <a:rPr lang="en-US" smtClean="0"/>
              <a:t>11/25/16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7155622-A59A-0445-A630-9A0200CE4735}" type="slidenum">
              <a:rPr lang="en-US" smtClean="0"/>
              <a:t>‹#›</a:t>
            </a:fld>
            <a:endParaRPr lang="en-US"/>
          </a:p>
        </p:txBody>
      </p:sp>
    </p:spTree>
    <p:extLst>
      <p:ext uri="{BB962C8B-B14F-4D97-AF65-F5344CB8AC3E}">
        <p14:creationId xmlns:p14="http://schemas.microsoft.com/office/powerpoint/2010/main" val="22096786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1C9A14-4A01-A446-9E29-B683AF5F112D}" type="datetime1">
              <a:rPr lang="en-US" smtClean="0"/>
              <a:t>11/25/16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6F6B40-5856-C442-855B-9CB0B329B992}" type="slidenum">
              <a:rPr lang="en-US" smtClean="0"/>
              <a:t>‹#›</a:t>
            </a:fld>
            <a:endParaRPr lang="en-US"/>
          </a:p>
        </p:txBody>
      </p:sp>
    </p:spTree>
    <p:extLst>
      <p:ext uri="{BB962C8B-B14F-4D97-AF65-F5344CB8AC3E}">
        <p14:creationId xmlns:p14="http://schemas.microsoft.com/office/powerpoint/2010/main" val="259941120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F6B40-5856-C442-855B-9CB0B329B992}" type="slidenum">
              <a:rPr lang="en-US" smtClean="0"/>
              <a:t>4</a:t>
            </a:fld>
            <a:endParaRPr lang="en-US"/>
          </a:p>
        </p:txBody>
      </p:sp>
    </p:spTree>
    <p:extLst>
      <p:ext uri="{BB962C8B-B14F-4D97-AF65-F5344CB8AC3E}">
        <p14:creationId xmlns:p14="http://schemas.microsoft.com/office/powerpoint/2010/main" val="3382452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F6B40-5856-C442-855B-9CB0B329B992}" type="slidenum">
              <a:rPr lang="en-US" smtClean="0"/>
              <a:t>8</a:t>
            </a:fld>
            <a:endParaRPr lang="en-US"/>
          </a:p>
        </p:txBody>
      </p:sp>
    </p:spTree>
    <p:extLst>
      <p:ext uri="{BB962C8B-B14F-4D97-AF65-F5344CB8AC3E}">
        <p14:creationId xmlns:p14="http://schemas.microsoft.com/office/powerpoint/2010/main" val="3677849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6784A06C-196A-A549-BB0A-D24C6615EDC6}" type="datetime1">
              <a:rPr lang="en-US" smtClean="0"/>
              <a:t>11/25/16</a:t>
            </a:fld>
            <a:endParaRPr lang="en-US"/>
          </a:p>
        </p:txBody>
      </p:sp>
      <p:sp>
        <p:nvSpPr>
          <p:cNvPr id="5" name="Footer Placeholder 4"/>
          <p:cNvSpPr>
            <a:spLocks noGrp="1"/>
          </p:cNvSpPr>
          <p:nvPr>
            <p:ph type="ftr" sz="quarter" idx="11"/>
          </p:nvPr>
        </p:nvSpPr>
        <p:spPr/>
        <p:txBody>
          <a:bodyPr/>
          <a:lstStyle/>
          <a:p>
            <a:r>
              <a:rPr lang="en-US" smtClean="0"/>
              <a:t>MTM Training and Consulting By Tesfaye Gari</a:t>
            </a:r>
            <a:endParaRPr lang="en-US"/>
          </a:p>
        </p:txBody>
      </p:sp>
      <p:sp>
        <p:nvSpPr>
          <p:cNvPr id="6" name="Slide Number Placeholder 5"/>
          <p:cNvSpPr>
            <a:spLocks noGrp="1"/>
          </p:cNvSpPr>
          <p:nvPr>
            <p:ph type="sldNum" sz="quarter" idx="12"/>
          </p:nvPr>
        </p:nvSpPr>
        <p:spPr/>
        <p:txBody>
          <a:bodyPr/>
          <a:lstStyle/>
          <a:p>
            <a:fld id="{45517B47-0BE9-7B4B-91BB-72E18228748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AED11D-37F6-E143-BADF-9E0C8D744437}" type="datetime1">
              <a:rPr lang="en-US" smtClean="0"/>
              <a:t>11/25/16</a:t>
            </a:fld>
            <a:endParaRPr lang="en-US"/>
          </a:p>
        </p:txBody>
      </p:sp>
      <p:sp>
        <p:nvSpPr>
          <p:cNvPr id="6" name="Footer Placeholder 5"/>
          <p:cNvSpPr>
            <a:spLocks noGrp="1"/>
          </p:cNvSpPr>
          <p:nvPr>
            <p:ph type="ftr" sz="quarter" idx="11"/>
          </p:nvPr>
        </p:nvSpPr>
        <p:spPr/>
        <p:txBody>
          <a:bodyPr/>
          <a:lstStyle/>
          <a:p>
            <a:r>
              <a:rPr lang="en-US" smtClean="0"/>
              <a:t>MTM Training and Consulting By Tesfaye Gari</a:t>
            </a:r>
            <a:endParaRPr lang="en-US"/>
          </a:p>
        </p:txBody>
      </p:sp>
      <p:sp>
        <p:nvSpPr>
          <p:cNvPr id="7" name="Slide Number Placeholder 6"/>
          <p:cNvSpPr>
            <a:spLocks noGrp="1"/>
          </p:cNvSpPr>
          <p:nvPr>
            <p:ph type="sldNum" sz="quarter" idx="12"/>
          </p:nvPr>
        </p:nvSpPr>
        <p:spPr/>
        <p:txBody>
          <a:bodyPr/>
          <a:lstStyle/>
          <a:p>
            <a:fld id="{45517B47-0BE9-7B4B-91BB-72E182287487}" type="slidenum">
              <a:rPr lang="en-US" smtClean="0"/>
              <a:t>‹#›</a:t>
            </a:fld>
            <a:endParaRPr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8ED394B4-A097-1D42-AF30-32C60ED2576D}" type="datetime1">
              <a:rPr lang="en-US" smtClean="0"/>
              <a:t>11/25/16</a:t>
            </a:fld>
            <a:endParaRPr lang="en-US"/>
          </a:p>
        </p:txBody>
      </p:sp>
      <p:sp>
        <p:nvSpPr>
          <p:cNvPr id="5" name="Footer Placeholder 4"/>
          <p:cNvSpPr>
            <a:spLocks noGrp="1"/>
          </p:cNvSpPr>
          <p:nvPr>
            <p:ph type="ftr" sz="quarter" idx="11"/>
          </p:nvPr>
        </p:nvSpPr>
        <p:spPr/>
        <p:txBody>
          <a:bodyPr/>
          <a:lstStyle/>
          <a:p>
            <a:r>
              <a:rPr lang="en-US" smtClean="0"/>
              <a:t>MTM Training and Consulting By Tesfaye Gari</a:t>
            </a:r>
            <a:endParaRPr lang="en-US"/>
          </a:p>
        </p:txBody>
      </p:sp>
      <p:sp>
        <p:nvSpPr>
          <p:cNvPr id="6" name="Slide Number Placeholder 5"/>
          <p:cNvSpPr>
            <a:spLocks noGrp="1"/>
          </p:cNvSpPr>
          <p:nvPr>
            <p:ph type="sldNum" sz="quarter" idx="12"/>
          </p:nvPr>
        </p:nvSpPr>
        <p:spPr/>
        <p:txBody>
          <a:bodyPr/>
          <a:lstStyle/>
          <a:p>
            <a:fld id="{45517B47-0BE9-7B4B-91BB-72E182287487}"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FFCC29D8-F3AC-A14B-8A81-61B4EB8FDC8C}" type="datetime1">
              <a:rPr lang="en-US" smtClean="0"/>
              <a:t>11/25/16</a:t>
            </a:fld>
            <a:endParaRPr lang="en-US"/>
          </a:p>
        </p:txBody>
      </p:sp>
      <p:sp>
        <p:nvSpPr>
          <p:cNvPr id="5" name="Footer Placeholder 4"/>
          <p:cNvSpPr>
            <a:spLocks noGrp="1"/>
          </p:cNvSpPr>
          <p:nvPr>
            <p:ph type="ftr" sz="quarter" idx="11"/>
          </p:nvPr>
        </p:nvSpPr>
        <p:spPr/>
        <p:txBody>
          <a:bodyPr/>
          <a:lstStyle/>
          <a:p>
            <a:r>
              <a:rPr lang="en-US" smtClean="0"/>
              <a:t>MTM Training and Consulting By Tesfaye Gari</a:t>
            </a:r>
            <a:endParaRPr lang="en-US"/>
          </a:p>
        </p:txBody>
      </p:sp>
      <p:sp>
        <p:nvSpPr>
          <p:cNvPr id="6" name="Slide Number Placeholder 5"/>
          <p:cNvSpPr>
            <a:spLocks noGrp="1"/>
          </p:cNvSpPr>
          <p:nvPr>
            <p:ph type="sldNum" sz="quarter" idx="12"/>
          </p:nvPr>
        </p:nvSpPr>
        <p:spPr/>
        <p:txBody>
          <a:bodyPr/>
          <a:lstStyle/>
          <a:p>
            <a:fld id="{45517B47-0BE9-7B4B-91BB-72E18228748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3E117DF5-A308-924D-B1C4-F6B2615BC492}" type="datetime1">
              <a:rPr lang="en-US" smtClean="0"/>
              <a:t>11/25/16</a:t>
            </a:fld>
            <a:endParaRPr lang="en-US"/>
          </a:p>
        </p:txBody>
      </p:sp>
      <p:sp>
        <p:nvSpPr>
          <p:cNvPr id="5" name="Footer Placeholder 4"/>
          <p:cNvSpPr>
            <a:spLocks noGrp="1"/>
          </p:cNvSpPr>
          <p:nvPr>
            <p:ph type="ftr" sz="quarter" idx="11"/>
          </p:nvPr>
        </p:nvSpPr>
        <p:spPr/>
        <p:txBody>
          <a:bodyPr/>
          <a:lstStyle/>
          <a:p>
            <a:r>
              <a:rPr lang="en-US" smtClean="0"/>
              <a:t>MTM Training and Consulting By Tesfaye Gari</a:t>
            </a:r>
            <a:endParaRPr lang="en-US"/>
          </a:p>
        </p:txBody>
      </p:sp>
      <p:sp>
        <p:nvSpPr>
          <p:cNvPr id="6" name="Slide Number Placeholder 5"/>
          <p:cNvSpPr>
            <a:spLocks noGrp="1"/>
          </p:cNvSpPr>
          <p:nvPr>
            <p:ph type="sldNum" sz="quarter" idx="12"/>
          </p:nvPr>
        </p:nvSpPr>
        <p:spPr/>
        <p:txBody>
          <a:bodyPr/>
          <a:lstStyle/>
          <a:p>
            <a:fld id="{45517B47-0BE9-7B4B-91BB-72E18228748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smtClean="0"/>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AA536141-6B24-E84E-B7AC-FED04F427B78}" type="datetime1">
              <a:rPr lang="en-US" smtClean="0"/>
              <a:t>11/25/16</a:t>
            </a:fld>
            <a:endParaRPr lang="en-US"/>
          </a:p>
        </p:txBody>
      </p:sp>
      <p:sp>
        <p:nvSpPr>
          <p:cNvPr id="5" name="Footer Placeholder 4"/>
          <p:cNvSpPr>
            <a:spLocks noGrp="1"/>
          </p:cNvSpPr>
          <p:nvPr>
            <p:ph type="ftr" sz="quarter" idx="11"/>
          </p:nvPr>
        </p:nvSpPr>
        <p:spPr/>
        <p:txBody>
          <a:bodyPr/>
          <a:lstStyle/>
          <a:p>
            <a:r>
              <a:rPr lang="en-US" smtClean="0"/>
              <a:t>MTM Training and Consulting By Tesfaye Gari</a:t>
            </a:r>
            <a:endParaRPr lang="en-US"/>
          </a:p>
        </p:txBody>
      </p:sp>
      <p:sp>
        <p:nvSpPr>
          <p:cNvPr id="6" name="Slide Number Placeholder 5"/>
          <p:cNvSpPr>
            <a:spLocks noGrp="1"/>
          </p:cNvSpPr>
          <p:nvPr>
            <p:ph type="sldNum" sz="quarter" idx="12"/>
          </p:nvPr>
        </p:nvSpPr>
        <p:spPr/>
        <p:txBody>
          <a:bodyPr/>
          <a:lstStyle/>
          <a:p>
            <a:fld id="{45517B47-0BE9-7B4B-91BB-72E182287487}" type="slidenum">
              <a:rPr lang="en-US" smtClean="0"/>
              <a:t>‹#›</a:t>
            </a:fld>
            <a:endParaRPr 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8B6CB7-4EC3-8C43-8753-3789EFE60816}" type="datetime1">
              <a:rPr lang="en-US" smtClean="0"/>
              <a:t>11/25/16</a:t>
            </a:fld>
            <a:endParaRPr lang="en-US"/>
          </a:p>
        </p:txBody>
      </p:sp>
      <p:sp>
        <p:nvSpPr>
          <p:cNvPr id="5" name="Footer Placeholder 4"/>
          <p:cNvSpPr>
            <a:spLocks noGrp="1"/>
          </p:cNvSpPr>
          <p:nvPr>
            <p:ph type="ftr" sz="quarter" idx="11"/>
          </p:nvPr>
        </p:nvSpPr>
        <p:spPr/>
        <p:txBody>
          <a:bodyPr/>
          <a:lstStyle/>
          <a:p>
            <a:r>
              <a:rPr lang="en-US" smtClean="0"/>
              <a:t>MTM Training and Consulting By Tesfaye Gari</a:t>
            </a:r>
            <a:endParaRPr lang="en-US"/>
          </a:p>
        </p:txBody>
      </p:sp>
      <p:sp>
        <p:nvSpPr>
          <p:cNvPr id="6" name="Slide Number Placeholder 5"/>
          <p:cNvSpPr>
            <a:spLocks noGrp="1"/>
          </p:cNvSpPr>
          <p:nvPr>
            <p:ph type="sldNum" sz="quarter" idx="12"/>
          </p:nvPr>
        </p:nvSpPr>
        <p:spPr/>
        <p:txBody>
          <a:bodyPr/>
          <a:lstStyle/>
          <a:p>
            <a:fld id="{45517B47-0BE9-7B4B-91BB-72E18228748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582406DC-D317-E349-A032-003852CAFD97}" type="datetime1">
              <a:rPr lang="en-US" smtClean="0"/>
              <a:t>11/25/16</a:t>
            </a:fld>
            <a:endParaRPr lang="en-US"/>
          </a:p>
        </p:txBody>
      </p:sp>
      <p:sp>
        <p:nvSpPr>
          <p:cNvPr id="6" name="Footer Placeholder 5"/>
          <p:cNvSpPr>
            <a:spLocks noGrp="1"/>
          </p:cNvSpPr>
          <p:nvPr>
            <p:ph type="ftr" sz="quarter" idx="11"/>
          </p:nvPr>
        </p:nvSpPr>
        <p:spPr/>
        <p:txBody>
          <a:bodyPr/>
          <a:lstStyle/>
          <a:p>
            <a:r>
              <a:rPr lang="en-US" smtClean="0"/>
              <a:t>MTM Training and Consulting By Tesfaye Gari</a:t>
            </a:r>
            <a:endParaRPr lang="en-US"/>
          </a:p>
        </p:txBody>
      </p:sp>
      <p:sp>
        <p:nvSpPr>
          <p:cNvPr id="7" name="Slide Number Placeholder 6"/>
          <p:cNvSpPr>
            <a:spLocks noGrp="1"/>
          </p:cNvSpPr>
          <p:nvPr>
            <p:ph type="sldNum" sz="quarter" idx="12"/>
          </p:nvPr>
        </p:nvSpPr>
        <p:spPr/>
        <p:txBody>
          <a:bodyPr/>
          <a:lstStyle/>
          <a:p>
            <a:fld id="{45517B47-0BE9-7B4B-91BB-72E18228748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E7D536D7-953A-344E-A6FC-39D822C3E850}" type="datetime1">
              <a:rPr lang="en-US" smtClean="0"/>
              <a:t>11/25/16</a:t>
            </a:fld>
            <a:endParaRPr lang="en-US"/>
          </a:p>
        </p:txBody>
      </p:sp>
      <p:sp>
        <p:nvSpPr>
          <p:cNvPr id="8" name="Footer Placeholder 7"/>
          <p:cNvSpPr>
            <a:spLocks noGrp="1"/>
          </p:cNvSpPr>
          <p:nvPr>
            <p:ph type="ftr" sz="quarter" idx="11"/>
          </p:nvPr>
        </p:nvSpPr>
        <p:spPr/>
        <p:txBody>
          <a:bodyPr/>
          <a:lstStyle/>
          <a:p>
            <a:r>
              <a:rPr lang="en-US" smtClean="0"/>
              <a:t>MTM Training and Consulting By Tesfaye Gari</a:t>
            </a:r>
            <a:endParaRPr lang="en-US"/>
          </a:p>
        </p:txBody>
      </p:sp>
      <p:sp>
        <p:nvSpPr>
          <p:cNvPr id="9" name="Slide Number Placeholder 8"/>
          <p:cNvSpPr>
            <a:spLocks noGrp="1"/>
          </p:cNvSpPr>
          <p:nvPr>
            <p:ph type="sldNum" sz="quarter" idx="12"/>
          </p:nvPr>
        </p:nvSpPr>
        <p:spPr/>
        <p:txBody>
          <a:bodyPr/>
          <a:lstStyle/>
          <a:p>
            <a:fld id="{45517B47-0BE9-7B4B-91BB-72E18228748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4595D78F-F005-3A4A-8F97-95B258CBFB08}" type="datetime1">
              <a:rPr lang="en-US" smtClean="0"/>
              <a:t>11/25/16</a:t>
            </a:fld>
            <a:endParaRPr lang="en-US"/>
          </a:p>
        </p:txBody>
      </p:sp>
      <p:sp>
        <p:nvSpPr>
          <p:cNvPr id="4" name="Footer Placeholder 3"/>
          <p:cNvSpPr>
            <a:spLocks noGrp="1"/>
          </p:cNvSpPr>
          <p:nvPr>
            <p:ph type="ftr" sz="quarter" idx="11"/>
          </p:nvPr>
        </p:nvSpPr>
        <p:spPr/>
        <p:txBody>
          <a:bodyPr/>
          <a:lstStyle/>
          <a:p>
            <a:r>
              <a:rPr lang="en-US" smtClean="0"/>
              <a:t>MTM Training and Consulting By Tesfaye Gari</a:t>
            </a:r>
            <a:endParaRPr lang="en-US"/>
          </a:p>
        </p:txBody>
      </p:sp>
      <p:sp>
        <p:nvSpPr>
          <p:cNvPr id="5" name="Slide Number Placeholder 4"/>
          <p:cNvSpPr>
            <a:spLocks noGrp="1"/>
          </p:cNvSpPr>
          <p:nvPr>
            <p:ph type="sldNum" sz="quarter" idx="12"/>
          </p:nvPr>
        </p:nvSpPr>
        <p:spPr/>
        <p:txBody>
          <a:bodyPr/>
          <a:lstStyle/>
          <a:p>
            <a:fld id="{45517B47-0BE9-7B4B-91BB-72E18228748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834F39-C82C-4241-8BCD-B41EBDC1A7A7}" type="datetime1">
              <a:rPr lang="en-US" smtClean="0"/>
              <a:t>11/25/16</a:t>
            </a:fld>
            <a:endParaRPr lang="en-US"/>
          </a:p>
        </p:txBody>
      </p:sp>
      <p:sp>
        <p:nvSpPr>
          <p:cNvPr id="3" name="Footer Placeholder 2"/>
          <p:cNvSpPr>
            <a:spLocks noGrp="1"/>
          </p:cNvSpPr>
          <p:nvPr>
            <p:ph type="ftr" sz="quarter" idx="11"/>
          </p:nvPr>
        </p:nvSpPr>
        <p:spPr/>
        <p:txBody>
          <a:bodyPr/>
          <a:lstStyle/>
          <a:p>
            <a:r>
              <a:rPr lang="en-US" smtClean="0"/>
              <a:t>MTM Training and Consulting By Tesfaye Gari</a:t>
            </a:r>
            <a:endParaRPr lang="en-US"/>
          </a:p>
        </p:txBody>
      </p:sp>
      <p:sp>
        <p:nvSpPr>
          <p:cNvPr id="4" name="Slide Number Placeholder 3"/>
          <p:cNvSpPr>
            <a:spLocks noGrp="1"/>
          </p:cNvSpPr>
          <p:nvPr>
            <p:ph type="sldNum" sz="quarter" idx="12"/>
          </p:nvPr>
        </p:nvSpPr>
        <p:spPr/>
        <p:txBody>
          <a:bodyPr/>
          <a:lstStyle/>
          <a:p>
            <a:fld id="{45517B47-0BE9-7B4B-91BB-72E18228748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AD1FAB-F699-A244-AC48-A2B57456B6BE}" type="datetime1">
              <a:rPr lang="en-US" smtClean="0"/>
              <a:t>11/25/16</a:t>
            </a:fld>
            <a:endParaRPr lang="en-US"/>
          </a:p>
        </p:txBody>
      </p:sp>
      <p:sp>
        <p:nvSpPr>
          <p:cNvPr id="6" name="Footer Placeholder 5"/>
          <p:cNvSpPr>
            <a:spLocks noGrp="1"/>
          </p:cNvSpPr>
          <p:nvPr>
            <p:ph type="ftr" sz="quarter" idx="11"/>
          </p:nvPr>
        </p:nvSpPr>
        <p:spPr/>
        <p:txBody>
          <a:bodyPr/>
          <a:lstStyle/>
          <a:p>
            <a:r>
              <a:rPr lang="en-US" smtClean="0"/>
              <a:t>MTM Training and Consulting By Tesfaye Gari</a:t>
            </a:r>
            <a:endParaRPr lang="en-US"/>
          </a:p>
        </p:txBody>
      </p:sp>
      <p:sp>
        <p:nvSpPr>
          <p:cNvPr id="7" name="Slide Number Placeholder 6"/>
          <p:cNvSpPr>
            <a:spLocks noGrp="1"/>
          </p:cNvSpPr>
          <p:nvPr>
            <p:ph type="sldNum" sz="quarter" idx="12"/>
          </p:nvPr>
        </p:nvSpPr>
        <p:spPr/>
        <p:txBody>
          <a:bodyPr/>
          <a:lstStyle/>
          <a:p>
            <a:fld id="{45517B47-0BE9-7B4B-91BB-72E18228748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D41D395F-13D6-F44E-9442-EEB3106CD261}" type="datetime1">
              <a:rPr lang="en-US" smtClean="0"/>
              <a:t>11/25/16</a:t>
            </a:fld>
            <a:endParaRPr lang="en-US"/>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r>
              <a:rPr lang="en-US" smtClean="0"/>
              <a:t>MTM Training and Consulting By Tesfaye Gari</a:t>
            </a:r>
            <a:endParaRPr lang="en-US"/>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45517B47-0BE9-7B4B-91BB-72E18228748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hyperlink" Target="https://startbootstrap.com/template-categories/all/" TargetMode="External"/><Relationship Id="rId4" Type="http://schemas.openxmlformats.org/officeDocument/2006/relationships/hyperlink" Target="http://www.w3schools.com/bootstrap/bootstrap_templates.asp" TargetMode="External"/><Relationship Id="rId1" Type="http://schemas.openxmlformats.org/officeDocument/2006/relationships/slideLayout" Target="../slideLayouts/slideLayout2.xml"/><Relationship Id="rId2" Type="http://schemas.openxmlformats.org/officeDocument/2006/relationships/hyperlink" Target="https://html5up.net/"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msdn.microsoft.com/en-us/library/office/jj191506.aspx" TargetMode="Externa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 Id="rId3" Type="http://schemas.openxmlformats.org/officeDocument/2006/relationships/image" Target="../media/image2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a:t>SharePoint 2013 Design Manager Tutorials</a:t>
            </a:r>
          </a:p>
        </p:txBody>
      </p:sp>
      <p:sp>
        <p:nvSpPr>
          <p:cNvPr id="3" name="Subtitle 2"/>
          <p:cNvSpPr>
            <a:spLocks noGrp="1"/>
          </p:cNvSpPr>
          <p:nvPr>
            <p:ph type="subTitle" idx="1"/>
          </p:nvPr>
        </p:nvSpPr>
        <p:spPr/>
        <p:txBody>
          <a:bodyPr>
            <a:normAutofit/>
          </a:bodyPr>
          <a:lstStyle/>
          <a:p>
            <a:r>
              <a:rPr lang="en-US" sz="2400" dirty="0">
                <a:solidFill>
                  <a:schemeClr val="tx2"/>
                </a:solidFill>
              </a:rPr>
              <a:t>Add an Html Master Page to SharePoint 2013 using Design Manager</a:t>
            </a:r>
          </a:p>
        </p:txBody>
      </p:sp>
      <p:sp>
        <p:nvSpPr>
          <p:cNvPr id="4" name="Date Placeholder 3"/>
          <p:cNvSpPr>
            <a:spLocks noGrp="1"/>
          </p:cNvSpPr>
          <p:nvPr>
            <p:ph type="dt" sz="half" idx="10"/>
          </p:nvPr>
        </p:nvSpPr>
        <p:spPr/>
        <p:txBody>
          <a:bodyPr/>
          <a:lstStyle/>
          <a:p>
            <a:fld id="{2F5DD855-E6D4-4046-A688-387A4C4B1A38}" type="datetime1">
              <a:rPr lang="en-US" smtClean="0"/>
              <a:t>11/25/16</a:t>
            </a:fld>
            <a:endParaRPr lang="en-US"/>
          </a:p>
        </p:txBody>
      </p:sp>
      <p:sp>
        <p:nvSpPr>
          <p:cNvPr id="5" name="Footer Placeholder 4"/>
          <p:cNvSpPr>
            <a:spLocks noGrp="1"/>
          </p:cNvSpPr>
          <p:nvPr>
            <p:ph type="ftr" sz="quarter" idx="11"/>
          </p:nvPr>
        </p:nvSpPr>
        <p:spPr/>
        <p:txBody>
          <a:bodyPr/>
          <a:lstStyle/>
          <a:p>
            <a:r>
              <a:rPr lang="en-US" smtClean="0"/>
              <a:t>MTM Training and Consulting By Tesfaye Gari</a:t>
            </a:r>
            <a:endParaRPr lang="en-US"/>
          </a:p>
        </p:txBody>
      </p:sp>
      <p:sp>
        <p:nvSpPr>
          <p:cNvPr id="6" name="Slide Number Placeholder 5"/>
          <p:cNvSpPr>
            <a:spLocks noGrp="1"/>
          </p:cNvSpPr>
          <p:nvPr>
            <p:ph type="sldNum" sz="quarter" idx="12"/>
          </p:nvPr>
        </p:nvSpPr>
        <p:spPr/>
        <p:txBody>
          <a:bodyPr/>
          <a:lstStyle/>
          <a:p>
            <a:fld id="{45517B47-0BE9-7B4B-91BB-72E182287487}" type="slidenum">
              <a:rPr lang="en-US" smtClean="0"/>
              <a:t>1</a:t>
            </a:fld>
            <a:endParaRPr lang="en-US"/>
          </a:p>
        </p:txBody>
      </p:sp>
    </p:spTree>
    <p:extLst>
      <p:ext uri="{BB962C8B-B14F-4D97-AF65-F5344CB8AC3E}">
        <p14:creationId xmlns:p14="http://schemas.microsoft.com/office/powerpoint/2010/main" val="134110308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563138"/>
            <a:ext cx="8042276" cy="881394"/>
          </a:xfrm>
        </p:spPr>
        <p:txBody>
          <a:bodyPr/>
          <a:lstStyle/>
          <a:p>
            <a:pPr algn="l"/>
            <a:r>
              <a:rPr lang="en-US" sz="2800" u="sng" dirty="0" smtClean="0"/>
              <a:t>Steps</a:t>
            </a:r>
            <a:endParaRPr lang="en-US" sz="2800" u="sng" dirty="0"/>
          </a:p>
        </p:txBody>
      </p:sp>
      <p:sp>
        <p:nvSpPr>
          <p:cNvPr id="3" name="Content Placeholder 2"/>
          <p:cNvSpPr>
            <a:spLocks noGrp="1"/>
          </p:cNvSpPr>
          <p:nvPr>
            <p:ph idx="1"/>
          </p:nvPr>
        </p:nvSpPr>
        <p:spPr/>
        <p:txBody>
          <a:bodyPr/>
          <a:lstStyle/>
          <a:p>
            <a:pPr marL="457200" indent="-457200">
              <a:buFont typeface="+mj-lt"/>
              <a:buAutoNum type="arabicPeriod"/>
            </a:pPr>
            <a:r>
              <a:rPr lang="en-US" dirty="0"/>
              <a:t> Navigate to Design Manager (Settings -&gt; Look and Feel -&gt; Design Manager</a:t>
            </a:r>
            <a:r>
              <a:rPr lang="en-US" dirty="0" smtClean="0"/>
              <a:t>)</a:t>
            </a:r>
          </a:p>
          <a:p>
            <a:pPr marL="457200" indent="-457200">
              <a:buFont typeface="+mj-lt"/>
              <a:buAutoNum type="arabicPeriod"/>
            </a:pPr>
            <a:r>
              <a:rPr lang="en-US" dirty="0" smtClean="0"/>
              <a:t> </a:t>
            </a:r>
            <a:r>
              <a:rPr lang="en-US" dirty="0"/>
              <a:t>In Design Manager select “4. Edit Master Pages” on the left.</a:t>
            </a:r>
          </a:p>
        </p:txBody>
      </p:sp>
      <p:pic>
        <p:nvPicPr>
          <p:cNvPr id="5" name="Picture 4"/>
          <p:cNvPicPr>
            <a:picLocks noChangeAspect="1"/>
          </p:cNvPicPr>
          <p:nvPr/>
        </p:nvPicPr>
        <p:blipFill>
          <a:blip r:embed="rId2"/>
          <a:stretch>
            <a:fillRect/>
          </a:stretch>
        </p:blipFill>
        <p:spPr>
          <a:xfrm>
            <a:off x="161336" y="3632201"/>
            <a:ext cx="4391884" cy="2142957"/>
          </a:xfrm>
          <a:prstGeom prst="rect">
            <a:avLst/>
          </a:prstGeom>
        </p:spPr>
      </p:pic>
      <p:pic>
        <p:nvPicPr>
          <p:cNvPr id="6" name="Picture 5"/>
          <p:cNvPicPr>
            <a:picLocks noChangeAspect="1"/>
          </p:cNvPicPr>
          <p:nvPr/>
        </p:nvPicPr>
        <p:blipFill>
          <a:blip r:embed="rId3"/>
          <a:stretch>
            <a:fillRect/>
          </a:stretch>
        </p:blipFill>
        <p:spPr>
          <a:xfrm>
            <a:off x="4682790" y="3476521"/>
            <a:ext cx="4546600" cy="2857500"/>
          </a:xfrm>
          <a:prstGeom prst="rect">
            <a:avLst/>
          </a:prstGeom>
        </p:spPr>
      </p:pic>
      <p:sp>
        <p:nvSpPr>
          <p:cNvPr id="4" name="Date Placeholder 3"/>
          <p:cNvSpPr>
            <a:spLocks noGrp="1"/>
          </p:cNvSpPr>
          <p:nvPr>
            <p:ph type="dt" sz="half" idx="10"/>
          </p:nvPr>
        </p:nvSpPr>
        <p:spPr/>
        <p:txBody>
          <a:bodyPr/>
          <a:lstStyle/>
          <a:p>
            <a:fld id="{8B101700-460F-3D41-94F9-E0E34D01A1DA}" type="datetime1">
              <a:rPr lang="en-US" smtClean="0"/>
              <a:t>11/25/16</a:t>
            </a:fld>
            <a:endParaRPr lang="en-US"/>
          </a:p>
        </p:txBody>
      </p:sp>
      <p:sp>
        <p:nvSpPr>
          <p:cNvPr id="7" name="Footer Placeholder 6"/>
          <p:cNvSpPr>
            <a:spLocks noGrp="1"/>
          </p:cNvSpPr>
          <p:nvPr>
            <p:ph type="ftr" sz="quarter" idx="11"/>
          </p:nvPr>
        </p:nvSpPr>
        <p:spPr/>
        <p:txBody>
          <a:bodyPr/>
          <a:lstStyle/>
          <a:p>
            <a:r>
              <a:rPr lang="en-US" smtClean="0"/>
              <a:t>MTM Training and Consulting By Tesfaye Gari</a:t>
            </a:r>
            <a:endParaRPr lang="en-US"/>
          </a:p>
        </p:txBody>
      </p:sp>
      <p:sp>
        <p:nvSpPr>
          <p:cNvPr id="8" name="Slide Number Placeholder 7"/>
          <p:cNvSpPr>
            <a:spLocks noGrp="1"/>
          </p:cNvSpPr>
          <p:nvPr>
            <p:ph type="sldNum" sz="quarter" idx="12"/>
          </p:nvPr>
        </p:nvSpPr>
        <p:spPr/>
        <p:txBody>
          <a:bodyPr/>
          <a:lstStyle/>
          <a:p>
            <a:fld id="{45517B47-0BE9-7B4B-91BB-72E182287487}" type="slidenum">
              <a:rPr lang="en-US" smtClean="0"/>
              <a:t>10</a:t>
            </a:fld>
            <a:endParaRPr lang="en-US"/>
          </a:p>
        </p:txBody>
      </p:sp>
      <p:sp>
        <p:nvSpPr>
          <p:cNvPr id="9" name="Title 1"/>
          <p:cNvSpPr txBox="1">
            <a:spLocks/>
          </p:cNvSpPr>
          <p:nvPr/>
        </p:nvSpPr>
        <p:spPr>
          <a:xfrm>
            <a:off x="532082" y="137660"/>
            <a:ext cx="8042276" cy="850956"/>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4600" kern="1200">
                <a:solidFill>
                  <a:schemeClr val="accent1"/>
                </a:solidFill>
                <a:latin typeface="+mj-lt"/>
                <a:ea typeface="+mj-ea"/>
                <a:cs typeface="+mj-cs"/>
              </a:defRPr>
            </a:lvl1pPr>
          </a:lstStyle>
          <a:p>
            <a:pPr algn="l"/>
            <a:r>
              <a:rPr lang="en-US" sz="3200" dirty="0" smtClean="0"/>
              <a:t>Html Master Page</a:t>
            </a:r>
            <a:r>
              <a:rPr lang="mr-IN" sz="3200" dirty="0" smtClean="0"/>
              <a:t>…</a:t>
            </a:r>
            <a:endParaRPr lang="en-US" sz="3200" dirty="0"/>
          </a:p>
        </p:txBody>
      </p:sp>
    </p:spTree>
    <p:extLst>
      <p:ext uri="{BB962C8B-B14F-4D97-AF65-F5344CB8AC3E}">
        <p14:creationId xmlns:p14="http://schemas.microsoft.com/office/powerpoint/2010/main" val="397308407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9312" y="1444532"/>
            <a:ext cx="8172239" cy="4499069"/>
          </a:xfrm>
        </p:spPr>
        <p:txBody>
          <a:bodyPr/>
          <a:lstStyle/>
          <a:p>
            <a:pPr marL="0" indent="0">
              <a:buNone/>
            </a:pPr>
            <a:r>
              <a:rPr lang="en-US" dirty="0"/>
              <a:t>3. Next Select “Convert an HTML file to a SharePoint master page” </a:t>
            </a:r>
            <a:endParaRPr lang="en-US" dirty="0" smtClean="0"/>
          </a:p>
          <a:p>
            <a:pPr marL="0" indent="0">
              <a:buNone/>
            </a:pPr>
            <a:r>
              <a:rPr lang="en-US" dirty="0"/>
              <a:t>4. Select the new Uploaded Master Page from Master Page Gallery</a:t>
            </a:r>
            <a:r>
              <a:rPr lang="en-US" dirty="0" smtClean="0"/>
              <a:t>.</a:t>
            </a:r>
          </a:p>
          <a:p>
            <a:pPr marL="0" indent="0">
              <a:buNone/>
            </a:pPr>
            <a:endParaRPr lang="en-US" dirty="0"/>
          </a:p>
        </p:txBody>
      </p:sp>
      <p:pic>
        <p:nvPicPr>
          <p:cNvPr id="4" name="Picture 3"/>
          <p:cNvPicPr>
            <a:picLocks noChangeAspect="1"/>
          </p:cNvPicPr>
          <p:nvPr/>
        </p:nvPicPr>
        <p:blipFill>
          <a:blip r:embed="rId2"/>
          <a:stretch>
            <a:fillRect/>
          </a:stretch>
        </p:blipFill>
        <p:spPr>
          <a:xfrm>
            <a:off x="27389" y="4176718"/>
            <a:ext cx="4539790" cy="1447150"/>
          </a:xfrm>
          <a:prstGeom prst="rect">
            <a:avLst/>
          </a:prstGeom>
        </p:spPr>
      </p:pic>
      <p:pic>
        <p:nvPicPr>
          <p:cNvPr id="5" name="Picture 4"/>
          <p:cNvPicPr>
            <a:picLocks noChangeAspect="1"/>
          </p:cNvPicPr>
          <p:nvPr/>
        </p:nvPicPr>
        <p:blipFill>
          <a:blip r:embed="rId3"/>
          <a:stretch>
            <a:fillRect/>
          </a:stretch>
        </p:blipFill>
        <p:spPr>
          <a:xfrm>
            <a:off x="4686983" y="3671657"/>
            <a:ext cx="4678131" cy="3186343"/>
          </a:xfrm>
          <a:prstGeom prst="rect">
            <a:avLst/>
          </a:prstGeom>
        </p:spPr>
      </p:pic>
      <p:sp>
        <p:nvSpPr>
          <p:cNvPr id="6" name="Date Placeholder 5"/>
          <p:cNvSpPr>
            <a:spLocks noGrp="1"/>
          </p:cNvSpPr>
          <p:nvPr>
            <p:ph type="dt" sz="half" idx="10"/>
          </p:nvPr>
        </p:nvSpPr>
        <p:spPr/>
        <p:txBody>
          <a:bodyPr/>
          <a:lstStyle/>
          <a:p>
            <a:fld id="{71EE7B98-6CDC-D340-B9BE-97BB76A4F0C6}" type="datetime1">
              <a:rPr lang="en-US" smtClean="0"/>
              <a:t>11/25/16</a:t>
            </a:fld>
            <a:endParaRPr lang="en-US"/>
          </a:p>
        </p:txBody>
      </p:sp>
      <p:sp>
        <p:nvSpPr>
          <p:cNvPr id="7" name="Footer Placeholder 6"/>
          <p:cNvSpPr>
            <a:spLocks noGrp="1"/>
          </p:cNvSpPr>
          <p:nvPr>
            <p:ph type="ftr" sz="quarter" idx="11"/>
          </p:nvPr>
        </p:nvSpPr>
        <p:spPr/>
        <p:txBody>
          <a:bodyPr/>
          <a:lstStyle/>
          <a:p>
            <a:r>
              <a:rPr lang="en-US" smtClean="0"/>
              <a:t>MTM Training and Consulting By Tesfaye Gari</a:t>
            </a:r>
            <a:endParaRPr lang="en-US"/>
          </a:p>
        </p:txBody>
      </p:sp>
      <p:sp>
        <p:nvSpPr>
          <p:cNvPr id="8" name="Slide Number Placeholder 7"/>
          <p:cNvSpPr>
            <a:spLocks noGrp="1"/>
          </p:cNvSpPr>
          <p:nvPr>
            <p:ph type="sldNum" sz="quarter" idx="12"/>
          </p:nvPr>
        </p:nvSpPr>
        <p:spPr/>
        <p:txBody>
          <a:bodyPr/>
          <a:lstStyle/>
          <a:p>
            <a:fld id="{45517B47-0BE9-7B4B-91BB-72E182287487}" type="slidenum">
              <a:rPr lang="en-US" smtClean="0"/>
              <a:t>11</a:t>
            </a:fld>
            <a:endParaRPr lang="en-US"/>
          </a:p>
        </p:txBody>
      </p:sp>
      <p:sp>
        <p:nvSpPr>
          <p:cNvPr id="12" name="Title 1"/>
          <p:cNvSpPr>
            <a:spLocks noGrp="1"/>
          </p:cNvSpPr>
          <p:nvPr>
            <p:ph type="title"/>
          </p:nvPr>
        </p:nvSpPr>
        <p:spPr>
          <a:xfrm>
            <a:off x="549275" y="563138"/>
            <a:ext cx="8042276" cy="881394"/>
          </a:xfrm>
        </p:spPr>
        <p:txBody>
          <a:bodyPr/>
          <a:lstStyle/>
          <a:p>
            <a:pPr algn="l"/>
            <a:r>
              <a:rPr lang="en-US" sz="2800" u="sng" dirty="0" smtClean="0"/>
              <a:t>Steps</a:t>
            </a:r>
            <a:endParaRPr lang="en-US" sz="2800" u="sng" dirty="0"/>
          </a:p>
        </p:txBody>
      </p:sp>
      <p:sp>
        <p:nvSpPr>
          <p:cNvPr id="13" name="Title 1"/>
          <p:cNvSpPr txBox="1">
            <a:spLocks/>
          </p:cNvSpPr>
          <p:nvPr/>
        </p:nvSpPr>
        <p:spPr>
          <a:xfrm>
            <a:off x="532082" y="137660"/>
            <a:ext cx="8042276" cy="850956"/>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4600" kern="1200">
                <a:solidFill>
                  <a:schemeClr val="accent1"/>
                </a:solidFill>
                <a:latin typeface="+mj-lt"/>
                <a:ea typeface="+mj-ea"/>
                <a:cs typeface="+mj-cs"/>
              </a:defRPr>
            </a:lvl1pPr>
          </a:lstStyle>
          <a:p>
            <a:pPr algn="l"/>
            <a:r>
              <a:rPr lang="en-US" sz="3200" dirty="0" smtClean="0"/>
              <a:t>Html Master Page</a:t>
            </a:r>
            <a:r>
              <a:rPr lang="mr-IN" sz="3200" dirty="0" smtClean="0"/>
              <a:t>…</a:t>
            </a:r>
            <a:endParaRPr lang="en-US" sz="3200" dirty="0"/>
          </a:p>
        </p:txBody>
      </p:sp>
    </p:spTree>
    <p:extLst>
      <p:ext uri="{BB962C8B-B14F-4D97-AF65-F5344CB8AC3E}">
        <p14:creationId xmlns:p14="http://schemas.microsoft.com/office/powerpoint/2010/main" val="62953204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5, Once uploaded verify the status as “Conversion Successful”</a:t>
            </a:r>
            <a:r>
              <a:rPr lang="en-US" dirty="0" smtClean="0"/>
              <a:t>.</a:t>
            </a:r>
          </a:p>
          <a:p>
            <a:pPr marL="0" indent="0">
              <a:buNone/>
            </a:pPr>
            <a:r>
              <a:rPr lang="en-US" dirty="0"/>
              <a:t>6. Next Click on Master Page itself to open the Master Page Preview window</a:t>
            </a:r>
            <a:r>
              <a:rPr lang="en-US" dirty="0" smtClean="0"/>
              <a:t>. Your </a:t>
            </a:r>
            <a:r>
              <a:rPr lang="en-US" dirty="0"/>
              <a:t>Preview should look like below </a:t>
            </a:r>
          </a:p>
        </p:txBody>
      </p:sp>
      <p:pic>
        <p:nvPicPr>
          <p:cNvPr id="4" name="Picture 3"/>
          <p:cNvPicPr>
            <a:picLocks noChangeAspect="1"/>
          </p:cNvPicPr>
          <p:nvPr/>
        </p:nvPicPr>
        <p:blipFill>
          <a:blip r:embed="rId2"/>
          <a:stretch>
            <a:fillRect/>
          </a:stretch>
        </p:blipFill>
        <p:spPr>
          <a:xfrm>
            <a:off x="288798" y="3790688"/>
            <a:ext cx="4527302" cy="2411817"/>
          </a:xfrm>
          <a:prstGeom prst="rect">
            <a:avLst/>
          </a:prstGeom>
        </p:spPr>
      </p:pic>
      <p:pic>
        <p:nvPicPr>
          <p:cNvPr id="5" name="Picture 4"/>
          <p:cNvPicPr>
            <a:picLocks noChangeAspect="1"/>
          </p:cNvPicPr>
          <p:nvPr/>
        </p:nvPicPr>
        <p:blipFill>
          <a:blip r:embed="rId3"/>
          <a:stretch>
            <a:fillRect/>
          </a:stretch>
        </p:blipFill>
        <p:spPr>
          <a:xfrm>
            <a:off x="5055707" y="3790688"/>
            <a:ext cx="3690740" cy="1737396"/>
          </a:xfrm>
          <a:prstGeom prst="rect">
            <a:avLst/>
          </a:prstGeom>
        </p:spPr>
      </p:pic>
      <p:sp>
        <p:nvSpPr>
          <p:cNvPr id="6" name="Date Placeholder 5"/>
          <p:cNvSpPr>
            <a:spLocks noGrp="1"/>
          </p:cNvSpPr>
          <p:nvPr>
            <p:ph type="dt" sz="half" idx="10"/>
          </p:nvPr>
        </p:nvSpPr>
        <p:spPr/>
        <p:txBody>
          <a:bodyPr/>
          <a:lstStyle/>
          <a:p>
            <a:fld id="{6CAF9357-F96D-3241-A3B5-3409DE66161B}" type="datetime1">
              <a:rPr lang="en-US" smtClean="0"/>
              <a:t>11/25/16</a:t>
            </a:fld>
            <a:endParaRPr lang="en-US"/>
          </a:p>
        </p:txBody>
      </p:sp>
      <p:sp>
        <p:nvSpPr>
          <p:cNvPr id="7" name="Footer Placeholder 6"/>
          <p:cNvSpPr>
            <a:spLocks noGrp="1"/>
          </p:cNvSpPr>
          <p:nvPr>
            <p:ph type="ftr" sz="quarter" idx="11"/>
          </p:nvPr>
        </p:nvSpPr>
        <p:spPr/>
        <p:txBody>
          <a:bodyPr/>
          <a:lstStyle/>
          <a:p>
            <a:r>
              <a:rPr lang="en-US" smtClean="0"/>
              <a:t>MTM Training and Consulting By Tesfaye Gari</a:t>
            </a:r>
            <a:endParaRPr lang="en-US"/>
          </a:p>
        </p:txBody>
      </p:sp>
      <p:sp>
        <p:nvSpPr>
          <p:cNvPr id="8" name="Slide Number Placeholder 7"/>
          <p:cNvSpPr>
            <a:spLocks noGrp="1"/>
          </p:cNvSpPr>
          <p:nvPr>
            <p:ph type="sldNum" sz="quarter" idx="12"/>
          </p:nvPr>
        </p:nvSpPr>
        <p:spPr/>
        <p:txBody>
          <a:bodyPr/>
          <a:lstStyle/>
          <a:p>
            <a:fld id="{45517B47-0BE9-7B4B-91BB-72E182287487}" type="slidenum">
              <a:rPr lang="en-US" smtClean="0"/>
              <a:t>12</a:t>
            </a:fld>
            <a:endParaRPr lang="en-US"/>
          </a:p>
        </p:txBody>
      </p:sp>
      <p:sp>
        <p:nvSpPr>
          <p:cNvPr id="10" name="Title 1"/>
          <p:cNvSpPr>
            <a:spLocks noGrp="1"/>
          </p:cNvSpPr>
          <p:nvPr>
            <p:ph type="title"/>
          </p:nvPr>
        </p:nvSpPr>
        <p:spPr>
          <a:xfrm>
            <a:off x="549275" y="563138"/>
            <a:ext cx="8042276" cy="881394"/>
          </a:xfrm>
        </p:spPr>
        <p:txBody>
          <a:bodyPr/>
          <a:lstStyle/>
          <a:p>
            <a:pPr algn="l"/>
            <a:r>
              <a:rPr lang="en-US" sz="2800" u="sng" dirty="0" smtClean="0"/>
              <a:t>Steps</a:t>
            </a:r>
            <a:endParaRPr lang="en-US" sz="2800" u="sng" dirty="0"/>
          </a:p>
        </p:txBody>
      </p:sp>
      <p:sp>
        <p:nvSpPr>
          <p:cNvPr id="11" name="Title 1"/>
          <p:cNvSpPr txBox="1">
            <a:spLocks/>
          </p:cNvSpPr>
          <p:nvPr/>
        </p:nvSpPr>
        <p:spPr>
          <a:xfrm>
            <a:off x="532082" y="137660"/>
            <a:ext cx="8042276" cy="850956"/>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4600" kern="1200">
                <a:solidFill>
                  <a:schemeClr val="accent1"/>
                </a:solidFill>
                <a:latin typeface="+mj-lt"/>
                <a:ea typeface="+mj-ea"/>
                <a:cs typeface="+mj-cs"/>
              </a:defRPr>
            </a:lvl1pPr>
          </a:lstStyle>
          <a:p>
            <a:pPr algn="l"/>
            <a:r>
              <a:rPr lang="en-US" sz="3200" dirty="0" smtClean="0"/>
              <a:t>Html Master Page</a:t>
            </a:r>
            <a:r>
              <a:rPr lang="mr-IN" sz="3200" dirty="0" smtClean="0"/>
              <a:t>…</a:t>
            </a:r>
            <a:endParaRPr lang="en-US" sz="3200" dirty="0"/>
          </a:p>
        </p:txBody>
      </p:sp>
    </p:spTree>
    <p:extLst>
      <p:ext uri="{BB962C8B-B14F-4D97-AF65-F5344CB8AC3E}">
        <p14:creationId xmlns:p14="http://schemas.microsoft.com/office/powerpoint/2010/main" val="96433268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t>Notice the “Snippet” at the Top</a:t>
            </a:r>
            <a:r>
              <a:rPr lang="en-US" dirty="0" smtClean="0"/>
              <a:t>. This </a:t>
            </a:r>
            <a:r>
              <a:rPr lang="en-US" dirty="0"/>
              <a:t>will take you to the new Snippet Gallery where you can select a SharePoint Components such as Navigation, Search box</a:t>
            </a:r>
            <a:r>
              <a:rPr lang="en-US" dirty="0" smtClean="0"/>
              <a:t>, </a:t>
            </a:r>
            <a:r>
              <a:rPr lang="en-US" dirty="0" err="1" smtClean="0"/>
              <a:t>webparts</a:t>
            </a:r>
            <a:r>
              <a:rPr lang="en-US" dirty="0" smtClean="0"/>
              <a:t> </a:t>
            </a:r>
            <a:r>
              <a:rPr lang="en-US" dirty="0"/>
              <a:t>etc. and Copy it’s Code Snippet to be added to your Master Page.</a:t>
            </a:r>
          </a:p>
          <a:p>
            <a:r>
              <a:rPr lang="en-US" dirty="0"/>
              <a:t>For now lets just publish the new Master Page and then in next post we will learn how to edit it to embed various SharePoint Controls in it</a:t>
            </a:r>
            <a:r>
              <a:rPr lang="en-US" dirty="0" smtClean="0"/>
              <a:t>.</a:t>
            </a:r>
          </a:p>
          <a:p>
            <a:pPr marL="0" indent="0">
              <a:buNone/>
            </a:pPr>
            <a:r>
              <a:rPr lang="en-US" dirty="0"/>
              <a:t>7. Navigate back to the Edit Master Page in Design Manager and Select the call-up menu of the new Master Page. Publish it as a Major version and verify that the Status is “Approved”.</a:t>
            </a:r>
          </a:p>
        </p:txBody>
      </p:sp>
      <p:sp>
        <p:nvSpPr>
          <p:cNvPr id="4" name="Date Placeholder 3"/>
          <p:cNvSpPr>
            <a:spLocks noGrp="1"/>
          </p:cNvSpPr>
          <p:nvPr>
            <p:ph type="dt" sz="half" idx="10"/>
          </p:nvPr>
        </p:nvSpPr>
        <p:spPr/>
        <p:txBody>
          <a:bodyPr/>
          <a:lstStyle/>
          <a:p>
            <a:fld id="{F3ED7858-5F6D-654D-B29B-5F53E27EC584}" type="datetime1">
              <a:rPr lang="en-US" smtClean="0"/>
              <a:t>11/25/16</a:t>
            </a:fld>
            <a:endParaRPr lang="en-US"/>
          </a:p>
        </p:txBody>
      </p:sp>
      <p:sp>
        <p:nvSpPr>
          <p:cNvPr id="5" name="Footer Placeholder 4"/>
          <p:cNvSpPr>
            <a:spLocks noGrp="1"/>
          </p:cNvSpPr>
          <p:nvPr>
            <p:ph type="ftr" sz="quarter" idx="11"/>
          </p:nvPr>
        </p:nvSpPr>
        <p:spPr/>
        <p:txBody>
          <a:bodyPr/>
          <a:lstStyle/>
          <a:p>
            <a:r>
              <a:rPr lang="en-US" smtClean="0"/>
              <a:t>MTM Training and Consulting By Tesfaye Gari</a:t>
            </a:r>
            <a:endParaRPr lang="en-US"/>
          </a:p>
        </p:txBody>
      </p:sp>
      <p:sp>
        <p:nvSpPr>
          <p:cNvPr id="6" name="Slide Number Placeholder 5"/>
          <p:cNvSpPr>
            <a:spLocks noGrp="1"/>
          </p:cNvSpPr>
          <p:nvPr>
            <p:ph type="sldNum" sz="quarter" idx="12"/>
          </p:nvPr>
        </p:nvSpPr>
        <p:spPr/>
        <p:txBody>
          <a:bodyPr/>
          <a:lstStyle/>
          <a:p>
            <a:fld id="{45517B47-0BE9-7B4B-91BB-72E182287487}" type="slidenum">
              <a:rPr lang="en-US" smtClean="0"/>
              <a:t>13</a:t>
            </a:fld>
            <a:endParaRPr lang="en-US"/>
          </a:p>
        </p:txBody>
      </p:sp>
      <p:sp>
        <p:nvSpPr>
          <p:cNvPr id="8" name="Title 1"/>
          <p:cNvSpPr>
            <a:spLocks noGrp="1"/>
          </p:cNvSpPr>
          <p:nvPr>
            <p:ph type="title"/>
          </p:nvPr>
        </p:nvSpPr>
        <p:spPr>
          <a:xfrm>
            <a:off x="549275" y="563138"/>
            <a:ext cx="8042276" cy="881394"/>
          </a:xfrm>
        </p:spPr>
        <p:txBody>
          <a:bodyPr/>
          <a:lstStyle/>
          <a:p>
            <a:pPr algn="l"/>
            <a:r>
              <a:rPr lang="en-US" sz="2800" u="sng" dirty="0" smtClean="0"/>
              <a:t>Steps</a:t>
            </a:r>
            <a:endParaRPr lang="en-US" sz="2800" u="sng" dirty="0"/>
          </a:p>
        </p:txBody>
      </p:sp>
      <p:sp>
        <p:nvSpPr>
          <p:cNvPr id="9" name="Title 1"/>
          <p:cNvSpPr txBox="1">
            <a:spLocks/>
          </p:cNvSpPr>
          <p:nvPr/>
        </p:nvSpPr>
        <p:spPr>
          <a:xfrm>
            <a:off x="532082" y="137660"/>
            <a:ext cx="8042276" cy="850956"/>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4600" kern="1200">
                <a:solidFill>
                  <a:schemeClr val="accent1"/>
                </a:solidFill>
                <a:latin typeface="+mj-lt"/>
                <a:ea typeface="+mj-ea"/>
                <a:cs typeface="+mj-cs"/>
              </a:defRPr>
            </a:lvl1pPr>
          </a:lstStyle>
          <a:p>
            <a:pPr algn="l"/>
            <a:r>
              <a:rPr lang="en-US" sz="3200" dirty="0" smtClean="0"/>
              <a:t>Html Master Page</a:t>
            </a:r>
            <a:r>
              <a:rPr lang="mr-IN" sz="3200" dirty="0" smtClean="0"/>
              <a:t>…</a:t>
            </a:r>
            <a:endParaRPr lang="en-US" sz="3200" dirty="0"/>
          </a:p>
        </p:txBody>
      </p:sp>
    </p:spTree>
    <p:extLst>
      <p:ext uri="{BB962C8B-B14F-4D97-AF65-F5344CB8AC3E}">
        <p14:creationId xmlns:p14="http://schemas.microsoft.com/office/powerpoint/2010/main" val="9086727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Even though we have Published this HTML Template Page and its not available as one the SharePoint Master Pages, it is not yet ready to be used as a site Master Page. You need to Open the </a:t>
            </a:r>
            <a:r>
              <a:rPr lang="en-US" dirty="0" smtClean="0"/>
              <a:t>HTML of </a:t>
            </a:r>
            <a:r>
              <a:rPr lang="en-US" dirty="0"/>
              <a:t>this Master Page in a Notepad\Visual Studio\Designer and edit it to remove some of the unwanted text and Images so that the “Place Holder Main” (name=”</a:t>
            </a:r>
            <a:r>
              <a:rPr lang="en-US" dirty="0" err="1"/>
              <a:t>ContentPlaceHolderMain</a:t>
            </a:r>
            <a:r>
              <a:rPr lang="en-US" dirty="0"/>
              <a:t>”) is aligned in Middle </a:t>
            </a:r>
            <a:r>
              <a:rPr lang="en-US" dirty="0" smtClean="0"/>
              <a:t>(so that Every </a:t>
            </a:r>
            <a:r>
              <a:rPr lang="en-US" dirty="0"/>
              <a:t>Page in SharePoint has a Master Page and a Content area).</a:t>
            </a:r>
          </a:p>
        </p:txBody>
      </p:sp>
      <p:sp>
        <p:nvSpPr>
          <p:cNvPr id="4" name="Date Placeholder 3"/>
          <p:cNvSpPr>
            <a:spLocks noGrp="1"/>
          </p:cNvSpPr>
          <p:nvPr>
            <p:ph type="dt" sz="half" idx="10"/>
          </p:nvPr>
        </p:nvSpPr>
        <p:spPr/>
        <p:txBody>
          <a:bodyPr/>
          <a:lstStyle/>
          <a:p>
            <a:fld id="{A41427CC-2A27-5041-AD00-77CE94898753}" type="datetime1">
              <a:rPr lang="en-US" smtClean="0"/>
              <a:t>11/25/16</a:t>
            </a:fld>
            <a:endParaRPr lang="en-US"/>
          </a:p>
        </p:txBody>
      </p:sp>
      <p:sp>
        <p:nvSpPr>
          <p:cNvPr id="5" name="Footer Placeholder 4"/>
          <p:cNvSpPr>
            <a:spLocks noGrp="1"/>
          </p:cNvSpPr>
          <p:nvPr>
            <p:ph type="ftr" sz="quarter" idx="11"/>
          </p:nvPr>
        </p:nvSpPr>
        <p:spPr/>
        <p:txBody>
          <a:bodyPr/>
          <a:lstStyle/>
          <a:p>
            <a:r>
              <a:rPr lang="en-US" smtClean="0"/>
              <a:t>MTM Training and Consulting By Tesfaye Gari</a:t>
            </a:r>
            <a:endParaRPr lang="en-US"/>
          </a:p>
        </p:txBody>
      </p:sp>
      <p:sp>
        <p:nvSpPr>
          <p:cNvPr id="6" name="Slide Number Placeholder 5"/>
          <p:cNvSpPr>
            <a:spLocks noGrp="1"/>
          </p:cNvSpPr>
          <p:nvPr>
            <p:ph type="sldNum" sz="quarter" idx="12"/>
          </p:nvPr>
        </p:nvSpPr>
        <p:spPr/>
        <p:txBody>
          <a:bodyPr/>
          <a:lstStyle/>
          <a:p>
            <a:fld id="{45517B47-0BE9-7B4B-91BB-72E182287487}" type="slidenum">
              <a:rPr lang="en-US" smtClean="0"/>
              <a:t>14</a:t>
            </a:fld>
            <a:endParaRPr lang="en-US"/>
          </a:p>
        </p:txBody>
      </p:sp>
      <p:sp>
        <p:nvSpPr>
          <p:cNvPr id="8" name="Title 1"/>
          <p:cNvSpPr>
            <a:spLocks noGrp="1"/>
          </p:cNvSpPr>
          <p:nvPr>
            <p:ph type="title"/>
          </p:nvPr>
        </p:nvSpPr>
        <p:spPr>
          <a:xfrm>
            <a:off x="549275" y="563138"/>
            <a:ext cx="8042276" cy="881394"/>
          </a:xfrm>
        </p:spPr>
        <p:txBody>
          <a:bodyPr/>
          <a:lstStyle/>
          <a:p>
            <a:pPr algn="l"/>
            <a:r>
              <a:rPr lang="en-US" sz="2800" u="sng" dirty="0" smtClean="0"/>
              <a:t>Steps</a:t>
            </a:r>
            <a:endParaRPr lang="en-US" sz="2800" u="sng" dirty="0"/>
          </a:p>
        </p:txBody>
      </p:sp>
      <p:sp>
        <p:nvSpPr>
          <p:cNvPr id="9" name="Title 1"/>
          <p:cNvSpPr txBox="1">
            <a:spLocks/>
          </p:cNvSpPr>
          <p:nvPr/>
        </p:nvSpPr>
        <p:spPr>
          <a:xfrm>
            <a:off x="532082" y="137660"/>
            <a:ext cx="8042276" cy="850956"/>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4600" kern="1200">
                <a:solidFill>
                  <a:schemeClr val="accent1"/>
                </a:solidFill>
                <a:latin typeface="+mj-lt"/>
                <a:ea typeface="+mj-ea"/>
                <a:cs typeface="+mj-cs"/>
              </a:defRPr>
            </a:lvl1pPr>
          </a:lstStyle>
          <a:p>
            <a:pPr algn="l"/>
            <a:r>
              <a:rPr lang="en-US" sz="3200" dirty="0" smtClean="0"/>
              <a:t>Html Master Page</a:t>
            </a:r>
            <a:r>
              <a:rPr lang="mr-IN" sz="3200" dirty="0" smtClean="0"/>
              <a:t>…</a:t>
            </a:r>
            <a:endParaRPr lang="en-US" sz="3200" dirty="0"/>
          </a:p>
        </p:txBody>
      </p:sp>
    </p:spTree>
    <p:extLst>
      <p:ext uri="{BB962C8B-B14F-4D97-AF65-F5344CB8AC3E}">
        <p14:creationId xmlns:p14="http://schemas.microsoft.com/office/powerpoint/2010/main" val="72826335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0" indent="0">
              <a:buNone/>
            </a:pPr>
            <a:r>
              <a:rPr lang="en-US" dirty="0"/>
              <a:t>To make our Master Page look nicer, </a:t>
            </a:r>
            <a:r>
              <a:rPr lang="en-US" dirty="0" smtClean="0"/>
              <a:t>we have to download </a:t>
            </a:r>
            <a:r>
              <a:rPr lang="en-US" dirty="0"/>
              <a:t>the copy of this Master Page and edited it in the notepad</a:t>
            </a:r>
            <a:r>
              <a:rPr lang="en-US" dirty="0" smtClean="0"/>
              <a:t>. Remove </a:t>
            </a:r>
            <a:r>
              <a:rPr lang="en-US" dirty="0"/>
              <a:t>the Service Overview, development and other Images (in the middle) and </a:t>
            </a:r>
            <a:r>
              <a:rPr lang="en-US" dirty="0" smtClean="0"/>
              <a:t>verify </a:t>
            </a:r>
            <a:r>
              <a:rPr lang="en-US" dirty="0"/>
              <a:t>that only &lt;div data-name=”</a:t>
            </a:r>
            <a:r>
              <a:rPr lang="en-US" dirty="0" err="1"/>
              <a:t>ContentPlaceHolderMain</a:t>
            </a:r>
            <a:r>
              <a:rPr lang="en-US" dirty="0"/>
              <a:t>”&gt; is aligned in the center. Finally, uploaded and published it back to Master Page gallery</a:t>
            </a:r>
            <a:r>
              <a:rPr lang="en-US" dirty="0" smtClean="0"/>
              <a:t>.</a:t>
            </a:r>
          </a:p>
          <a:p>
            <a:pPr marL="0" indent="0">
              <a:buNone/>
            </a:pPr>
            <a:r>
              <a:rPr lang="en-US" dirty="0"/>
              <a:t>8. Once you are done modifying HTML, Set this Master Page as default for your site</a:t>
            </a:r>
            <a:r>
              <a:rPr lang="en-US" dirty="0" smtClean="0"/>
              <a:t>. Go </a:t>
            </a:r>
            <a:r>
              <a:rPr lang="en-US" dirty="0"/>
              <a:t>to “Publish and Apply Design” in Design Manager and Select “Assign master pages to your site based on device channel”</a:t>
            </a:r>
            <a:r>
              <a:rPr lang="en-US" dirty="0" smtClean="0"/>
              <a:t>. Next </a:t>
            </a:r>
            <a:r>
              <a:rPr lang="en-US" dirty="0"/>
              <a:t>select your new Master Page as a default Site Master Page.</a:t>
            </a:r>
          </a:p>
        </p:txBody>
      </p:sp>
      <p:sp>
        <p:nvSpPr>
          <p:cNvPr id="4" name="Date Placeholder 3"/>
          <p:cNvSpPr>
            <a:spLocks noGrp="1"/>
          </p:cNvSpPr>
          <p:nvPr>
            <p:ph type="dt" sz="half" idx="10"/>
          </p:nvPr>
        </p:nvSpPr>
        <p:spPr/>
        <p:txBody>
          <a:bodyPr/>
          <a:lstStyle/>
          <a:p>
            <a:fld id="{E6C4AAEF-9C20-704D-B0DD-2DC613E8836F}" type="datetime1">
              <a:rPr lang="en-US" smtClean="0"/>
              <a:t>11/25/16</a:t>
            </a:fld>
            <a:endParaRPr lang="en-US"/>
          </a:p>
        </p:txBody>
      </p:sp>
      <p:sp>
        <p:nvSpPr>
          <p:cNvPr id="5" name="Footer Placeholder 4"/>
          <p:cNvSpPr>
            <a:spLocks noGrp="1"/>
          </p:cNvSpPr>
          <p:nvPr>
            <p:ph type="ftr" sz="quarter" idx="11"/>
          </p:nvPr>
        </p:nvSpPr>
        <p:spPr/>
        <p:txBody>
          <a:bodyPr/>
          <a:lstStyle/>
          <a:p>
            <a:r>
              <a:rPr lang="en-US" smtClean="0"/>
              <a:t>MTM Training and Consulting By Tesfaye Gari</a:t>
            </a:r>
            <a:endParaRPr lang="en-US"/>
          </a:p>
        </p:txBody>
      </p:sp>
      <p:sp>
        <p:nvSpPr>
          <p:cNvPr id="6" name="Slide Number Placeholder 5"/>
          <p:cNvSpPr>
            <a:spLocks noGrp="1"/>
          </p:cNvSpPr>
          <p:nvPr>
            <p:ph type="sldNum" sz="quarter" idx="12"/>
          </p:nvPr>
        </p:nvSpPr>
        <p:spPr/>
        <p:txBody>
          <a:bodyPr/>
          <a:lstStyle/>
          <a:p>
            <a:fld id="{45517B47-0BE9-7B4B-91BB-72E182287487}" type="slidenum">
              <a:rPr lang="en-US" smtClean="0"/>
              <a:t>15</a:t>
            </a:fld>
            <a:endParaRPr lang="en-US"/>
          </a:p>
        </p:txBody>
      </p:sp>
      <p:sp>
        <p:nvSpPr>
          <p:cNvPr id="8" name="Title 1"/>
          <p:cNvSpPr>
            <a:spLocks noGrp="1"/>
          </p:cNvSpPr>
          <p:nvPr>
            <p:ph type="title"/>
          </p:nvPr>
        </p:nvSpPr>
        <p:spPr>
          <a:xfrm>
            <a:off x="549275" y="563138"/>
            <a:ext cx="8042276" cy="881394"/>
          </a:xfrm>
        </p:spPr>
        <p:txBody>
          <a:bodyPr/>
          <a:lstStyle/>
          <a:p>
            <a:pPr algn="l"/>
            <a:r>
              <a:rPr lang="en-US" sz="2800" u="sng" dirty="0" smtClean="0"/>
              <a:t>Steps</a:t>
            </a:r>
            <a:endParaRPr lang="en-US" sz="2800" u="sng" dirty="0"/>
          </a:p>
        </p:txBody>
      </p:sp>
      <p:sp>
        <p:nvSpPr>
          <p:cNvPr id="9" name="Title 1"/>
          <p:cNvSpPr txBox="1">
            <a:spLocks/>
          </p:cNvSpPr>
          <p:nvPr/>
        </p:nvSpPr>
        <p:spPr>
          <a:xfrm>
            <a:off x="532082" y="137660"/>
            <a:ext cx="8042276" cy="850956"/>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4600" kern="1200">
                <a:solidFill>
                  <a:schemeClr val="accent1"/>
                </a:solidFill>
                <a:latin typeface="+mj-lt"/>
                <a:ea typeface="+mj-ea"/>
                <a:cs typeface="+mj-cs"/>
              </a:defRPr>
            </a:lvl1pPr>
          </a:lstStyle>
          <a:p>
            <a:pPr algn="l"/>
            <a:r>
              <a:rPr lang="en-US" sz="3200" dirty="0" smtClean="0"/>
              <a:t>Html Master Page</a:t>
            </a:r>
            <a:r>
              <a:rPr lang="mr-IN" sz="3200" dirty="0" smtClean="0"/>
              <a:t>…</a:t>
            </a:r>
            <a:endParaRPr lang="en-US" sz="3200" dirty="0"/>
          </a:p>
        </p:txBody>
      </p:sp>
    </p:spTree>
    <p:extLst>
      <p:ext uri="{BB962C8B-B14F-4D97-AF65-F5344CB8AC3E}">
        <p14:creationId xmlns:p14="http://schemas.microsoft.com/office/powerpoint/2010/main" val="226972072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9471" y="4792662"/>
            <a:ext cx="8042276" cy="1797948"/>
          </a:xfrm>
        </p:spPr>
        <p:txBody>
          <a:bodyPr/>
          <a:lstStyle/>
          <a:p>
            <a:r>
              <a:rPr lang="en-US" dirty="0"/>
              <a:t>This is not the end of it, the master page needs its search, Navigation and other SharePoint Components to be ready for use</a:t>
            </a:r>
            <a:r>
              <a:rPr lang="en-US" dirty="0" smtClean="0"/>
              <a:t>. You </a:t>
            </a:r>
            <a:r>
              <a:rPr lang="en-US" dirty="0"/>
              <a:t>can add these using Snippet Gallery</a:t>
            </a:r>
          </a:p>
        </p:txBody>
      </p:sp>
      <p:pic>
        <p:nvPicPr>
          <p:cNvPr id="4" name="Content Placeholder 5"/>
          <p:cNvPicPr>
            <a:picLocks noChangeAspect="1"/>
          </p:cNvPicPr>
          <p:nvPr/>
        </p:nvPicPr>
        <p:blipFill>
          <a:blip r:embed="rId2"/>
          <a:srcRect t="2252" b="2252"/>
          <a:stretch>
            <a:fillRect/>
          </a:stretch>
        </p:blipFill>
        <p:spPr>
          <a:xfrm>
            <a:off x="685985" y="1106303"/>
            <a:ext cx="6825694" cy="3686359"/>
          </a:xfrm>
          <a:prstGeom prst="rect">
            <a:avLst/>
          </a:prstGeom>
        </p:spPr>
      </p:pic>
      <p:sp>
        <p:nvSpPr>
          <p:cNvPr id="5" name="Date Placeholder 4"/>
          <p:cNvSpPr>
            <a:spLocks noGrp="1"/>
          </p:cNvSpPr>
          <p:nvPr>
            <p:ph type="dt" sz="half" idx="10"/>
          </p:nvPr>
        </p:nvSpPr>
        <p:spPr/>
        <p:txBody>
          <a:bodyPr/>
          <a:lstStyle/>
          <a:p>
            <a:fld id="{6FCDD641-2F36-E44D-9D25-41D3150C96BB}" type="datetime1">
              <a:rPr lang="en-US" smtClean="0"/>
              <a:t>11/25/16</a:t>
            </a:fld>
            <a:endParaRPr lang="en-US"/>
          </a:p>
        </p:txBody>
      </p:sp>
      <p:sp>
        <p:nvSpPr>
          <p:cNvPr id="6" name="Footer Placeholder 5"/>
          <p:cNvSpPr>
            <a:spLocks noGrp="1"/>
          </p:cNvSpPr>
          <p:nvPr>
            <p:ph type="ftr" sz="quarter" idx="11"/>
          </p:nvPr>
        </p:nvSpPr>
        <p:spPr/>
        <p:txBody>
          <a:bodyPr/>
          <a:lstStyle/>
          <a:p>
            <a:r>
              <a:rPr lang="en-US" smtClean="0"/>
              <a:t>MTM Training and Consulting By Tesfaye Gari</a:t>
            </a:r>
            <a:endParaRPr lang="en-US"/>
          </a:p>
        </p:txBody>
      </p:sp>
      <p:sp>
        <p:nvSpPr>
          <p:cNvPr id="7" name="Slide Number Placeholder 6"/>
          <p:cNvSpPr>
            <a:spLocks noGrp="1"/>
          </p:cNvSpPr>
          <p:nvPr>
            <p:ph type="sldNum" sz="quarter" idx="12"/>
          </p:nvPr>
        </p:nvSpPr>
        <p:spPr/>
        <p:txBody>
          <a:bodyPr/>
          <a:lstStyle/>
          <a:p>
            <a:fld id="{45517B47-0BE9-7B4B-91BB-72E182287487}" type="slidenum">
              <a:rPr lang="en-US" smtClean="0"/>
              <a:t>16</a:t>
            </a:fld>
            <a:endParaRPr lang="en-US"/>
          </a:p>
        </p:txBody>
      </p:sp>
      <p:sp>
        <p:nvSpPr>
          <p:cNvPr id="9" name="Title 1"/>
          <p:cNvSpPr>
            <a:spLocks noGrp="1"/>
          </p:cNvSpPr>
          <p:nvPr>
            <p:ph type="title"/>
          </p:nvPr>
        </p:nvSpPr>
        <p:spPr>
          <a:xfrm>
            <a:off x="532082" y="290938"/>
            <a:ext cx="8042276" cy="881394"/>
          </a:xfrm>
        </p:spPr>
        <p:txBody>
          <a:bodyPr/>
          <a:lstStyle/>
          <a:p>
            <a:pPr algn="l"/>
            <a:r>
              <a:rPr lang="en-US" sz="2800" u="sng" dirty="0" smtClean="0"/>
              <a:t>Steps</a:t>
            </a:r>
            <a:endParaRPr lang="en-US" sz="2800" u="sng" dirty="0"/>
          </a:p>
        </p:txBody>
      </p:sp>
      <p:sp>
        <p:nvSpPr>
          <p:cNvPr id="10" name="Title 1"/>
          <p:cNvSpPr txBox="1">
            <a:spLocks/>
          </p:cNvSpPr>
          <p:nvPr/>
        </p:nvSpPr>
        <p:spPr>
          <a:xfrm>
            <a:off x="514889" y="-134540"/>
            <a:ext cx="8042276" cy="850956"/>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4600" kern="1200">
                <a:solidFill>
                  <a:schemeClr val="accent1"/>
                </a:solidFill>
                <a:latin typeface="+mj-lt"/>
                <a:ea typeface="+mj-ea"/>
                <a:cs typeface="+mj-cs"/>
              </a:defRPr>
            </a:lvl1pPr>
          </a:lstStyle>
          <a:p>
            <a:pPr algn="l"/>
            <a:r>
              <a:rPr lang="en-US" sz="3200" dirty="0" smtClean="0"/>
              <a:t>Html Master Page</a:t>
            </a:r>
            <a:r>
              <a:rPr lang="mr-IN" sz="3200" dirty="0" smtClean="0"/>
              <a:t>…</a:t>
            </a:r>
            <a:endParaRPr lang="en-US" sz="3200" dirty="0"/>
          </a:p>
        </p:txBody>
      </p:sp>
    </p:spTree>
    <p:extLst>
      <p:ext uri="{BB962C8B-B14F-4D97-AF65-F5344CB8AC3E}">
        <p14:creationId xmlns:p14="http://schemas.microsoft.com/office/powerpoint/2010/main" val="31187767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Starter Html Template</a:t>
            </a:r>
            <a:endParaRPr lang="en-US" dirty="0"/>
          </a:p>
        </p:txBody>
      </p:sp>
      <p:sp>
        <p:nvSpPr>
          <p:cNvPr id="3" name="Content Placeholder 2"/>
          <p:cNvSpPr>
            <a:spLocks noGrp="1"/>
          </p:cNvSpPr>
          <p:nvPr>
            <p:ph idx="1"/>
          </p:nvPr>
        </p:nvSpPr>
        <p:spPr/>
        <p:txBody>
          <a:bodyPr/>
          <a:lstStyle/>
          <a:p>
            <a:r>
              <a:rPr lang="en-US" dirty="0">
                <a:hlinkClick r:id="rId2"/>
              </a:rPr>
              <a:t>https://html5up.net</a:t>
            </a:r>
            <a:r>
              <a:rPr lang="en-US" dirty="0" smtClean="0">
                <a:hlinkClick r:id="rId2"/>
              </a:rPr>
              <a:t>/</a:t>
            </a:r>
            <a:r>
              <a:rPr lang="en-US" dirty="0" smtClean="0"/>
              <a:t> HTML5Up site is one of the best place to find nice looking responsive starter html for our web development starter</a:t>
            </a:r>
          </a:p>
          <a:p>
            <a:r>
              <a:rPr lang="en-US" dirty="0">
                <a:hlinkClick r:id="rId3"/>
              </a:rPr>
              <a:t>https://startbootstrap.com/template-categories/all</a:t>
            </a:r>
            <a:r>
              <a:rPr lang="en-US" dirty="0" smtClean="0">
                <a:hlinkClick r:id="rId3"/>
              </a:rPr>
              <a:t>/</a:t>
            </a:r>
            <a:r>
              <a:rPr lang="en-US" dirty="0" smtClean="0"/>
              <a:t> -- </a:t>
            </a:r>
            <a:r>
              <a:rPr lang="en-US" dirty="0" err="1" smtClean="0"/>
              <a:t>Startbootstrap</a:t>
            </a:r>
            <a:r>
              <a:rPr lang="en-US" dirty="0" smtClean="0"/>
              <a:t> is another place to look for the responsive starter html </a:t>
            </a:r>
          </a:p>
          <a:p>
            <a:r>
              <a:rPr lang="en-US" dirty="0">
                <a:hlinkClick r:id="rId4"/>
              </a:rPr>
              <a:t>http://www.w3schools.com/bootstrap/</a:t>
            </a:r>
            <a:r>
              <a:rPr lang="en-US" dirty="0" smtClean="0">
                <a:hlinkClick r:id="rId4"/>
              </a:rPr>
              <a:t>bootstrap_templates.asp</a:t>
            </a:r>
            <a:r>
              <a:rPr lang="en-US" dirty="0" smtClean="0"/>
              <a:t> one other place to look for bootstrap starter and </a:t>
            </a:r>
            <a:r>
              <a:rPr lang="en-US" smtClean="0"/>
              <a:t>learning place</a:t>
            </a:r>
            <a:endParaRPr lang="en-US"/>
          </a:p>
        </p:txBody>
      </p:sp>
      <p:sp>
        <p:nvSpPr>
          <p:cNvPr id="4" name="Date Placeholder 3"/>
          <p:cNvSpPr>
            <a:spLocks noGrp="1"/>
          </p:cNvSpPr>
          <p:nvPr>
            <p:ph type="dt" sz="half" idx="10"/>
          </p:nvPr>
        </p:nvSpPr>
        <p:spPr/>
        <p:txBody>
          <a:bodyPr/>
          <a:lstStyle/>
          <a:p>
            <a:fld id="{FBBEEF20-E69A-764A-8562-9037128CA992}" type="datetime1">
              <a:rPr lang="en-US" smtClean="0"/>
              <a:t>11/25/16</a:t>
            </a:fld>
            <a:endParaRPr lang="en-US"/>
          </a:p>
        </p:txBody>
      </p:sp>
      <p:sp>
        <p:nvSpPr>
          <p:cNvPr id="5" name="Footer Placeholder 4"/>
          <p:cNvSpPr>
            <a:spLocks noGrp="1"/>
          </p:cNvSpPr>
          <p:nvPr>
            <p:ph type="ftr" sz="quarter" idx="11"/>
          </p:nvPr>
        </p:nvSpPr>
        <p:spPr/>
        <p:txBody>
          <a:bodyPr/>
          <a:lstStyle/>
          <a:p>
            <a:r>
              <a:rPr lang="en-US" smtClean="0"/>
              <a:t>MTM Training and Consulting By Tesfaye Gari</a:t>
            </a:r>
            <a:endParaRPr lang="en-US"/>
          </a:p>
        </p:txBody>
      </p:sp>
      <p:sp>
        <p:nvSpPr>
          <p:cNvPr id="6" name="Slide Number Placeholder 5"/>
          <p:cNvSpPr>
            <a:spLocks noGrp="1"/>
          </p:cNvSpPr>
          <p:nvPr>
            <p:ph type="sldNum" sz="quarter" idx="12"/>
          </p:nvPr>
        </p:nvSpPr>
        <p:spPr/>
        <p:txBody>
          <a:bodyPr/>
          <a:lstStyle/>
          <a:p>
            <a:fld id="{45517B47-0BE9-7B4B-91BB-72E182287487}" type="slidenum">
              <a:rPr lang="en-US" smtClean="0"/>
              <a:t>17</a:t>
            </a:fld>
            <a:endParaRPr lang="en-US"/>
          </a:p>
        </p:txBody>
      </p:sp>
    </p:spTree>
    <p:extLst>
      <p:ext uri="{BB962C8B-B14F-4D97-AF65-F5344CB8AC3E}">
        <p14:creationId xmlns:p14="http://schemas.microsoft.com/office/powerpoint/2010/main" val="258375149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412" y="248246"/>
            <a:ext cx="8042276" cy="797523"/>
          </a:xfrm>
        </p:spPr>
        <p:txBody>
          <a:bodyPr/>
          <a:lstStyle/>
          <a:p>
            <a:r>
              <a:rPr lang="en-US" sz="3200" dirty="0" smtClean="0"/>
              <a:t>Custom Page layout in SP 2013</a:t>
            </a:r>
            <a:endParaRPr lang="en-US" sz="3200" dirty="0"/>
          </a:p>
        </p:txBody>
      </p:sp>
      <p:sp>
        <p:nvSpPr>
          <p:cNvPr id="3" name="Content Placeholder 2"/>
          <p:cNvSpPr>
            <a:spLocks noGrp="1"/>
          </p:cNvSpPr>
          <p:nvPr>
            <p:ph idx="1"/>
          </p:nvPr>
        </p:nvSpPr>
        <p:spPr>
          <a:xfrm>
            <a:off x="549275" y="1198166"/>
            <a:ext cx="8042276" cy="4745435"/>
          </a:xfrm>
        </p:spPr>
        <p:txBody>
          <a:bodyPr>
            <a:normAutofit lnSpcReduction="10000"/>
          </a:bodyPr>
          <a:lstStyle/>
          <a:p>
            <a:r>
              <a:rPr lang="en-US" dirty="0"/>
              <a:t>We will use the new Design Manager to Create a Layout (from an existing one) and then edit it in one of the editors like Notepad</a:t>
            </a:r>
            <a:r>
              <a:rPr lang="en-US" dirty="0" smtClean="0"/>
              <a:t>. Once </a:t>
            </a:r>
            <a:r>
              <a:rPr lang="en-US" dirty="0"/>
              <a:t>the layout is Created and Uploaded to Master Page Gallery, you can edit the generated html file in an editor of your choice and upload it back to the Master Page Gallery</a:t>
            </a:r>
            <a:r>
              <a:rPr lang="en-US" dirty="0" smtClean="0"/>
              <a:t>.</a:t>
            </a:r>
          </a:p>
          <a:p>
            <a:r>
              <a:rPr lang="en-US" dirty="0"/>
              <a:t>If you need to add SharePoint Field Controls or any other SharePoint Controls such as search box</a:t>
            </a:r>
            <a:r>
              <a:rPr lang="en-US" dirty="0" smtClean="0"/>
              <a:t>, navigation etc. </a:t>
            </a:r>
            <a:r>
              <a:rPr lang="en-US" dirty="0"/>
              <a:t>in your custom layout, you can use the Snippet gallery to Copy the required field Control code and paste it into your custom Layout’s html file.</a:t>
            </a:r>
          </a:p>
        </p:txBody>
      </p:sp>
      <p:sp>
        <p:nvSpPr>
          <p:cNvPr id="4" name="Date Placeholder 3"/>
          <p:cNvSpPr>
            <a:spLocks noGrp="1"/>
          </p:cNvSpPr>
          <p:nvPr>
            <p:ph type="dt" sz="half" idx="10"/>
          </p:nvPr>
        </p:nvSpPr>
        <p:spPr/>
        <p:txBody>
          <a:bodyPr/>
          <a:lstStyle/>
          <a:p>
            <a:fld id="{3E117DF5-A308-924D-B1C4-F6B2615BC492}" type="datetime1">
              <a:rPr lang="en-US" smtClean="0"/>
              <a:t>11/25/16</a:t>
            </a:fld>
            <a:endParaRPr lang="en-US"/>
          </a:p>
        </p:txBody>
      </p:sp>
      <p:sp>
        <p:nvSpPr>
          <p:cNvPr id="5" name="Footer Placeholder 4"/>
          <p:cNvSpPr>
            <a:spLocks noGrp="1"/>
          </p:cNvSpPr>
          <p:nvPr>
            <p:ph type="ftr" sz="quarter" idx="11"/>
          </p:nvPr>
        </p:nvSpPr>
        <p:spPr/>
        <p:txBody>
          <a:bodyPr/>
          <a:lstStyle/>
          <a:p>
            <a:r>
              <a:rPr lang="en-US" smtClean="0"/>
              <a:t>MTM Training and Consulting By Tesfaye Gari</a:t>
            </a:r>
            <a:endParaRPr lang="en-US"/>
          </a:p>
        </p:txBody>
      </p:sp>
      <p:sp>
        <p:nvSpPr>
          <p:cNvPr id="6" name="Slide Number Placeholder 5"/>
          <p:cNvSpPr>
            <a:spLocks noGrp="1"/>
          </p:cNvSpPr>
          <p:nvPr>
            <p:ph type="sldNum" sz="quarter" idx="12"/>
          </p:nvPr>
        </p:nvSpPr>
        <p:spPr/>
        <p:txBody>
          <a:bodyPr/>
          <a:lstStyle/>
          <a:p>
            <a:fld id="{45517B47-0BE9-7B4B-91BB-72E182287487}" type="slidenum">
              <a:rPr lang="en-US" smtClean="0"/>
              <a:t>18</a:t>
            </a:fld>
            <a:endParaRPr lang="en-US"/>
          </a:p>
        </p:txBody>
      </p:sp>
    </p:spTree>
    <p:extLst>
      <p:ext uri="{BB962C8B-B14F-4D97-AF65-F5344CB8AC3E}">
        <p14:creationId xmlns:p14="http://schemas.microsoft.com/office/powerpoint/2010/main" val="69364000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Create Page Layout</a:t>
            </a:r>
            <a:endParaRPr lang="en-US" dirty="0"/>
          </a:p>
        </p:txBody>
      </p:sp>
      <p:sp>
        <p:nvSpPr>
          <p:cNvPr id="3" name="Content Placeholder 2"/>
          <p:cNvSpPr>
            <a:spLocks noGrp="1"/>
          </p:cNvSpPr>
          <p:nvPr>
            <p:ph idx="1"/>
          </p:nvPr>
        </p:nvSpPr>
        <p:spPr/>
        <p:txBody>
          <a:bodyPr/>
          <a:lstStyle/>
          <a:p>
            <a:r>
              <a:rPr lang="en-US" dirty="0"/>
              <a:t>Before you begin make sure that you have Publishing Feature enabled on your site and you see </a:t>
            </a:r>
            <a:r>
              <a:rPr lang="en-US" dirty="0" smtClean="0"/>
              <a:t>“Design </a:t>
            </a:r>
            <a:r>
              <a:rPr lang="en-US" dirty="0"/>
              <a:t>Manager” under Look and feel</a:t>
            </a:r>
            <a:r>
              <a:rPr lang="en-US" dirty="0" smtClean="0"/>
              <a:t>.</a:t>
            </a:r>
          </a:p>
          <a:p>
            <a:pPr marL="0" indent="0">
              <a:buNone/>
            </a:pPr>
            <a:r>
              <a:rPr lang="en-US" dirty="0" smtClean="0"/>
              <a:t>1. Navigate </a:t>
            </a:r>
            <a:r>
              <a:rPr lang="en-US" dirty="0"/>
              <a:t>to Site Settings -&gt; Design Manager (under look and feel).</a:t>
            </a:r>
          </a:p>
        </p:txBody>
      </p:sp>
      <p:sp>
        <p:nvSpPr>
          <p:cNvPr id="4" name="Date Placeholder 3"/>
          <p:cNvSpPr>
            <a:spLocks noGrp="1"/>
          </p:cNvSpPr>
          <p:nvPr>
            <p:ph type="dt" sz="half" idx="10"/>
          </p:nvPr>
        </p:nvSpPr>
        <p:spPr/>
        <p:txBody>
          <a:bodyPr/>
          <a:lstStyle/>
          <a:p>
            <a:fld id="{3E117DF5-A308-924D-B1C4-F6B2615BC492}" type="datetime1">
              <a:rPr lang="en-US" smtClean="0"/>
              <a:t>11/25/16</a:t>
            </a:fld>
            <a:endParaRPr lang="en-US"/>
          </a:p>
        </p:txBody>
      </p:sp>
      <p:sp>
        <p:nvSpPr>
          <p:cNvPr id="5" name="Footer Placeholder 4"/>
          <p:cNvSpPr>
            <a:spLocks noGrp="1"/>
          </p:cNvSpPr>
          <p:nvPr>
            <p:ph type="ftr" sz="quarter" idx="11"/>
          </p:nvPr>
        </p:nvSpPr>
        <p:spPr/>
        <p:txBody>
          <a:bodyPr/>
          <a:lstStyle/>
          <a:p>
            <a:r>
              <a:rPr lang="en-US" smtClean="0"/>
              <a:t>MTM Training and Consulting By Tesfaye Gari</a:t>
            </a:r>
            <a:endParaRPr lang="en-US"/>
          </a:p>
        </p:txBody>
      </p:sp>
      <p:sp>
        <p:nvSpPr>
          <p:cNvPr id="6" name="Slide Number Placeholder 5"/>
          <p:cNvSpPr>
            <a:spLocks noGrp="1"/>
          </p:cNvSpPr>
          <p:nvPr>
            <p:ph type="sldNum" sz="quarter" idx="12"/>
          </p:nvPr>
        </p:nvSpPr>
        <p:spPr/>
        <p:txBody>
          <a:bodyPr/>
          <a:lstStyle/>
          <a:p>
            <a:fld id="{45517B47-0BE9-7B4B-91BB-72E182287487}" type="slidenum">
              <a:rPr lang="en-US" smtClean="0"/>
              <a:t>19</a:t>
            </a:fld>
            <a:endParaRPr lang="en-US"/>
          </a:p>
        </p:txBody>
      </p:sp>
      <p:pic>
        <p:nvPicPr>
          <p:cNvPr id="7" name="Picture 6"/>
          <p:cNvPicPr>
            <a:picLocks noChangeAspect="1"/>
          </p:cNvPicPr>
          <p:nvPr/>
        </p:nvPicPr>
        <p:blipFill>
          <a:blip r:embed="rId2"/>
          <a:stretch>
            <a:fillRect/>
          </a:stretch>
        </p:blipFill>
        <p:spPr>
          <a:xfrm>
            <a:off x="1202943" y="4152901"/>
            <a:ext cx="5575300" cy="1790700"/>
          </a:xfrm>
          <a:prstGeom prst="rect">
            <a:avLst/>
          </a:prstGeom>
        </p:spPr>
      </p:pic>
    </p:spTree>
    <p:extLst>
      <p:ext uri="{BB962C8B-B14F-4D97-AF65-F5344CB8AC3E}">
        <p14:creationId xmlns:p14="http://schemas.microsoft.com/office/powerpoint/2010/main" val="1227741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695195"/>
          </a:xfrm>
        </p:spPr>
        <p:txBody>
          <a:bodyPr/>
          <a:lstStyle/>
          <a:p>
            <a:r>
              <a:rPr lang="en-US" dirty="0" smtClean="0"/>
              <a:t>Reading assignment	</a:t>
            </a:r>
            <a:endParaRPr lang="en-US" dirty="0"/>
          </a:p>
        </p:txBody>
      </p:sp>
      <p:sp>
        <p:nvSpPr>
          <p:cNvPr id="3" name="Content Placeholder 2"/>
          <p:cNvSpPr>
            <a:spLocks noGrp="1"/>
          </p:cNvSpPr>
          <p:nvPr>
            <p:ph idx="1"/>
          </p:nvPr>
        </p:nvSpPr>
        <p:spPr>
          <a:xfrm>
            <a:off x="549275" y="922588"/>
            <a:ext cx="8042276" cy="5021014"/>
          </a:xfrm>
        </p:spPr>
        <p:txBody>
          <a:bodyPr/>
          <a:lstStyle/>
          <a:p>
            <a:r>
              <a:rPr lang="en-US" dirty="0" smtClean="0"/>
              <a:t>SharePoint 2013 Page Model</a:t>
            </a:r>
          </a:p>
          <a:p>
            <a:r>
              <a:rPr lang="en-US" dirty="0">
                <a:hlinkClick r:id="rId2"/>
              </a:rPr>
              <a:t>https://msdn.microsoft.com/en-us/library/office/jj191506.</a:t>
            </a:r>
            <a:r>
              <a:rPr lang="en-US" dirty="0" smtClean="0">
                <a:hlinkClick r:id="rId2"/>
              </a:rPr>
              <a:t>aspx</a:t>
            </a:r>
            <a:endParaRPr lang="en-US" dirty="0" smtClean="0"/>
          </a:p>
          <a:p>
            <a:endParaRPr lang="en-US" dirty="0"/>
          </a:p>
        </p:txBody>
      </p:sp>
      <p:pic>
        <p:nvPicPr>
          <p:cNvPr id="5" name="Picture 4"/>
          <p:cNvPicPr>
            <a:picLocks noChangeAspect="1"/>
          </p:cNvPicPr>
          <p:nvPr/>
        </p:nvPicPr>
        <p:blipFill>
          <a:blip r:embed="rId3"/>
          <a:stretch>
            <a:fillRect/>
          </a:stretch>
        </p:blipFill>
        <p:spPr>
          <a:xfrm>
            <a:off x="1128396" y="2413719"/>
            <a:ext cx="5329011" cy="3957803"/>
          </a:xfrm>
          <a:prstGeom prst="rect">
            <a:avLst/>
          </a:prstGeom>
        </p:spPr>
      </p:pic>
      <p:sp>
        <p:nvSpPr>
          <p:cNvPr id="4" name="Date Placeholder 3"/>
          <p:cNvSpPr>
            <a:spLocks noGrp="1"/>
          </p:cNvSpPr>
          <p:nvPr>
            <p:ph type="dt" sz="half" idx="10"/>
          </p:nvPr>
        </p:nvSpPr>
        <p:spPr/>
        <p:txBody>
          <a:bodyPr/>
          <a:lstStyle/>
          <a:p>
            <a:fld id="{3245E8FF-B75D-854B-BEC7-4AF0F64D7E42}" type="datetime1">
              <a:rPr lang="en-US" smtClean="0"/>
              <a:t>11/25/16</a:t>
            </a:fld>
            <a:endParaRPr lang="en-US"/>
          </a:p>
        </p:txBody>
      </p:sp>
      <p:sp>
        <p:nvSpPr>
          <p:cNvPr id="6" name="Footer Placeholder 5"/>
          <p:cNvSpPr>
            <a:spLocks noGrp="1"/>
          </p:cNvSpPr>
          <p:nvPr>
            <p:ph type="ftr" sz="quarter" idx="11"/>
          </p:nvPr>
        </p:nvSpPr>
        <p:spPr/>
        <p:txBody>
          <a:bodyPr/>
          <a:lstStyle/>
          <a:p>
            <a:r>
              <a:rPr lang="en-US" smtClean="0"/>
              <a:t>MTM Training and Consulting By Tesfaye Gari</a:t>
            </a:r>
            <a:endParaRPr lang="en-US"/>
          </a:p>
        </p:txBody>
      </p:sp>
      <p:sp>
        <p:nvSpPr>
          <p:cNvPr id="7" name="Slide Number Placeholder 6"/>
          <p:cNvSpPr>
            <a:spLocks noGrp="1"/>
          </p:cNvSpPr>
          <p:nvPr>
            <p:ph type="sldNum" sz="quarter" idx="12"/>
          </p:nvPr>
        </p:nvSpPr>
        <p:spPr/>
        <p:txBody>
          <a:bodyPr/>
          <a:lstStyle/>
          <a:p>
            <a:fld id="{45517B47-0BE9-7B4B-91BB-72E182287487}" type="slidenum">
              <a:rPr lang="en-US" smtClean="0"/>
              <a:t>2</a:t>
            </a:fld>
            <a:endParaRPr lang="en-US"/>
          </a:p>
        </p:txBody>
      </p:sp>
    </p:spTree>
    <p:extLst>
      <p:ext uri="{BB962C8B-B14F-4D97-AF65-F5344CB8AC3E}">
        <p14:creationId xmlns:p14="http://schemas.microsoft.com/office/powerpoint/2010/main" val="91443361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a:t>
            </a:r>
            <a:r>
              <a:rPr lang="mr-IN" dirty="0" smtClean="0"/>
              <a:t>…</a:t>
            </a:r>
            <a:endParaRPr lang="en-US" dirty="0"/>
          </a:p>
        </p:txBody>
      </p:sp>
      <p:sp>
        <p:nvSpPr>
          <p:cNvPr id="3" name="Content Placeholder 2"/>
          <p:cNvSpPr>
            <a:spLocks noGrp="1"/>
          </p:cNvSpPr>
          <p:nvPr>
            <p:ph idx="1"/>
          </p:nvPr>
        </p:nvSpPr>
        <p:spPr/>
        <p:txBody>
          <a:bodyPr/>
          <a:lstStyle/>
          <a:p>
            <a:pPr marL="0" indent="0">
              <a:buNone/>
            </a:pPr>
            <a:r>
              <a:rPr lang="en-US" dirty="0"/>
              <a:t>2. </a:t>
            </a:r>
            <a:r>
              <a:rPr lang="en-US" dirty="0" smtClean="0"/>
              <a:t>Next </a:t>
            </a:r>
            <a:r>
              <a:rPr lang="en-US" dirty="0"/>
              <a:t>in Design Manager select “6. Edit Page Layouts” and then “Create a page layout</a:t>
            </a:r>
            <a:r>
              <a:rPr lang="en-US" dirty="0" smtClean="0"/>
              <a: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3. Now </a:t>
            </a:r>
            <a:r>
              <a:rPr lang="en-US" dirty="0"/>
              <a:t>Create a Custom Page layout using the Article Page Content type.</a:t>
            </a:r>
          </a:p>
        </p:txBody>
      </p:sp>
      <p:sp>
        <p:nvSpPr>
          <p:cNvPr id="4" name="Date Placeholder 3"/>
          <p:cNvSpPr>
            <a:spLocks noGrp="1"/>
          </p:cNvSpPr>
          <p:nvPr>
            <p:ph type="dt" sz="half" idx="10"/>
          </p:nvPr>
        </p:nvSpPr>
        <p:spPr/>
        <p:txBody>
          <a:bodyPr/>
          <a:lstStyle/>
          <a:p>
            <a:fld id="{3E117DF5-A308-924D-B1C4-F6B2615BC492}" type="datetime1">
              <a:rPr lang="en-US" smtClean="0"/>
              <a:t>11/25/16</a:t>
            </a:fld>
            <a:endParaRPr lang="en-US"/>
          </a:p>
        </p:txBody>
      </p:sp>
      <p:sp>
        <p:nvSpPr>
          <p:cNvPr id="5" name="Footer Placeholder 4"/>
          <p:cNvSpPr>
            <a:spLocks noGrp="1"/>
          </p:cNvSpPr>
          <p:nvPr>
            <p:ph type="ftr" sz="quarter" idx="11"/>
          </p:nvPr>
        </p:nvSpPr>
        <p:spPr/>
        <p:txBody>
          <a:bodyPr/>
          <a:lstStyle/>
          <a:p>
            <a:r>
              <a:rPr lang="en-US" smtClean="0"/>
              <a:t>MTM Training and Consulting By Tesfaye Gari</a:t>
            </a:r>
            <a:endParaRPr lang="en-US"/>
          </a:p>
        </p:txBody>
      </p:sp>
      <p:sp>
        <p:nvSpPr>
          <p:cNvPr id="6" name="Slide Number Placeholder 5"/>
          <p:cNvSpPr>
            <a:spLocks noGrp="1"/>
          </p:cNvSpPr>
          <p:nvPr>
            <p:ph type="sldNum" sz="quarter" idx="12"/>
          </p:nvPr>
        </p:nvSpPr>
        <p:spPr/>
        <p:txBody>
          <a:bodyPr/>
          <a:lstStyle/>
          <a:p>
            <a:fld id="{45517B47-0BE9-7B4B-91BB-72E182287487}" type="slidenum">
              <a:rPr lang="en-US" smtClean="0"/>
              <a:t>20</a:t>
            </a:fld>
            <a:endParaRPr lang="en-US"/>
          </a:p>
        </p:txBody>
      </p:sp>
      <p:pic>
        <p:nvPicPr>
          <p:cNvPr id="7" name="Picture 6"/>
          <p:cNvPicPr>
            <a:picLocks noChangeAspect="1"/>
          </p:cNvPicPr>
          <p:nvPr/>
        </p:nvPicPr>
        <p:blipFill>
          <a:blip r:embed="rId2"/>
          <a:stretch>
            <a:fillRect/>
          </a:stretch>
        </p:blipFill>
        <p:spPr>
          <a:xfrm>
            <a:off x="372281" y="2365439"/>
            <a:ext cx="7778240" cy="2606819"/>
          </a:xfrm>
          <a:prstGeom prst="rect">
            <a:avLst/>
          </a:prstGeom>
        </p:spPr>
      </p:pic>
    </p:spTree>
    <p:extLst>
      <p:ext uri="{BB962C8B-B14F-4D97-AF65-F5344CB8AC3E}">
        <p14:creationId xmlns:p14="http://schemas.microsoft.com/office/powerpoint/2010/main" val="84711649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a:t>
            </a:r>
            <a:r>
              <a:rPr lang="mr-IN" dirty="0" smtClean="0"/>
              <a:t>…</a:t>
            </a:r>
            <a:endParaRPr lang="en-US" dirty="0"/>
          </a:p>
        </p:txBody>
      </p:sp>
      <p:sp>
        <p:nvSpPr>
          <p:cNvPr id="3" name="Content Placeholder 2"/>
          <p:cNvSpPr>
            <a:spLocks noGrp="1"/>
          </p:cNvSpPr>
          <p:nvPr>
            <p:ph idx="1"/>
          </p:nvPr>
        </p:nvSpPr>
        <p:spPr/>
        <p:txBody>
          <a:bodyPr/>
          <a:lstStyle/>
          <a:p>
            <a:pPr marL="0" indent="0">
              <a:buNone/>
            </a:pPr>
            <a:r>
              <a:rPr lang="en-US" dirty="0" smtClean="0"/>
              <a:t>4. When </a:t>
            </a:r>
            <a:r>
              <a:rPr lang="en-US" dirty="0"/>
              <a:t>the Layout is Created, it gets available in “Edit Page Layouts” list and the “Master Page gallery” of the site</a:t>
            </a:r>
            <a:r>
              <a:rPr lang="en-US" dirty="0" smtClean="0"/>
              <a:t>. The </a:t>
            </a:r>
            <a:r>
              <a:rPr lang="en-US" dirty="0"/>
              <a:t>Layout Page will be in Drafts mode until you publish it as a major version.</a:t>
            </a:r>
          </a:p>
        </p:txBody>
      </p:sp>
      <p:sp>
        <p:nvSpPr>
          <p:cNvPr id="4" name="Date Placeholder 3"/>
          <p:cNvSpPr>
            <a:spLocks noGrp="1"/>
          </p:cNvSpPr>
          <p:nvPr>
            <p:ph type="dt" sz="half" idx="10"/>
          </p:nvPr>
        </p:nvSpPr>
        <p:spPr/>
        <p:txBody>
          <a:bodyPr/>
          <a:lstStyle/>
          <a:p>
            <a:fld id="{3E117DF5-A308-924D-B1C4-F6B2615BC492}" type="datetime1">
              <a:rPr lang="en-US" smtClean="0"/>
              <a:t>11/25/16</a:t>
            </a:fld>
            <a:endParaRPr lang="en-US"/>
          </a:p>
        </p:txBody>
      </p:sp>
      <p:sp>
        <p:nvSpPr>
          <p:cNvPr id="5" name="Footer Placeholder 4"/>
          <p:cNvSpPr>
            <a:spLocks noGrp="1"/>
          </p:cNvSpPr>
          <p:nvPr>
            <p:ph type="ftr" sz="quarter" idx="11"/>
          </p:nvPr>
        </p:nvSpPr>
        <p:spPr/>
        <p:txBody>
          <a:bodyPr/>
          <a:lstStyle/>
          <a:p>
            <a:r>
              <a:rPr lang="en-US" smtClean="0"/>
              <a:t>MTM Training and Consulting By Tesfaye Gari</a:t>
            </a:r>
            <a:endParaRPr lang="en-US"/>
          </a:p>
        </p:txBody>
      </p:sp>
      <p:sp>
        <p:nvSpPr>
          <p:cNvPr id="6" name="Slide Number Placeholder 5"/>
          <p:cNvSpPr>
            <a:spLocks noGrp="1"/>
          </p:cNvSpPr>
          <p:nvPr>
            <p:ph type="sldNum" sz="quarter" idx="12"/>
          </p:nvPr>
        </p:nvSpPr>
        <p:spPr/>
        <p:txBody>
          <a:bodyPr/>
          <a:lstStyle/>
          <a:p>
            <a:fld id="{45517B47-0BE9-7B4B-91BB-72E182287487}" type="slidenum">
              <a:rPr lang="en-US" smtClean="0"/>
              <a:t>21</a:t>
            </a:fld>
            <a:endParaRPr lang="en-US"/>
          </a:p>
        </p:txBody>
      </p:sp>
      <p:pic>
        <p:nvPicPr>
          <p:cNvPr id="7" name="Picture 6"/>
          <p:cNvPicPr>
            <a:picLocks noChangeAspect="1"/>
          </p:cNvPicPr>
          <p:nvPr/>
        </p:nvPicPr>
        <p:blipFill>
          <a:blip r:embed="rId2"/>
          <a:stretch>
            <a:fillRect/>
          </a:stretch>
        </p:blipFill>
        <p:spPr>
          <a:xfrm>
            <a:off x="549276" y="3125911"/>
            <a:ext cx="4556124" cy="3351006"/>
          </a:xfrm>
          <a:prstGeom prst="rect">
            <a:avLst/>
          </a:prstGeom>
        </p:spPr>
      </p:pic>
      <p:pic>
        <p:nvPicPr>
          <p:cNvPr id="8" name="Picture 7"/>
          <p:cNvPicPr>
            <a:picLocks noChangeAspect="1"/>
          </p:cNvPicPr>
          <p:nvPr/>
        </p:nvPicPr>
        <p:blipFill>
          <a:blip r:embed="rId3"/>
          <a:stretch>
            <a:fillRect/>
          </a:stretch>
        </p:blipFill>
        <p:spPr>
          <a:xfrm>
            <a:off x="3214713" y="5294996"/>
            <a:ext cx="5376838" cy="648605"/>
          </a:xfrm>
          <a:prstGeom prst="rect">
            <a:avLst/>
          </a:prstGeom>
        </p:spPr>
      </p:pic>
    </p:spTree>
    <p:extLst>
      <p:ext uri="{BB962C8B-B14F-4D97-AF65-F5344CB8AC3E}">
        <p14:creationId xmlns:p14="http://schemas.microsoft.com/office/powerpoint/2010/main" val="397884942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102571"/>
          </a:xfrm>
        </p:spPr>
        <p:txBody>
          <a:bodyPr/>
          <a:lstStyle/>
          <a:p>
            <a:r>
              <a:rPr lang="en-US" dirty="0" smtClean="0"/>
              <a:t>Steps</a:t>
            </a:r>
            <a:r>
              <a:rPr lang="mr-IN" dirty="0" smtClean="0"/>
              <a:t>…</a:t>
            </a:r>
            <a:endParaRPr lang="en-US" dirty="0"/>
          </a:p>
        </p:txBody>
      </p:sp>
      <p:sp>
        <p:nvSpPr>
          <p:cNvPr id="3" name="Content Placeholder 2"/>
          <p:cNvSpPr>
            <a:spLocks noGrp="1"/>
          </p:cNvSpPr>
          <p:nvPr>
            <p:ph idx="1"/>
          </p:nvPr>
        </p:nvSpPr>
        <p:spPr>
          <a:xfrm>
            <a:off x="549275" y="1210147"/>
            <a:ext cx="8042276" cy="4733454"/>
          </a:xfrm>
        </p:spPr>
        <p:txBody>
          <a:bodyPr/>
          <a:lstStyle/>
          <a:p>
            <a:pPr marL="0" indent="0">
              <a:buNone/>
            </a:pPr>
            <a:r>
              <a:rPr lang="en-US" dirty="0" smtClean="0"/>
              <a:t>5. Next </a:t>
            </a:r>
            <a:r>
              <a:rPr lang="en-US" dirty="0"/>
              <a:t>Edit the New Layout Page and save the Changes</a:t>
            </a:r>
            <a:r>
              <a:rPr lang="en-US" dirty="0" smtClean="0"/>
              <a:t>.  In </a:t>
            </a:r>
            <a:r>
              <a:rPr lang="en-US" dirty="0"/>
              <a:t>SharePoint 2013 for every Layout page two files – .</a:t>
            </a:r>
            <a:r>
              <a:rPr lang="en-US" dirty="0" err="1"/>
              <a:t>aspx</a:t>
            </a:r>
            <a:r>
              <a:rPr lang="en-US" dirty="0"/>
              <a:t> and html are created by default</a:t>
            </a:r>
            <a:r>
              <a:rPr lang="en-US" dirty="0" smtClean="0"/>
              <a:t>.</a:t>
            </a:r>
          </a:p>
          <a:p>
            <a:pPr marL="0" indent="0">
              <a:buNone/>
            </a:pPr>
            <a:r>
              <a:rPr lang="en-US" dirty="0"/>
              <a:t>For making Changes to the Custom Layout, you need to download the html file (see above – Custom page </a:t>
            </a:r>
            <a:r>
              <a:rPr lang="en-US" dirty="0" err="1"/>
              <a:t>Layout.html</a:t>
            </a:r>
            <a:r>
              <a:rPr lang="en-US" dirty="0"/>
              <a:t>) of your layout page and make Changes to it</a:t>
            </a:r>
            <a:r>
              <a:rPr lang="en-US" dirty="0" smtClean="0"/>
              <a:t>. The </a:t>
            </a:r>
            <a:r>
              <a:rPr lang="en-US" dirty="0"/>
              <a:t>modified html file is then saved back to the </a:t>
            </a:r>
            <a:r>
              <a:rPr lang="en-US" dirty="0" err="1"/>
              <a:t>MasterPage</a:t>
            </a:r>
            <a:r>
              <a:rPr lang="en-US" dirty="0"/>
              <a:t> Page gallery where the corresponding .</a:t>
            </a:r>
            <a:r>
              <a:rPr lang="en-US" dirty="0" err="1"/>
              <a:t>aspx</a:t>
            </a:r>
            <a:r>
              <a:rPr lang="en-US" dirty="0"/>
              <a:t> file gets updated automatically.</a:t>
            </a:r>
          </a:p>
        </p:txBody>
      </p:sp>
      <p:sp>
        <p:nvSpPr>
          <p:cNvPr id="4" name="Date Placeholder 3"/>
          <p:cNvSpPr>
            <a:spLocks noGrp="1"/>
          </p:cNvSpPr>
          <p:nvPr>
            <p:ph type="dt" sz="half" idx="10"/>
          </p:nvPr>
        </p:nvSpPr>
        <p:spPr/>
        <p:txBody>
          <a:bodyPr/>
          <a:lstStyle/>
          <a:p>
            <a:fld id="{3E117DF5-A308-924D-B1C4-F6B2615BC492}" type="datetime1">
              <a:rPr lang="en-US" smtClean="0"/>
              <a:t>11/25/16</a:t>
            </a:fld>
            <a:endParaRPr lang="en-US"/>
          </a:p>
        </p:txBody>
      </p:sp>
      <p:sp>
        <p:nvSpPr>
          <p:cNvPr id="5" name="Footer Placeholder 4"/>
          <p:cNvSpPr>
            <a:spLocks noGrp="1"/>
          </p:cNvSpPr>
          <p:nvPr>
            <p:ph type="ftr" sz="quarter" idx="11"/>
          </p:nvPr>
        </p:nvSpPr>
        <p:spPr/>
        <p:txBody>
          <a:bodyPr/>
          <a:lstStyle/>
          <a:p>
            <a:r>
              <a:rPr lang="en-US" smtClean="0"/>
              <a:t>MTM Training and Consulting By Tesfaye Gari</a:t>
            </a:r>
            <a:endParaRPr lang="en-US"/>
          </a:p>
        </p:txBody>
      </p:sp>
      <p:sp>
        <p:nvSpPr>
          <p:cNvPr id="6" name="Slide Number Placeholder 5"/>
          <p:cNvSpPr>
            <a:spLocks noGrp="1"/>
          </p:cNvSpPr>
          <p:nvPr>
            <p:ph type="sldNum" sz="quarter" idx="12"/>
          </p:nvPr>
        </p:nvSpPr>
        <p:spPr/>
        <p:txBody>
          <a:bodyPr/>
          <a:lstStyle/>
          <a:p>
            <a:fld id="{45517B47-0BE9-7B4B-91BB-72E182287487}" type="slidenum">
              <a:rPr lang="en-US" smtClean="0"/>
              <a:t>22</a:t>
            </a:fld>
            <a:endParaRPr lang="en-US"/>
          </a:p>
        </p:txBody>
      </p:sp>
      <p:pic>
        <p:nvPicPr>
          <p:cNvPr id="7" name="Picture 6"/>
          <p:cNvPicPr>
            <a:picLocks noChangeAspect="1"/>
          </p:cNvPicPr>
          <p:nvPr/>
        </p:nvPicPr>
        <p:blipFill>
          <a:blip r:embed="rId2"/>
          <a:stretch>
            <a:fillRect/>
          </a:stretch>
        </p:blipFill>
        <p:spPr>
          <a:xfrm>
            <a:off x="2184654" y="5183468"/>
            <a:ext cx="4343400" cy="1092200"/>
          </a:xfrm>
          <a:prstGeom prst="rect">
            <a:avLst/>
          </a:prstGeom>
        </p:spPr>
      </p:pic>
    </p:spTree>
    <p:extLst>
      <p:ext uri="{BB962C8B-B14F-4D97-AF65-F5344CB8AC3E}">
        <p14:creationId xmlns:p14="http://schemas.microsoft.com/office/powerpoint/2010/main" val="153779968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707177"/>
          </a:xfrm>
        </p:spPr>
        <p:txBody>
          <a:bodyPr/>
          <a:lstStyle/>
          <a:p>
            <a:r>
              <a:rPr lang="en-US" dirty="0" smtClean="0"/>
              <a:t>Steps</a:t>
            </a:r>
            <a:r>
              <a:rPr lang="mr-IN" dirty="0" smtClean="0"/>
              <a:t>…</a:t>
            </a:r>
            <a:endParaRPr lang="en-US" dirty="0"/>
          </a:p>
        </p:txBody>
      </p:sp>
      <p:sp>
        <p:nvSpPr>
          <p:cNvPr id="3" name="Content Placeholder 2"/>
          <p:cNvSpPr>
            <a:spLocks noGrp="1"/>
          </p:cNvSpPr>
          <p:nvPr>
            <p:ph idx="1"/>
          </p:nvPr>
        </p:nvSpPr>
        <p:spPr>
          <a:xfrm>
            <a:off x="549275" y="814753"/>
            <a:ext cx="8042276" cy="5128848"/>
          </a:xfrm>
        </p:spPr>
        <p:txBody>
          <a:bodyPr/>
          <a:lstStyle/>
          <a:p>
            <a:pPr marL="0" indent="0">
              <a:buNone/>
            </a:pPr>
            <a:r>
              <a:rPr lang="en-US" dirty="0" smtClean="0"/>
              <a:t>6</a:t>
            </a:r>
            <a:r>
              <a:rPr lang="en-US" dirty="0"/>
              <a:t>. Once you have updated and saved the Layout page, you need to Publish the Layout page as a major version to make it available in Layouts list</a:t>
            </a:r>
            <a:r>
              <a:rPr lang="en-US" dirty="0" smtClean="0"/>
              <a:t>.</a:t>
            </a:r>
          </a:p>
          <a:p>
            <a:pPr marL="0" indent="0">
              <a:buNone/>
            </a:pPr>
            <a:r>
              <a:rPr lang="en-US" dirty="0"/>
              <a:t>7. Finally, Create a new Page with your Custom Layout.</a:t>
            </a:r>
          </a:p>
        </p:txBody>
      </p:sp>
      <p:sp>
        <p:nvSpPr>
          <p:cNvPr id="4" name="Date Placeholder 3"/>
          <p:cNvSpPr>
            <a:spLocks noGrp="1"/>
          </p:cNvSpPr>
          <p:nvPr>
            <p:ph type="dt" sz="half" idx="10"/>
          </p:nvPr>
        </p:nvSpPr>
        <p:spPr/>
        <p:txBody>
          <a:bodyPr/>
          <a:lstStyle/>
          <a:p>
            <a:fld id="{3E117DF5-A308-924D-B1C4-F6B2615BC492}" type="datetime1">
              <a:rPr lang="en-US" smtClean="0"/>
              <a:t>11/25/16</a:t>
            </a:fld>
            <a:endParaRPr lang="en-US"/>
          </a:p>
        </p:txBody>
      </p:sp>
      <p:sp>
        <p:nvSpPr>
          <p:cNvPr id="5" name="Footer Placeholder 4"/>
          <p:cNvSpPr>
            <a:spLocks noGrp="1"/>
          </p:cNvSpPr>
          <p:nvPr>
            <p:ph type="ftr" sz="quarter" idx="11"/>
          </p:nvPr>
        </p:nvSpPr>
        <p:spPr/>
        <p:txBody>
          <a:bodyPr/>
          <a:lstStyle/>
          <a:p>
            <a:r>
              <a:rPr lang="en-US" smtClean="0"/>
              <a:t>MTM Training and Consulting By Tesfaye Gari</a:t>
            </a:r>
            <a:endParaRPr lang="en-US"/>
          </a:p>
        </p:txBody>
      </p:sp>
      <p:sp>
        <p:nvSpPr>
          <p:cNvPr id="6" name="Slide Number Placeholder 5"/>
          <p:cNvSpPr>
            <a:spLocks noGrp="1"/>
          </p:cNvSpPr>
          <p:nvPr>
            <p:ph type="sldNum" sz="quarter" idx="12"/>
          </p:nvPr>
        </p:nvSpPr>
        <p:spPr/>
        <p:txBody>
          <a:bodyPr/>
          <a:lstStyle/>
          <a:p>
            <a:fld id="{45517B47-0BE9-7B4B-91BB-72E182287487}" type="slidenum">
              <a:rPr lang="en-US" smtClean="0"/>
              <a:t>23</a:t>
            </a:fld>
            <a:endParaRPr lang="en-US"/>
          </a:p>
        </p:txBody>
      </p:sp>
      <p:pic>
        <p:nvPicPr>
          <p:cNvPr id="7" name="Picture 6"/>
          <p:cNvPicPr>
            <a:picLocks noChangeAspect="1"/>
          </p:cNvPicPr>
          <p:nvPr/>
        </p:nvPicPr>
        <p:blipFill>
          <a:blip r:embed="rId2"/>
          <a:stretch>
            <a:fillRect/>
          </a:stretch>
        </p:blipFill>
        <p:spPr>
          <a:xfrm>
            <a:off x="375900" y="3330280"/>
            <a:ext cx="5253935" cy="2945388"/>
          </a:xfrm>
          <a:prstGeom prst="rect">
            <a:avLst/>
          </a:prstGeom>
        </p:spPr>
      </p:pic>
      <p:pic>
        <p:nvPicPr>
          <p:cNvPr id="8" name="Picture 7"/>
          <p:cNvPicPr>
            <a:picLocks noChangeAspect="1"/>
          </p:cNvPicPr>
          <p:nvPr/>
        </p:nvPicPr>
        <p:blipFill>
          <a:blip r:embed="rId3"/>
          <a:stretch>
            <a:fillRect/>
          </a:stretch>
        </p:blipFill>
        <p:spPr>
          <a:xfrm>
            <a:off x="5571704" y="2768601"/>
            <a:ext cx="3670300" cy="3175000"/>
          </a:xfrm>
          <a:prstGeom prst="rect">
            <a:avLst/>
          </a:prstGeom>
        </p:spPr>
      </p:pic>
    </p:spTree>
    <p:extLst>
      <p:ext uri="{BB962C8B-B14F-4D97-AF65-F5344CB8AC3E}">
        <p14:creationId xmlns:p14="http://schemas.microsoft.com/office/powerpoint/2010/main" val="374025352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7214160" cy="611323"/>
          </a:xfrm>
        </p:spPr>
        <p:txBody>
          <a:bodyPr/>
          <a:lstStyle/>
          <a:p>
            <a:r>
              <a:rPr lang="en-US" sz="2400" b="1" dirty="0" smtClean="0"/>
              <a:t>Create Pages from the new page layout</a:t>
            </a:r>
            <a:endParaRPr lang="en-US" sz="2400" b="1" dirty="0"/>
          </a:p>
        </p:txBody>
      </p:sp>
      <p:pic>
        <p:nvPicPr>
          <p:cNvPr id="7" name="Content Placeholder 6"/>
          <p:cNvPicPr>
            <a:picLocks noGrp="1" noChangeAspect="1"/>
          </p:cNvPicPr>
          <p:nvPr>
            <p:ph idx="1"/>
          </p:nvPr>
        </p:nvPicPr>
        <p:blipFill>
          <a:blip r:embed="rId2"/>
          <a:srcRect l="21026" r="21026"/>
          <a:stretch>
            <a:fillRect/>
          </a:stretch>
        </p:blipFill>
        <p:spPr>
          <a:xfrm>
            <a:off x="264458" y="934569"/>
            <a:ext cx="3844801" cy="2076465"/>
          </a:xfrm>
        </p:spPr>
      </p:pic>
      <p:sp>
        <p:nvSpPr>
          <p:cNvPr id="4" name="Date Placeholder 3"/>
          <p:cNvSpPr>
            <a:spLocks noGrp="1"/>
          </p:cNvSpPr>
          <p:nvPr>
            <p:ph type="dt" sz="half" idx="10"/>
          </p:nvPr>
        </p:nvSpPr>
        <p:spPr/>
        <p:txBody>
          <a:bodyPr/>
          <a:lstStyle/>
          <a:p>
            <a:fld id="{3E117DF5-A308-924D-B1C4-F6B2615BC492}" type="datetime1">
              <a:rPr lang="en-US" smtClean="0"/>
              <a:t>11/25/16</a:t>
            </a:fld>
            <a:endParaRPr lang="en-US"/>
          </a:p>
        </p:txBody>
      </p:sp>
      <p:sp>
        <p:nvSpPr>
          <p:cNvPr id="5" name="Footer Placeholder 4"/>
          <p:cNvSpPr>
            <a:spLocks noGrp="1"/>
          </p:cNvSpPr>
          <p:nvPr>
            <p:ph type="ftr" sz="quarter" idx="11"/>
          </p:nvPr>
        </p:nvSpPr>
        <p:spPr/>
        <p:txBody>
          <a:bodyPr/>
          <a:lstStyle/>
          <a:p>
            <a:r>
              <a:rPr lang="en-US" smtClean="0"/>
              <a:t>MTM Training and Consulting By Tesfaye Gari</a:t>
            </a:r>
            <a:endParaRPr lang="en-US"/>
          </a:p>
        </p:txBody>
      </p:sp>
      <p:sp>
        <p:nvSpPr>
          <p:cNvPr id="6" name="Slide Number Placeholder 5"/>
          <p:cNvSpPr>
            <a:spLocks noGrp="1"/>
          </p:cNvSpPr>
          <p:nvPr>
            <p:ph type="sldNum" sz="quarter" idx="12"/>
          </p:nvPr>
        </p:nvSpPr>
        <p:spPr/>
        <p:txBody>
          <a:bodyPr/>
          <a:lstStyle/>
          <a:p>
            <a:fld id="{45517B47-0BE9-7B4B-91BB-72E182287487}" type="slidenum">
              <a:rPr lang="en-US" smtClean="0"/>
              <a:t>24</a:t>
            </a:fld>
            <a:endParaRPr lang="en-US"/>
          </a:p>
        </p:txBody>
      </p:sp>
      <p:sp>
        <p:nvSpPr>
          <p:cNvPr id="8" name="Rectangle 7"/>
          <p:cNvSpPr/>
          <p:nvPr/>
        </p:nvSpPr>
        <p:spPr>
          <a:xfrm>
            <a:off x="4276659" y="1303330"/>
            <a:ext cx="4780483" cy="646331"/>
          </a:xfrm>
          <a:prstGeom prst="rect">
            <a:avLst/>
          </a:prstGeom>
        </p:spPr>
        <p:txBody>
          <a:bodyPr wrap="square">
            <a:spAutoFit/>
          </a:bodyPr>
          <a:lstStyle/>
          <a:p>
            <a:r>
              <a:rPr lang="en-US" dirty="0"/>
              <a:t>Click on </a:t>
            </a:r>
            <a:r>
              <a:rPr lang="en-US" dirty="0" smtClean="0"/>
              <a:t>Pages and the </a:t>
            </a:r>
            <a:r>
              <a:rPr lang="en-US" dirty="0"/>
              <a:t>‘FILES’ tab and select Page.</a:t>
            </a:r>
          </a:p>
        </p:txBody>
      </p:sp>
      <p:pic>
        <p:nvPicPr>
          <p:cNvPr id="9" name="Picture 8"/>
          <p:cNvPicPr>
            <a:picLocks noChangeAspect="1"/>
          </p:cNvPicPr>
          <p:nvPr/>
        </p:nvPicPr>
        <p:blipFill>
          <a:blip r:embed="rId3"/>
          <a:stretch>
            <a:fillRect/>
          </a:stretch>
        </p:blipFill>
        <p:spPr>
          <a:xfrm>
            <a:off x="1002960" y="3011034"/>
            <a:ext cx="1920246" cy="3364605"/>
          </a:xfrm>
          <a:prstGeom prst="rect">
            <a:avLst/>
          </a:prstGeom>
        </p:spPr>
      </p:pic>
      <p:pic>
        <p:nvPicPr>
          <p:cNvPr id="10" name="Picture 9"/>
          <p:cNvPicPr>
            <a:picLocks noChangeAspect="1"/>
          </p:cNvPicPr>
          <p:nvPr/>
        </p:nvPicPr>
        <p:blipFill>
          <a:blip r:embed="rId4"/>
          <a:stretch>
            <a:fillRect/>
          </a:stretch>
        </p:blipFill>
        <p:spPr>
          <a:xfrm>
            <a:off x="3248874" y="2997136"/>
            <a:ext cx="5447712" cy="3643657"/>
          </a:xfrm>
          <a:prstGeom prst="rect">
            <a:avLst/>
          </a:prstGeom>
        </p:spPr>
      </p:pic>
      <p:sp>
        <p:nvSpPr>
          <p:cNvPr id="11" name="Rectangle 10"/>
          <p:cNvSpPr/>
          <p:nvPr/>
        </p:nvSpPr>
        <p:spPr>
          <a:xfrm>
            <a:off x="4276659" y="2390727"/>
            <a:ext cx="4572000" cy="646331"/>
          </a:xfrm>
          <a:prstGeom prst="rect">
            <a:avLst/>
          </a:prstGeom>
        </p:spPr>
        <p:txBody>
          <a:bodyPr>
            <a:spAutoFit/>
          </a:bodyPr>
          <a:lstStyle/>
          <a:p>
            <a:r>
              <a:rPr lang="en-US" dirty="0"/>
              <a:t>Finally Create a new Page with your Custom Layout.</a:t>
            </a:r>
          </a:p>
        </p:txBody>
      </p:sp>
    </p:spTree>
    <p:extLst>
      <p:ext uri="{BB962C8B-B14F-4D97-AF65-F5344CB8AC3E}">
        <p14:creationId xmlns:p14="http://schemas.microsoft.com/office/powerpoint/2010/main" val="200380528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862938"/>
          </a:xfrm>
        </p:spPr>
        <p:txBody>
          <a:bodyPr/>
          <a:lstStyle/>
          <a:p>
            <a:r>
              <a:rPr lang="en-US" sz="2400" b="1" dirty="0"/>
              <a:t>How to add Snippets from Snippet Gallery in Master Pages &amp; Layout Pages in SharePoint 2013</a:t>
            </a:r>
          </a:p>
        </p:txBody>
      </p:sp>
      <p:sp>
        <p:nvSpPr>
          <p:cNvPr id="3" name="Content Placeholder 2"/>
          <p:cNvSpPr>
            <a:spLocks noGrp="1"/>
          </p:cNvSpPr>
          <p:nvPr>
            <p:ph idx="1"/>
          </p:nvPr>
        </p:nvSpPr>
        <p:spPr>
          <a:xfrm>
            <a:off x="455253" y="1461762"/>
            <a:ext cx="8136298" cy="4481839"/>
          </a:xfrm>
        </p:spPr>
        <p:txBody>
          <a:bodyPr/>
          <a:lstStyle/>
          <a:p>
            <a:r>
              <a:rPr lang="en-US" dirty="0"/>
              <a:t>In SharePoint 2013 for every Layout page two files – .</a:t>
            </a:r>
            <a:r>
              <a:rPr lang="en-US" dirty="0" err="1"/>
              <a:t>aspx</a:t>
            </a:r>
            <a:r>
              <a:rPr lang="en-US" dirty="0"/>
              <a:t> and html are Created by default</a:t>
            </a:r>
            <a:r>
              <a:rPr lang="en-US" dirty="0" smtClean="0"/>
              <a:t>. For </a:t>
            </a:r>
            <a:r>
              <a:rPr lang="en-US" dirty="0"/>
              <a:t>making Changes to the Custom Layout, you need to download the html file of the layout page and make Changes to it. </a:t>
            </a:r>
            <a:endParaRPr lang="en-US" dirty="0" smtClean="0"/>
          </a:p>
          <a:p>
            <a:r>
              <a:rPr lang="en-US" dirty="0" smtClean="0"/>
              <a:t>The </a:t>
            </a:r>
            <a:r>
              <a:rPr lang="en-US" dirty="0"/>
              <a:t>modified html file is then saved back to the </a:t>
            </a:r>
            <a:r>
              <a:rPr lang="en-US" dirty="0" smtClean="0"/>
              <a:t>Master </a:t>
            </a:r>
            <a:r>
              <a:rPr lang="en-US" dirty="0"/>
              <a:t>Page gallery and the corresponding .</a:t>
            </a:r>
            <a:r>
              <a:rPr lang="en-US" dirty="0" err="1"/>
              <a:t>aspx</a:t>
            </a:r>
            <a:r>
              <a:rPr lang="en-US" dirty="0"/>
              <a:t> file gets updated automatically.</a:t>
            </a:r>
          </a:p>
          <a:p>
            <a:r>
              <a:rPr lang="en-US" dirty="0"/>
              <a:t>In our case below are two files created.</a:t>
            </a:r>
          </a:p>
        </p:txBody>
      </p:sp>
      <p:sp>
        <p:nvSpPr>
          <p:cNvPr id="4" name="Date Placeholder 3"/>
          <p:cNvSpPr>
            <a:spLocks noGrp="1"/>
          </p:cNvSpPr>
          <p:nvPr>
            <p:ph type="dt" sz="half" idx="10"/>
          </p:nvPr>
        </p:nvSpPr>
        <p:spPr/>
        <p:txBody>
          <a:bodyPr/>
          <a:lstStyle/>
          <a:p>
            <a:fld id="{3E117DF5-A308-924D-B1C4-F6B2615BC492}" type="datetime1">
              <a:rPr lang="en-US" smtClean="0"/>
              <a:t>11/25/16</a:t>
            </a:fld>
            <a:endParaRPr lang="en-US"/>
          </a:p>
        </p:txBody>
      </p:sp>
      <p:sp>
        <p:nvSpPr>
          <p:cNvPr id="5" name="Footer Placeholder 4"/>
          <p:cNvSpPr>
            <a:spLocks noGrp="1"/>
          </p:cNvSpPr>
          <p:nvPr>
            <p:ph type="ftr" sz="quarter" idx="11"/>
          </p:nvPr>
        </p:nvSpPr>
        <p:spPr/>
        <p:txBody>
          <a:bodyPr/>
          <a:lstStyle/>
          <a:p>
            <a:r>
              <a:rPr lang="en-US" smtClean="0"/>
              <a:t>MTM Training and Consulting By Tesfaye Gari</a:t>
            </a:r>
            <a:endParaRPr lang="en-US"/>
          </a:p>
        </p:txBody>
      </p:sp>
      <p:sp>
        <p:nvSpPr>
          <p:cNvPr id="6" name="Slide Number Placeholder 5"/>
          <p:cNvSpPr>
            <a:spLocks noGrp="1"/>
          </p:cNvSpPr>
          <p:nvPr>
            <p:ph type="sldNum" sz="quarter" idx="12"/>
          </p:nvPr>
        </p:nvSpPr>
        <p:spPr/>
        <p:txBody>
          <a:bodyPr/>
          <a:lstStyle/>
          <a:p>
            <a:fld id="{45517B47-0BE9-7B4B-91BB-72E182287487}" type="slidenum">
              <a:rPr lang="en-US" smtClean="0"/>
              <a:t>25</a:t>
            </a:fld>
            <a:endParaRPr lang="en-US"/>
          </a:p>
        </p:txBody>
      </p:sp>
      <p:sp>
        <p:nvSpPr>
          <p:cNvPr id="7" name="Rectangle 6"/>
          <p:cNvSpPr/>
          <p:nvPr/>
        </p:nvSpPr>
        <p:spPr>
          <a:xfrm>
            <a:off x="455253" y="1096436"/>
            <a:ext cx="3787515" cy="461665"/>
          </a:xfrm>
          <a:prstGeom prst="rect">
            <a:avLst/>
          </a:prstGeom>
        </p:spPr>
        <p:txBody>
          <a:bodyPr wrap="none">
            <a:spAutoFit/>
          </a:bodyPr>
          <a:lstStyle/>
          <a:p>
            <a:r>
              <a:rPr lang="en-US" sz="2400" u="sng" dirty="0">
                <a:solidFill>
                  <a:schemeClr val="accent1"/>
                </a:solidFill>
                <a:latin typeface="+mj-lt"/>
                <a:ea typeface="+mj-ea"/>
                <a:cs typeface="+mj-cs"/>
              </a:rPr>
              <a:t>How to Edit Page Layout</a:t>
            </a:r>
          </a:p>
        </p:txBody>
      </p:sp>
      <p:pic>
        <p:nvPicPr>
          <p:cNvPr id="8" name="Picture 7"/>
          <p:cNvPicPr>
            <a:picLocks noChangeAspect="1"/>
          </p:cNvPicPr>
          <p:nvPr/>
        </p:nvPicPr>
        <p:blipFill>
          <a:blip r:embed="rId2"/>
          <a:stretch>
            <a:fillRect/>
          </a:stretch>
        </p:blipFill>
        <p:spPr>
          <a:xfrm>
            <a:off x="1490101" y="5277684"/>
            <a:ext cx="4343400" cy="1092200"/>
          </a:xfrm>
          <a:prstGeom prst="rect">
            <a:avLst/>
          </a:prstGeom>
        </p:spPr>
      </p:pic>
    </p:spTree>
    <p:extLst>
      <p:ext uri="{BB962C8B-B14F-4D97-AF65-F5344CB8AC3E}">
        <p14:creationId xmlns:p14="http://schemas.microsoft.com/office/powerpoint/2010/main" val="3852461750"/>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7214160" cy="719158"/>
          </a:xfrm>
        </p:spPr>
        <p:txBody>
          <a:bodyPr/>
          <a:lstStyle/>
          <a:p>
            <a:r>
              <a:rPr lang="en-US" dirty="0" smtClean="0"/>
              <a:t>Editing Page Layouts</a:t>
            </a:r>
            <a:endParaRPr lang="en-US" dirty="0"/>
          </a:p>
        </p:txBody>
      </p:sp>
      <p:sp>
        <p:nvSpPr>
          <p:cNvPr id="3" name="Content Placeholder 2"/>
          <p:cNvSpPr>
            <a:spLocks noGrp="1"/>
          </p:cNvSpPr>
          <p:nvPr>
            <p:ph idx="1"/>
          </p:nvPr>
        </p:nvSpPr>
        <p:spPr>
          <a:xfrm>
            <a:off x="549275" y="1174202"/>
            <a:ext cx="8042276" cy="4769399"/>
          </a:xfrm>
        </p:spPr>
        <p:txBody>
          <a:bodyPr>
            <a:normAutofit/>
          </a:bodyPr>
          <a:lstStyle/>
          <a:p>
            <a:r>
              <a:rPr lang="en-US" dirty="0"/>
              <a:t>To work with these files you can either navigate to the Master Page gallery of your site or you can download them by Mapping the </a:t>
            </a:r>
            <a:r>
              <a:rPr lang="en-US" dirty="0" smtClean="0"/>
              <a:t>Master Page </a:t>
            </a:r>
            <a:r>
              <a:rPr lang="en-US" dirty="0"/>
              <a:t>Gallery as a </a:t>
            </a:r>
            <a:r>
              <a:rPr lang="en-US" dirty="0" smtClean="0"/>
              <a:t>Network drive. </a:t>
            </a:r>
            <a:endParaRPr lang="en-US" dirty="0"/>
          </a:p>
          <a:p>
            <a:r>
              <a:rPr lang="en-US" dirty="0"/>
              <a:t>Once your download a copy of “Custom Page </a:t>
            </a:r>
            <a:r>
              <a:rPr lang="en-US" dirty="0" err="1"/>
              <a:t>Layout.html</a:t>
            </a:r>
            <a:r>
              <a:rPr lang="en-US" dirty="0"/>
              <a:t>” </a:t>
            </a:r>
            <a:r>
              <a:rPr lang="en-US" dirty="0" smtClean="0"/>
              <a:t>file, you </a:t>
            </a:r>
            <a:r>
              <a:rPr lang="en-US" dirty="0"/>
              <a:t>can simply add\remove the desired code snippets from the file and save it</a:t>
            </a:r>
            <a:r>
              <a:rPr lang="en-US" dirty="0" smtClean="0"/>
              <a:t>.</a:t>
            </a:r>
            <a:endParaRPr lang="en-US" dirty="0"/>
          </a:p>
          <a:p>
            <a:r>
              <a:rPr lang="en-US" dirty="0"/>
              <a:t>Lets look at an example of adding a SharePoint field Control copied from the new Snippet Gallery feature into our Custom Layout page</a:t>
            </a:r>
            <a:r>
              <a:rPr lang="en-US" dirty="0" smtClean="0"/>
              <a:t>.</a:t>
            </a:r>
          </a:p>
        </p:txBody>
      </p:sp>
      <p:sp>
        <p:nvSpPr>
          <p:cNvPr id="4" name="Date Placeholder 3"/>
          <p:cNvSpPr>
            <a:spLocks noGrp="1"/>
          </p:cNvSpPr>
          <p:nvPr>
            <p:ph type="dt" sz="half" idx="10"/>
          </p:nvPr>
        </p:nvSpPr>
        <p:spPr/>
        <p:txBody>
          <a:bodyPr/>
          <a:lstStyle/>
          <a:p>
            <a:fld id="{3E117DF5-A308-924D-B1C4-F6B2615BC492}" type="datetime1">
              <a:rPr lang="en-US" smtClean="0"/>
              <a:t>11/25/16</a:t>
            </a:fld>
            <a:endParaRPr lang="en-US"/>
          </a:p>
        </p:txBody>
      </p:sp>
      <p:sp>
        <p:nvSpPr>
          <p:cNvPr id="5" name="Footer Placeholder 4"/>
          <p:cNvSpPr>
            <a:spLocks noGrp="1"/>
          </p:cNvSpPr>
          <p:nvPr>
            <p:ph type="ftr" sz="quarter" idx="11"/>
          </p:nvPr>
        </p:nvSpPr>
        <p:spPr/>
        <p:txBody>
          <a:bodyPr/>
          <a:lstStyle/>
          <a:p>
            <a:r>
              <a:rPr lang="en-US" smtClean="0"/>
              <a:t>MTM Training and Consulting By Tesfaye Gari</a:t>
            </a:r>
            <a:endParaRPr lang="en-US"/>
          </a:p>
        </p:txBody>
      </p:sp>
      <p:sp>
        <p:nvSpPr>
          <p:cNvPr id="6" name="Slide Number Placeholder 5"/>
          <p:cNvSpPr>
            <a:spLocks noGrp="1"/>
          </p:cNvSpPr>
          <p:nvPr>
            <p:ph type="sldNum" sz="quarter" idx="12"/>
          </p:nvPr>
        </p:nvSpPr>
        <p:spPr/>
        <p:txBody>
          <a:bodyPr/>
          <a:lstStyle/>
          <a:p>
            <a:fld id="{45517B47-0BE9-7B4B-91BB-72E182287487}" type="slidenum">
              <a:rPr lang="en-US" smtClean="0"/>
              <a:t>26</a:t>
            </a:fld>
            <a:endParaRPr lang="en-US"/>
          </a:p>
        </p:txBody>
      </p:sp>
    </p:spTree>
    <p:extLst>
      <p:ext uri="{BB962C8B-B14F-4D97-AF65-F5344CB8AC3E}">
        <p14:creationId xmlns:p14="http://schemas.microsoft.com/office/powerpoint/2010/main" val="392618529"/>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55244"/>
            <a:ext cx="8042276" cy="419617"/>
          </a:xfrm>
        </p:spPr>
        <p:txBody>
          <a:bodyPr/>
          <a:lstStyle/>
          <a:p>
            <a:pPr algn="l"/>
            <a:r>
              <a:rPr lang="en-US" sz="3200" u="sng" dirty="0" smtClean="0"/>
              <a:t>Adding </a:t>
            </a:r>
            <a:r>
              <a:rPr lang="en-US" sz="3200" u="sng" dirty="0" err="1" smtClean="0"/>
              <a:t>Snipet</a:t>
            </a:r>
            <a:r>
              <a:rPr lang="en-US" sz="3200" u="sng" dirty="0" smtClean="0"/>
              <a:t> to Page layout</a:t>
            </a:r>
            <a:endParaRPr lang="en-US" sz="3200" u="sng" dirty="0"/>
          </a:p>
        </p:txBody>
      </p:sp>
      <p:sp>
        <p:nvSpPr>
          <p:cNvPr id="3" name="Content Placeholder 2"/>
          <p:cNvSpPr>
            <a:spLocks noGrp="1"/>
          </p:cNvSpPr>
          <p:nvPr>
            <p:ph idx="1"/>
          </p:nvPr>
        </p:nvSpPr>
        <p:spPr>
          <a:xfrm>
            <a:off x="549275" y="754845"/>
            <a:ext cx="8042276" cy="4732754"/>
          </a:xfrm>
        </p:spPr>
        <p:txBody>
          <a:bodyPr>
            <a:normAutofit lnSpcReduction="10000"/>
          </a:bodyPr>
          <a:lstStyle/>
          <a:p>
            <a:r>
              <a:rPr lang="en-US" dirty="0"/>
              <a:t>By Definition –</a:t>
            </a:r>
            <a:r>
              <a:rPr lang="en-US" b="1" i="1" u="sng" dirty="0">
                <a:solidFill>
                  <a:srgbClr val="404040"/>
                </a:solidFill>
              </a:rPr>
              <a:t>Snippet</a:t>
            </a:r>
            <a:r>
              <a:rPr lang="en-US" b="1" i="1" u="sng" dirty="0"/>
              <a:t> Gallery </a:t>
            </a:r>
            <a:r>
              <a:rPr lang="en-US" i="1" dirty="0"/>
              <a:t>is a feature that lets you add SharePoint Components to your HTML or Master Page Design file. Users can select a component like Navigation or Search box from the Gallery and configure its properties. They can then copy the HTML snippet that’s generated and add it to the HTML design file\Master page. After you add SharePoint components to your HTML files, you can use CSS to fully brand </a:t>
            </a:r>
            <a:r>
              <a:rPr lang="en-US" i="1" dirty="0" smtClean="0"/>
              <a:t>them</a:t>
            </a:r>
            <a:endParaRPr lang="en-US" i="1" dirty="0"/>
          </a:p>
          <a:p>
            <a:r>
              <a:rPr lang="en-US" dirty="0"/>
              <a:t>To Open the Layout page in the Snippet Gallery click on the Custom page layout in Design Manager in “Edit Page Layout’s” list</a:t>
            </a:r>
            <a:r>
              <a:rPr lang="en-US" dirty="0" smtClean="0"/>
              <a:t>. See </a:t>
            </a:r>
            <a:r>
              <a:rPr lang="en-US" dirty="0"/>
              <a:t>the screen below</a:t>
            </a:r>
          </a:p>
        </p:txBody>
      </p:sp>
      <p:sp>
        <p:nvSpPr>
          <p:cNvPr id="4" name="Date Placeholder 3"/>
          <p:cNvSpPr>
            <a:spLocks noGrp="1"/>
          </p:cNvSpPr>
          <p:nvPr>
            <p:ph type="dt" sz="half" idx="10"/>
          </p:nvPr>
        </p:nvSpPr>
        <p:spPr/>
        <p:txBody>
          <a:bodyPr/>
          <a:lstStyle/>
          <a:p>
            <a:fld id="{3E117DF5-A308-924D-B1C4-F6B2615BC492}" type="datetime1">
              <a:rPr lang="en-US" smtClean="0"/>
              <a:t>11/25/16</a:t>
            </a:fld>
            <a:endParaRPr lang="en-US"/>
          </a:p>
        </p:txBody>
      </p:sp>
      <p:sp>
        <p:nvSpPr>
          <p:cNvPr id="5" name="Footer Placeholder 4"/>
          <p:cNvSpPr>
            <a:spLocks noGrp="1"/>
          </p:cNvSpPr>
          <p:nvPr>
            <p:ph type="ftr" sz="quarter" idx="11"/>
          </p:nvPr>
        </p:nvSpPr>
        <p:spPr/>
        <p:txBody>
          <a:bodyPr/>
          <a:lstStyle/>
          <a:p>
            <a:r>
              <a:rPr lang="en-US" smtClean="0"/>
              <a:t>MTM Training and Consulting By Tesfaye Gari</a:t>
            </a:r>
            <a:endParaRPr lang="en-US"/>
          </a:p>
        </p:txBody>
      </p:sp>
      <p:sp>
        <p:nvSpPr>
          <p:cNvPr id="6" name="Slide Number Placeholder 5"/>
          <p:cNvSpPr>
            <a:spLocks noGrp="1"/>
          </p:cNvSpPr>
          <p:nvPr>
            <p:ph type="sldNum" sz="quarter" idx="12"/>
          </p:nvPr>
        </p:nvSpPr>
        <p:spPr/>
        <p:txBody>
          <a:bodyPr/>
          <a:lstStyle/>
          <a:p>
            <a:fld id="{45517B47-0BE9-7B4B-91BB-72E182287487}" type="slidenum">
              <a:rPr lang="en-US" smtClean="0"/>
              <a:t>27</a:t>
            </a:fld>
            <a:endParaRPr lang="en-US"/>
          </a:p>
        </p:txBody>
      </p:sp>
      <p:pic>
        <p:nvPicPr>
          <p:cNvPr id="7" name="Picture 6"/>
          <p:cNvPicPr>
            <a:picLocks noChangeAspect="1"/>
          </p:cNvPicPr>
          <p:nvPr/>
        </p:nvPicPr>
        <p:blipFill>
          <a:blip r:embed="rId2"/>
          <a:stretch>
            <a:fillRect/>
          </a:stretch>
        </p:blipFill>
        <p:spPr>
          <a:xfrm>
            <a:off x="748115" y="5049449"/>
            <a:ext cx="7264400" cy="876300"/>
          </a:xfrm>
          <a:prstGeom prst="rect">
            <a:avLst/>
          </a:prstGeom>
        </p:spPr>
      </p:pic>
    </p:spTree>
    <p:extLst>
      <p:ext uri="{BB962C8B-B14F-4D97-AF65-F5344CB8AC3E}">
        <p14:creationId xmlns:p14="http://schemas.microsoft.com/office/powerpoint/2010/main" val="152574003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850956"/>
          </a:xfrm>
        </p:spPr>
        <p:txBody>
          <a:bodyPr/>
          <a:lstStyle/>
          <a:p>
            <a:endParaRPr lang="en-US" dirty="0"/>
          </a:p>
        </p:txBody>
      </p:sp>
      <p:sp>
        <p:nvSpPr>
          <p:cNvPr id="3" name="Content Placeholder 2"/>
          <p:cNvSpPr>
            <a:spLocks noGrp="1"/>
          </p:cNvSpPr>
          <p:nvPr>
            <p:ph idx="1"/>
          </p:nvPr>
        </p:nvSpPr>
        <p:spPr>
          <a:xfrm>
            <a:off x="549275" y="1114294"/>
            <a:ext cx="8042276" cy="4829307"/>
          </a:xfrm>
        </p:spPr>
        <p:txBody>
          <a:bodyPr/>
          <a:lstStyle/>
          <a:p>
            <a:r>
              <a:rPr lang="en-US" dirty="0"/>
              <a:t>To Open a Master Page in Snippet Gallery select the Master Page from Design Manager -&gt; “Edit Master Pages”</a:t>
            </a:r>
            <a:r>
              <a:rPr lang="en-US" dirty="0" smtClean="0"/>
              <a:t>.</a:t>
            </a:r>
            <a:endParaRPr lang="en-US" dirty="0"/>
          </a:p>
          <a:p>
            <a:r>
              <a:rPr lang="en-US" dirty="0"/>
              <a:t>When you click on the layout you will be taken to the Preview page of your layout</a:t>
            </a:r>
            <a:r>
              <a:rPr lang="en-US" dirty="0" smtClean="0"/>
              <a:t>. Click </a:t>
            </a:r>
            <a:r>
              <a:rPr lang="en-US" dirty="0"/>
              <a:t>on “Snippets” top right corner</a:t>
            </a:r>
            <a:r>
              <a:rPr lang="en-US" dirty="0" smtClean="0"/>
              <a:t>. See </a:t>
            </a:r>
            <a:r>
              <a:rPr lang="en-US" dirty="0"/>
              <a:t>below</a:t>
            </a:r>
          </a:p>
        </p:txBody>
      </p:sp>
      <p:sp>
        <p:nvSpPr>
          <p:cNvPr id="4" name="Date Placeholder 3"/>
          <p:cNvSpPr>
            <a:spLocks noGrp="1"/>
          </p:cNvSpPr>
          <p:nvPr>
            <p:ph type="dt" sz="half" idx="10"/>
          </p:nvPr>
        </p:nvSpPr>
        <p:spPr/>
        <p:txBody>
          <a:bodyPr/>
          <a:lstStyle/>
          <a:p>
            <a:fld id="{3E117DF5-A308-924D-B1C4-F6B2615BC492}" type="datetime1">
              <a:rPr lang="en-US" smtClean="0"/>
              <a:t>11/25/16</a:t>
            </a:fld>
            <a:endParaRPr lang="en-US"/>
          </a:p>
        </p:txBody>
      </p:sp>
      <p:sp>
        <p:nvSpPr>
          <p:cNvPr id="5" name="Footer Placeholder 4"/>
          <p:cNvSpPr>
            <a:spLocks noGrp="1"/>
          </p:cNvSpPr>
          <p:nvPr>
            <p:ph type="ftr" sz="quarter" idx="11"/>
          </p:nvPr>
        </p:nvSpPr>
        <p:spPr/>
        <p:txBody>
          <a:bodyPr/>
          <a:lstStyle/>
          <a:p>
            <a:r>
              <a:rPr lang="en-US" smtClean="0"/>
              <a:t>MTM Training and Consulting By Tesfaye Gari</a:t>
            </a:r>
            <a:endParaRPr lang="en-US"/>
          </a:p>
        </p:txBody>
      </p:sp>
      <p:sp>
        <p:nvSpPr>
          <p:cNvPr id="6" name="Slide Number Placeholder 5"/>
          <p:cNvSpPr>
            <a:spLocks noGrp="1"/>
          </p:cNvSpPr>
          <p:nvPr>
            <p:ph type="sldNum" sz="quarter" idx="12"/>
          </p:nvPr>
        </p:nvSpPr>
        <p:spPr/>
        <p:txBody>
          <a:bodyPr/>
          <a:lstStyle/>
          <a:p>
            <a:fld id="{45517B47-0BE9-7B4B-91BB-72E182287487}" type="slidenum">
              <a:rPr lang="en-US" smtClean="0"/>
              <a:t>28</a:t>
            </a:fld>
            <a:endParaRPr lang="en-US"/>
          </a:p>
        </p:txBody>
      </p:sp>
      <p:pic>
        <p:nvPicPr>
          <p:cNvPr id="8" name="Picture 7"/>
          <p:cNvPicPr>
            <a:picLocks noChangeAspect="1"/>
          </p:cNvPicPr>
          <p:nvPr/>
        </p:nvPicPr>
        <p:blipFill>
          <a:blip r:embed="rId2"/>
          <a:stretch>
            <a:fillRect/>
          </a:stretch>
        </p:blipFill>
        <p:spPr>
          <a:xfrm>
            <a:off x="370713" y="3729697"/>
            <a:ext cx="5978871" cy="2936483"/>
          </a:xfrm>
          <a:prstGeom prst="rect">
            <a:avLst/>
          </a:prstGeom>
        </p:spPr>
      </p:pic>
      <p:pic>
        <p:nvPicPr>
          <p:cNvPr id="9" name="Picture 8"/>
          <p:cNvPicPr>
            <a:picLocks noChangeAspect="1"/>
          </p:cNvPicPr>
          <p:nvPr/>
        </p:nvPicPr>
        <p:blipFill>
          <a:blip r:embed="rId3"/>
          <a:stretch>
            <a:fillRect/>
          </a:stretch>
        </p:blipFill>
        <p:spPr>
          <a:xfrm>
            <a:off x="6693107" y="3264505"/>
            <a:ext cx="2195399" cy="3755288"/>
          </a:xfrm>
          <a:prstGeom prst="rect">
            <a:avLst/>
          </a:prstGeom>
        </p:spPr>
      </p:pic>
      <p:sp>
        <p:nvSpPr>
          <p:cNvPr id="10" name="Rectangle 9"/>
          <p:cNvSpPr/>
          <p:nvPr/>
        </p:nvSpPr>
        <p:spPr>
          <a:xfrm>
            <a:off x="1885407" y="5297270"/>
            <a:ext cx="4572000" cy="646331"/>
          </a:xfrm>
          <a:prstGeom prst="rect">
            <a:avLst/>
          </a:prstGeom>
        </p:spPr>
        <p:txBody>
          <a:bodyPr>
            <a:spAutoFit/>
          </a:bodyPr>
          <a:lstStyle/>
          <a:p>
            <a:r>
              <a:rPr lang="en-US" dirty="0">
                <a:solidFill>
                  <a:srgbClr val="008000"/>
                </a:solidFill>
              </a:rPr>
              <a:t>Next in the “Page Field” select “Article Date” field.</a:t>
            </a:r>
          </a:p>
        </p:txBody>
      </p:sp>
    </p:spTree>
    <p:extLst>
      <p:ext uri="{BB962C8B-B14F-4D97-AF65-F5344CB8AC3E}">
        <p14:creationId xmlns:p14="http://schemas.microsoft.com/office/powerpoint/2010/main" val="2372043260"/>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9275" y="742863"/>
            <a:ext cx="8042276" cy="5200738"/>
          </a:xfrm>
        </p:spPr>
        <p:txBody>
          <a:bodyPr/>
          <a:lstStyle/>
          <a:p>
            <a:r>
              <a:rPr lang="en-US" dirty="0"/>
              <a:t>Once you select the Field, a preview of the Field and the corresponding HTML Code gets displayed. Copy the HMTL code for this field to clipboard and add it to our Layout Page’s HTML. Open the Layout Page in an editor of your choice and paste the Copied Code in it</a:t>
            </a:r>
            <a:r>
              <a:rPr lang="en-US" dirty="0" smtClean="0"/>
              <a:t>. See below</a:t>
            </a:r>
            <a:endParaRPr lang="en-US" dirty="0"/>
          </a:p>
        </p:txBody>
      </p:sp>
      <p:sp>
        <p:nvSpPr>
          <p:cNvPr id="4" name="Date Placeholder 3"/>
          <p:cNvSpPr>
            <a:spLocks noGrp="1"/>
          </p:cNvSpPr>
          <p:nvPr>
            <p:ph type="dt" sz="half" idx="10"/>
          </p:nvPr>
        </p:nvSpPr>
        <p:spPr/>
        <p:txBody>
          <a:bodyPr/>
          <a:lstStyle/>
          <a:p>
            <a:fld id="{3E117DF5-A308-924D-B1C4-F6B2615BC492}" type="datetime1">
              <a:rPr lang="en-US" smtClean="0"/>
              <a:t>11/25/16</a:t>
            </a:fld>
            <a:endParaRPr lang="en-US"/>
          </a:p>
        </p:txBody>
      </p:sp>
      <p:sp>
        <p:nvSpPr>
          <p:cNvPr id="5" name="Footer Placeholder 4"/>
          <p:cNvSpPr>
            <a:spLocks noGrp="1"/>
          </p:cNvSpPr>
          <p:nvPr>
            <p:ph type="ftr" sz="quarter" idx="11"/>
          </p:nvPr>
        </p:nvSpPr>
        <p:spPr/>
        <p:txBody>
          <a:bodyPr/>
          <a:lstStyle/>
          <a:p>
            <a:r>
              <a:rPr lang="en-US" smtClean="0"/>
              <a:t>MTM Training and Consulting By Tesfaye Gari</a:t>
            </a:r>
            <a:endParaRPr lang="en-US"/>
          </a:p>
        </p:txBody>
      </p:sp>
      <p:sp>
        <p:nvSpPr>
          <p:cNvPr id="6" name="Slide Number Placeholder 5"/>
          <p:cNvSpPr>
            <a:spLocks noGrp="1"/>
          </p:cNvSpPr>
          <p:nvPr>
            <p:ph type="sldNum" sz="quarter" idx="12"/>
          </p:nvPr>
        </p:nvSpPr>
        <p:spPr/>
        <p:txBody>
          <a:bodyPr/>
          <a:lstStyle/>
          <a:p>
            <a:fld id="{45517B47-0BE9-7B4B-91BB-72E182287487}" type="slidenum">
              <a:rPr lang="en-US" smtClean="0"/>
              <a:t>29</a:t>
            </a:fld>
            <a:endParaRPr lang="en-US"/>
          </a:p>
        </p:txBody>
      </p:sp>
      <p:pic>
        <p:nvPicPr>
          <p:cNvPr id="7" name="Picture 6"/>
          <p:cNvPicPr>
            <a:picLocks noChangeAspect="1"/>
          </p:cNvPicPr>
          <p:nvPr/>
        </p:nvPicPr>
        <p:blipFill>
          <a:blip r:embed="rId2"/>
          <a:stretch>
            <a:fillRect/>
          </a:stretch>
        </p:blipFill>
        <p:spPr>
          <a:xfrm>
            <a:off x="796160" y="3103250"/>
            <a:ext cx="6344126" cy="3920956"/>
          </a:xfrm>
          <a:prstGeom prst="rect">
            <a:avLst/>
          </a:prstGeom>
        </p:spPr>
      </p:pic>
    </p:spTree>
    <p:extLst>
      <p:ext uri="{BB962C8B-B14F-4D97-AF65-F5344CB8AC3E}">
        <p14:creationId xmlns:p14="http://schemas.microsoft.com/office/powerpoint/2010/main" val="49265903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006718"/>
          </a:xfrm>
        </p:spPr>
        <p:txBody>
          <a:bodyPr/>
          <a:lstStyle/>
          <a:p>
            <a:r>
              <a:rPr lang="en-US" sz="4000" dirty="0" smtClean="0"/>
              <a:t>SharePoint </a:t>
            </a:r>
            <a:r>
              <a:rPr lang="en-US" sz="4000" dirty="0" smtClean="0"/>
              <a:t>2013 Rendered Page</a:t>
            </a:r>
            <a:endParaRPr lang="en-US" sz="4000" dirty="0"/>
          </a:p>
        </p:txBody>
      </p:sp>
      <p:pic>
        <p:nvPicPr>
          <p:cNvPr id="4" name="Content Placeholder 3"/>
          <p:cNvPicPr>
            <a:picLocks noGrp="1" noChangeAspect="1"/>
          </p:cNvPicPr>
          <p:nvPr>
            <p:ph idx="1"/>
          </p:nvPr>
        </p:nvPicPr>
        <p:blipFill>
          <a:blip r:embed="rId2"/>
          <a:srcRect t="13524" b="13524"/>
          <a:stretch>
            <a:fillRect/>
          </a:stretch>
        </p:blipFill>
        <p:spPr/>
      </p:pic>
      <p:sp>
        <p:nvSpPr>
          <p:cNvPr id="3" name="Date Placeholder 2"/>
          <p:cNvSpPr>
            <a:spLocks noGrp="1"/>
          </p:cNvSpPr>
          <p:nvPr>
            <p:ph type="dt" sz="half" idx="10"/>
          </p:nvPr>
        </p:nvSpPr>
        <p:spPr/>
        <p:txBody>
          <a:bodyPr/>
          <a:lstStyle/>
          <a:p>
            <a:fld id="{B397F805-C872-2047-AD59-14193091046A}" type="datetime1">
              <a:rPr lang="en-US" smtClean="0"/>
              <a:t>11/25/16</a:t>
            </a:fld>
            <a:endParaRPr lang="en-US"/>
          </a:p>
        </p:txBody>
      </p:sp>
      <p:sp>
        <p:nvSpPr>
          <p:cNvPr id="5" name="Footer Placeholder 4"/>
          <p:cNvSpPr>
            <a:spLocks noGrp="1"/>
          </p:cNvSpPr>
          <p:nvPr>
            <p:ph type="ftr" sz="quarter" idx="11"/>
          </p:nvPr>
        </p:nvSpPr>
        <p:spPr/>
        <p:txBody>
          <a:bodyPr/>
          <a:lstStyle/>
          <a:p>
            <a:r>
              <a:rPr lang="en-US" smtClean="0"/>
              <a:t>MTM Training and Consulting By Tesfaye Gari</a:t>
            </a:r>
            <a:endParaRPr lang="en-US"/>
          </a:p>
        </p:txBody>
      </p:sp>
      <p:sp>
        <p:nvSpPr>
          <p:cNvPr id="6" name="Slide Number Placeholder 5"/>
          <p:cNvSpPr>
            <a:spLocks noGrp="1"/>
          </p:cNvSpPr>
          <p:nvPr>
            <p:ph type="sldNum" sz="quarter" idx="12"/>
          </p:nvPr>
        </p:nvSpPr>
        <p:spPr/>
        <p:txBody>
          <a:bodyPr/>
          <a:lstStyle/>
          <a:p>
            <a:fld id="{45517B47-0BE9-7B4B-91BB-72E182287487}" type="slidenum">
              <a:rPr lang="en-US" smtClean="0"/>
              <a:t>3</a:t>
            </a:fld>
            <a:endParaRPr lang="en-US"/>
          </a:p>
        </p:txBody>
      </p:sp>
    </p:spTree>
    <p:extLst>
      <p:ext uri="{BB962C8B-B14F-4D97-AF65-F5344CB8AC3E}">
        <p14:creationId xmlns:p14="http://schemas.microsoft.com/office/powerpoint/2010/main" val="374129966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9275" y="647009"/>
            <a:ext cx="8042276" cy="5296592"/>
          </a:xfrm>
        </p:spPr>
        <p:txBody>
          <a:bodyPr/>
          <a:lstStyle/>
          <a:p>
            <a:r>
              <a:rPr lang="en-US" dirty="0"/>
              <a:t>Save the Page and upload it back to </a:t>
            </a:r>
            <a:r>
              <a:rPr lang="en-US" dirty="0" smtClean="0"/>
              <a:t>Master Page </a:t>
            </a:r>
            <a:r>
              <a:rPr lang="en-US" dirty="0"/>
              <a:t>Gallery</a:t>
            </a:r>
            <a:r>
              <a:rPr lang="en-US" dirty="0" smtClean="0"/>
              <a:t>.</a:t>
            </a:r>
            <a:endParaRPr lang="en-US" dirty="0"/>
          </a:p>
          <a:p>
            <a:r>
              <a:rPr lang="en-US" dirty="0"/>
              <a:t>Once the Layout is Updated you must Publish it again as a Major Version before using it.</a:t>
            </a:r>
          </a:p>
        </p:txBody>
      </p:sp>
      <p:sp>
        <p:nvSpPr>
          <p:cNvPr id="4" name="Date Placeholder 3"/>
          <p:cNvSpPr>
            <a:spLocks noGrp="1"/>
          </p:cNvSpPr>
          <p:nvPr>
            <p:ph type="dt" sz="half" idx="10"/>
          </p:nvPr>
        </p:nvSpPr>
        <p:spPr/>
        <p:txBody>
          <a:bodyPr/>
          <a:lstStyle/>
          <a:p>
            <a:fld id="{3E117DF5-A308-924D-B1C4-F6B2615BC492}" type="datetime1">
              <a:rPr lang="en-US" smtClean="0"/>
              <a:t>11/25/16</a:t>
            </a:fld>
            <a:endParaRPr lang="en-US"/>
          </a:p>
        </p:txBody>
      </p:sp>
      <p:sp>
        <p:nvSpPr>
          <p:cNvPr id="5" name="Footer Placeholder 4"/>
          <p:cNvSpPr>
            <a:spLocks noGrp="1"/>
          </p:cNvSpPr>
          <p:nvPr>
            <p:ph type="ftr" sz="quarter" idx="11"/>
          </p:nvPr>
        </p:nvSpPr>
        <p:spPr/>
        <p:txBody>
          <a:bodyPr/>
          <a:lstStyle/>
          <a:p>
            <a:r>
              <a:rPr lang="en-US" smtClean="0"/>
              <a:t>MTM Training and Consulting By Tesfaye Gari</a:t>
            </a:r>
            <a:endParaRPr lang="en-US"/>
          </a:p>
        </p:txBody>
      </p:sp>
      <p:sp>
        <p:nvSpPr>
          <p:cNvPr id="6" name="Slide Number Placeholder 5"/>
          <p:cNvSpPr>
            <a:spLocks noGrp="1"/>
          </p:cNvSpPr>
          <p:nvPr>
            <p:ph type="sldNum" sz="quarter" idx="12"/>
          </p:nvPr>
        </p:nvSpPr>
        <p:spPr/>
        <p:txBody>
          <a:bodyPr/>
          <a:lstStyle/>
          <a:p>
            <a:fld id="{45517B47-0BE9-7B4B-91BB-72E182287487}" type="slidenum">
              <a:rPr lang="en-US" smtClean="0"/>
              <a:t>30</a:t>
            </a:fld>
            <a:endParaRPr lang="en-US"/>
          </a:p>
        </p:txBody>
      </p:sp>
      <p:pic>
        <p:nvPicPr>
          <p:cNvPr id="7" name="Picture 6"/>
          <p:cNvPicPr>
            <a:picLocks noChangeAspect="1"/>
          </p:cNvPicPr>
          <p:nvPr/>
        </p:nvPicPr>
        <p:blipFill>
          <a:blip r:embed="rId2"/>
          <a:stretch>
            <a:fillRect/>
          </a:stretch>
        </p:blipFill>
        <p:spPr>
          <a:xfrm>
            <a:off x="0" y="2899560"/>
            <a:ext cx="5217923" cy="2925199"/>
          </a:xfrm>
          <a:prstGeom prst="rect">
            <a:avLst/>
          </a:prstGeom>
        </p:spPr>
      </p:pic>
      <p:pic>
        <p:nvPicPr>
          <p:cNvPr id="8" name="Picture 7"/>
          <p:cNvPicPr>
            <a:picLocks noChangeAspect="1"/>
          </p:cNvPicPr>
          <p:nvPr/>
        </p:nvPicPr>
        <p:blipFill>
          <a:blip r:embed="rId3"/>
          <a:stretch>
            <a:fillRect/>
          </a:stretch>
        </p:blipFill>
        <p:spPr>
          <a:xfrm>
            <a:off x="5111582" y="3169039"/>
            <a:ext cx="4032418" cy="2278054"/>
          </a:xfrm>
          <a:prstGeom prst="rect">
            <a:avLst/>
          </a:prstGeom>
        </p:spPr>
      </p:pic>
      <p:sp>
        <p:nvSpPr>
          <p:cNvPr id="9" name="Rectangle 8"/>
          <p:cNvSpPr/>
          <p:nvPr/>
        </p:nvSpPr>
        <p:spPr>
          <a:xfrm>
            <a:off x="549275" y="4936443"/>
            <a:ext cx="6067297" cy="1477328"/>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r>
              <a:rPr lang="en-US" dirty="0"/>
              <a:t>Next Create a Page using the new Custom Layout (See Steps Here) or edit the existing Layout for a page.</a:t>
            </a:r>
          </a:p>
          <a:p>
            <a:r>
              <a:rPr lang="en-US" dirty="0"/>
              <a:t>Finally, Edit the page and View the Changes</a:t>
            </a:r>
            <a:r>
              <a:rPr lang="en-US" dirty="0" smtClean="0"/>
              <a:t>. Notice </a:t>
            </a:r>
            <a:r>
              <a:rPr lang="en-US" dirty="0"/>
              <a:t>the “Article Date” field added to the layout of the page in the screen below.</a:t>
            </a:r>
          </a:p>
        </p:txBody>
      </p:sp>
    </p:spTree>
    <p:extLst>
      <p:ext uri="{BB962C8B-B14F-4D97-AF65-F5344CB8AC3E}">
        <p14:creationId xmlns:p14="http://schemas.microsoft.com/office/powerpoint/2010/main" val="3738181011"/>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341687"/>
            <a:ext cx="8042276" cy="803030"/>
          </a:xfrm>
        </p:spPr>
        <p:txBody>
          <a:bodyPr/>
          <a:lstStyle/>
          <a:p>
            <a:r>
              <a:rPr lang="en-US" sz="2800" dirty="0"/>
              <a:t>Add Navigation</a:t>
            </a:r>
            <a:r>
              <a:rPr lang="en-US" sz="2800" dirty="0" smtClean="0"/>
              <a:t>, Security </a:t>
            </a:r>
            <a:r>
              <a:rPr lang="en-US" sz="2800" dirty="0"/>
              <a:t>Trimming and more Snippets in Master Page in SharePoint 2013</a:t>
            </a:r>
          </a:p>
        </p:txBody>
      </p:sp>
      <p:sp>
        <p:nvSpPr>
          <p:cNvPr id="3" name="Content Placeholder 2"/>
          <p:cNvSpPr>
            <a:spLocks noGrp="1"/>
          </p:cNvSpPr>
          <p:nvPr>
            <p:ph idx="1"/>
          </p:nvPr>
        </p:nvSpPr>
        <p:spPr>
          <a:xfrm>
            <a:off x="549275" y="3558551"/>
            <a:ext cx="8042276" cy="2385049"/>
          </a:xfrm>
        </p:spPr>
        <p:txBody>
          <a:bodyPr/>
          <a:lstStyle/>
          <a:p>
            <a:endParaRPr lang="en-US" dirty="0" smtClean="0"/>
          </a:p>
          <a:p>
            <a:r>
              <a:rPr lang="en-US" dirty="0" smtClean="0"/>
              <a:t>For </a:t>
            </a:r>
            <a:r>
              <a:rPr lang="en-US" dirty="0"/>
              <a:t>a typical Master Page you can add Snippets for the following –</a:t>
            </a:r>
          </a:p>
        </p:txBody>
      </p:sp>
      <p:sp>
        <p:nvSpPr>
          <p:cNvPr id="4" name="Date Placeholder 3"/>
          <p:cNvSpPr>
            <a:spLocks noGrp="1"/>
          </p:cNvSpPr>
          <p:nvPr>
            <p:ph type="dt" sz="half" idx="10"/>
          </p:nvPr>
        </p:nvSpPr>
        <p:spPr/>
        <p:txBody>
          <a:bodyPr/>
          <a:lstStyle/>
          <a:p>
            <a:fld id="{3E117DF5-A308-924D-B1C4-F6B2615BC492}" type="datetime1">
              <a:rPr lang="en-US" smtClean="0"/>
              <a:t>11/25/16</a:t>
            </a:fld>
            <a:endParaRPr lang="en-US"/>
          </a:p>
        </p:txBody>
      </p:sp>
      <p:sp>
        <p:nvSpPr>
          <p:cNvPr id="5" name="Footer Placeholder 4"/>
          <p:cNvSpPr>
            <a:spLocks noGrp="1"/>
          </p:cNvSpPr>
          <p:nvPr>
            <p:ph type="ftr" sz="quarter" idx="11"/>
          </p:nvPr>
        </p:nvSpPr>
        <p:spPr/>
        <p:txBody>
          <a:bodyPr/>
          <a:lstStyle/>
          <a:p>
            <a:r>
              <a:rPr lang="en-US" smtClean="0"/>
              <a:t>MTM Training and Consulting By Tesfaye Gari</a:t>
            </a:r>
            <a:endParaRPr lang="en-US"/>
          </a:p>
        </p:txBody>
      </p:sp>
      <p:sp>
        <p:nvSpPr>
          <p:cNvPr id="6" name="Slide Number Placeholder 5"/>
          <p:cNvSpPr>
            <a:spLocks noGrp="1"/>
          </p:cNvSpPr>
          <p:nvPr>
            <p:ph type="sldNum" sz="quarter" idx="12"/>
          </p:nvPr>
        </p:nvSpPr>
        <p:spPr/>
        <p:txBody>
          <a:bodyPr/>
          <a:lstStyle/>
          <a:p>
            <a:fld id="{45517B47-0BE9-7B4B-91BB-72E182287487}" type="slidenum">
              <a:rPr lang="en-US" smtClean="0"/>
              <a:t>31</a:t>
            </a:fld>
            <a:endParaRPr lang="en-US"/>
          </a:p>
        </p:txBody>
      </p:sp>
      <p:pic>
        <p:nvPicPr>
          <p:cNvPr id="7" name="Picture 6"/>
          <p:cNvPicPr>
            <a:picLocks noChangeAspect="1"/>
          </p:cNvPicPr>
          <p:nvPr/>
        </p:nvPicPr>
        <p:blipFill>
          <a:blip r:embed="rId2"/>
          <a:stretch>
            <a:fillRect/>
          </a:stretch>
        </p:blipFill>
        <p:spPr>
          <a:xfrm>
            <a:off x="549275" y="2322406"/>
            <a:ext cx="7391400" cy="1422400"/>
          </a:xfrm>
          <a:prstGeom prst="rect">
            <a:avLst/>
          </a:prstGeom>
        </p:spPr>
      </p:pic>
      <p:sp>
        <p:nvSpPr>
          <p:cNvPr id="9" name="Title 1"/>
          <p:cNvSpPr txBox="1">
            <a:spLocks/>
          </p:cNvSpPr>
          <p:nvPr/>
        </p:nvSpPr>
        <p:spPr>
          <a:xfrm>
            <a:off x="549275" y="343848"/>
            <a:ext cx="8042276" cy="803030"/>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4600" kern="1200">
                <a:solidFill>
                  <a:schemeClr val="accent1"/>
                </a:solidFill>
                <a:latin typeface="+mj-lt"/>
                <a:ea typeface="+mj-ea"/>
                <a:cs typeface="+mj-cs"/>
              </a:defRPr>
            </a:lvl1pPr>
          </a:lstStyle>
          <a:p>
            <a:r>
              <a:rPr lang="en-US" sz="4000" dirty="0" smtClean="0"/>
              <a:t>Editing Master Page</a:t>
            </a:r>
            <a:endParaRPr lang="en-US" sz="4000" dirty="0"/>
          </a:p>
        </p:txBody>
      </p:sp>
    </p:spTree>
    <p:extLst>
      <p:ext uri="{BB962C8B-B14F-4D97-AF65-F5344CB8AC3E}">
        <p14:creationId xmlns:p14="http://schemas.microsoft.com/office/powerpoint/2010/main" val="4127000262"/>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E117DF5-A308-924D-B1C4-F6B2615BC492}" type="datetime1">
              <a:rPr lang="en-US" smtClean="0"/>
              <a:t>11/25/16</a:t>
            </a:fld>
            <a:endParaRPr lang="en-US"/>
          </a:p>
        </p:txBody>
      </p:sp>
      <p:sp>
        <p:nvSpPr>
          <p:cNvPr id="5" name="Footer Placeholder 4"/>
          <p:cNvSpPr>
            <a:spLocks noGrp="1"/>
          </p:cNvSpPr>
          <p:nvPr>
            <p:ph type="ftr" sz="quarter" idx="11"/>
          </p:nvPr>
        </p:nvSpPr>
        <p:spPr/>
        <p:txBody>
          <a:bodyPr/>
          <a:lstStyle/>
          <a:p>
            <a:r>
              <a:rPr lang="en-US" smtClean="0"/>
              <a:t>MTM Training and Consulting By Tesfaye Gari</a:t>
            </a:r>
            <a:endParaRPr lang="en-US"/>
          </a:p>
        </p:txBody>
      </p:sp>
      <p:sp>
        <p:nvSpPr>
          <p:cNvPr id="6" name="Slide Number Placeholder 5"/>
          <p:cNvSpPr>
            <a:spLocks noGrp="1"/>
          </p:cNvSpPr>
          <p:nvPr>
            <p:ph type="sldNum" sz="quarter" idx="12"/>
          </p:nvPr>
        </p:nvSpPr>
        <p:spPr/>
        <p:txBody>
          <a:bodyPr/>
          <a:lstStyle/>
          <a:p>
            <a:fld id="{45517B47-0BE9-7B4B-91BB-72E182287487}" type="slidenum">
              <a:rPr lang="en-US" smtClean="0"/>
              <a:t>32</a:t>
            </a:fld>
            <a:endParaRPr lang="en-US"/>
          </a:p>
        </p:txBody>
      </p:sp>
      <p:sp>
        <p:nvSpPr>
          <p:cNvPr id="7" name="Rectangle 6"/>
          <p:cNvSpPr/>
          <p:nvPr/>
        </p:nvSpPr>
        <p:spPr>
          <a:xfrm>
            <a:off x="359409" y="500746"/>
            <a:ext cx="8242479" cy="5570757"/>
          </a:xfrm>
          <a:prstGeom prst="rect">
            <a:avLst/>
          </a:prstGeom>
        </p:spPr>
        <p:txBody>
          <a:bodyPr wrap="square">
            <a:spAutoFit/>
          </a:bodyPr>
          <a:lstStyle/>
          <a:p>
            <a:r>
              <a:rPr lang="en-US" sz="3200" b="1" u="sng" dirty="0"/>
              <a:t>Containers –</a:t>
            </a:r>
          </a:p>
          <a:p>
            <a:endParaRPr lang="en-US" dirty="0"/>
          </a:p>
          <a:p>
            <a:pPr marL="285750" indent="-285750">
              <a:buFont typeface="Arial"/>
              <a:buChar char="•"/>
            </a:pPr>
            <a:r>
              <a:rPr lang="en-US" b="1" dirty="0"/>
              <a:t>Edit Mode Panel </a:t>
            </a:r>
            <a:r>
              <a:rPr lang="en-US" dirty="0"/>
              <a:t>:To display content, including snippets, to contributing site authors only, place it inside an Edit Mode Panel. (For example, an Edit Mode Panel might contain instructions and notes for page authors.)</a:t>
            </a:r>
          </a:p>
          <a:p>
            <a:pPr marL="742950" lvl="1" indent="-285750">
              <a:buFont typeface="Arial"/>
              <a:buChar char="•"/>
            </a:pPr>
            <a:r>
              <a:rPr lang="en-US" dirty="0"/>
              <a:t>Show Only in Edit Mode</a:t>
            </a:r>
          </a:p>
          <a:p>
            <a:pPr marL="742950" lvl="1" indent="-285750">
              <a:buFont typeface="Arial"/>
              <a:buChar char="•"/>
            </a:pPr>
            <a:r>
              <a:rPr lang="en-US" dirty="0"/>
              <a:t>Show Only in Regular Mode</a:t>
            </a:r>
          </a:p>
          <a:p>
            <a:pPr marL="285750" indent="-285750">
              <a:buFont typeface="Arial"/>
              <a:buChar char="•"/>
            </a:pPr>
            <a:r>
              <a:rPr lang="en-US" b="1" dirty="0"/>
              <a:t>Security Trim </a:t>
            </a:r>
            <a:r>
              <a:rPr lang="en-US" dirty="0"/>
              <a:t>:To display content only to those users who have a specified level of security permissions, you can use a Security Trim Control.</a:t>
            </a:r>
          </a:p>
          <a:p>
            <a:pPr marL="742950" lvl="1" indent="-285750">
              <a:buFont typeface="Arial"/>
              <a:buChar char="•"/>
            </a:pPr>
            <a:r>
              <a:rPr lang="en-US" dirty="0" smtClean="0"/>
              <a:t>Show </a:t>
            </a:r>
            <a:r>
              <a:rPr lang="en-US" dirty="0"/>
              <a:t>to Authors</a:t>
            </a:r>
          </a:p>
          <a:p>
            <a:pPr marL="742950" lvl="1" indent="-285750">
              <a:buFont typeface="Arial"/>
              <a:buChar char="•"/>
            </a:pPr>
            <a:r>
              <a:rPr lang="en-US" dirty="0" smtClean="0"/>
              <a:t>Show </a:t>
            </a:r>
            <a:r>
              <a:rPr lang="en-US" dirty="0"/>
              <a:t>to Authenticated Users</a:t>
            </a:r>
          </a:p>
          <a:p>
            <a:pPr marL="742950" lvl="1" indent="-285750">
              <a:buFont typeface="Arial"/>
              <a:buChar char="•"/>
            </a:pPr>
            <a:r>
              <a:rPr lang="en-US" dirty="0" smtClean="0"/>
              <a:t>Show </a:t>
            </a:r>
            <a:r>
              <a:rPr lang="en-US" dirty="0"/>
              <a:t>to Administrators</a:t>
            </a:r>
          </a:p>
          <a:p>
            <a:r>
              <a:rPr lang="en-US" b="1" dirty="0"/>
              <a:t>Device Channel Panel </a:t>
            </a:r>
            <a:r>
              <a:rPr lang="en-US" dirty="0"/>
              <a:t>: A Device Channel Panel displays the content defined within it to one or more specified Device Channels. Device Channel Panels are typically used on Page Layouts to selectively hide certain regions and functionality from or show them to specified channels, and define channel-specific CSS.</a:t>
            </a:r>
          </a:p>
        </p:txBody>
      </p:sp>
    </p:spTree>
    <p:extLst>
      <p:ext uri="{BB962C8B-B14F-4D97-AF65-F5344CB8AC3E}">
        <p14:creationId xmlns:p14="http://schemas.microsoft.com/office/powerpoint/2010/main" val="4290579181"/>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E117DF5-A308-924D-B1C4-F6B2615BC492}" type="datetime1">
              <a:rPr lang="en-US" smtClean="0"/>
              <a:t>11/25/16</a:t>
            </a:fld>
            <a:endParaRPr lang="en-US"/>
          </a:p>
        </p:txBody>
      </p:sp>
      <p:sp>
        <p:nvSpPr>
          <p:cNvPr id="5" name="Footer Placeholder 4"/>
          <p:cNvSpPr>
            <a:spLocks noGrp="1"/>
          </p:cNvSpPr>
          <p:nvPr>
            <p:ph type="ftr" sz="quarter" idx="11"/>
          </p:nvPr>
        </p:nvSpPr>
        <p:spPr/>
        <p:txBody>
          <a:bodyPr/>
          <a:lstStyle/>
          <a:p>
            <a:r>
              <a:rPr lang="en-US" smtClean="0"/>
              <a:t>MTM Training and Consulting By Tesfaye Gari</a:t>
            </a:r>
            <a:endParaRPr lang="en-US"/>
          </a:p>
        </p:txBody>
      </p:sp>
      <p:sp>
        <p:nvSpPr>
          <p:cNvPr id="6" name="Slide Number Placeholder 5"/>
          <p:cNvSpPr>
            <a:spLocks noGrp="1"/>
          </p:cNvSpPr>
          <p:nvPr>
            <p:ph type="sldNum" sz="quarter" idx="12"/>
          </p:nvPr>
        </p:nvSpPr>
        <p:spPr/>
        <p:txBody>
          <a:bodyPr/>
          <a:lstStyle/>
          <a:p>
            <a:fld id="{45517B47-0BE9-7B4B-91BB-72E182287487}" type="slidenum">
              <a:rPr lang="en-US" smtClean="0"/>
              <a:t>33</a:t>
            </a:fld>
            <a:endParaRPr lang="en-US"/>
          </a:p>
        </p:txBody>
      </p:sp>
      <p:sp>
        <p:nvSpPr>
          <p:cNvPr id="7" name="Rectangle 6"/>
          <p:cNvSpPr/>
          <p:nvPr/>
        </p:nvSpPr>
        <p:spPr>
          <a:xfrm>
            <a:off x="381551" y="881555"/>
            <a:ext cx="7990891" cy="5170647"/>
          </a:xfrm>
          <a:prstGeom prst="rect">
            <a:avLst/>
          </a:prstGeom>
        </p:spPr>
        <p:txBody>
          <a:bodyPr wrap="square">
            <a:spAutoFit/>
          </a:bodyPr>
          <a:lstStyle/>
          <a:p>
            <a:r>
              <a:rPr lang="en-US" sz="2400" b="1" u="sng" dirty="0" smtClean="0">
                <a:solidFill>
                  <a:schemeClr val="tx1">
                    <a:lumMod val="75000"/>
                    <a:lumOff val="25000"/>
                  </a:schemeClr>
                </a:solidFill>
              </a:rPr>
              <a:t>Navigation and Administration:</a:t>
            </a:r>
          </a:p>
          <a:p>
            <a:pPr marL="285750" indent="-285750">
              <a:buFont typeface="Arial"/>
              <a:buChar char="•"/>
            </a:pPr>
            <a:endParaRPr lang="en-US" b="1" dirty="0">
              <a:solidFill>
                <a:schemeClr val="tx1">
                  <a:lumMod val="75000"/>
                  <a:lumOff val="25000"/>
                </a:schemeClr>
              </a:solidFill>
            </a:endParaRPr>
          </a:p>
          <a:p>
            <a:pPr marL="285750" indent="-285750">
              <a:buFont typeface="Arial"/>
              <a:buChar char="•"/>
            </a:pPr>
            <a:endParaRPr lang="en-US" b="1" dirty="0" smtClean="0">
              <a:solidFill>
                <a:schemeClr val="tx1">
                  <a:lumMod val="75000"/>
                  <a:lumOff val="25000"/>
                </a:schemeClr>
              </a:solidFill>
            </a:endParaRPr>
          </a:p>
          <a:p>
            <a:pPr marL="285750" indent="-285750">
              <a:buFont typeface="Arial"/>
              <a:buChar char="•"/>
            </a:pPr>
            <a:r>
              <a:rPr lang="en-US" b="1" dirty="0" smtClean="0">
                <a:solidFill>
                  <a:schemeClr val="tx1">
                    <a:lumMod val="75000"/>
                    <a:lumOff val="25000"/>
                  </a:schemeClr>
                </a:solidFill>
              </a:rPr>
              <a:t>Navigation</a:t>
            </a:r>
            <a:r>
              <a:rPr lang="en-US" dirty="0" smtClean="0">
                <a:solidFill>
                  <a:schemeClr val="tx1">
                    <a:lumMod val="75000"/>
                    <a:lumOff val="25000"/>
                  </a:schemeClr>
                </a:solidFill>
              </a:rPr>
              <a:t> </a:t>
            </a:r>
            <a:r>
              <a:rPr lang="en-US" dirty="0">
                <a:solidFill>
                  <a:schemeClr val="tx1">
                    <a:lumMod val="75000"/>
                    <a:lumOff val="25000"/>
                  </a:schemeClr>
                </a:solidFill>
              </a:rPr>
              <a:t>– The navigation snippets provide common navigation links and menu items on a site page</a:t>
            </a:r>
            <a:r>
              <a:rPr lang="en-US" dirty="0" smtClean="0">
                <a:solidFill>
                  <a:schemeClr val="tx1">
                    <a:lumMod val="75000"/>
                    <a:lumOff val="25000"/>
                  </a:schemeClr>
                </a:solidFill>
              </a:rPr>
              <a:t>.</a:t>
            </a:r>
            <a:endParaRPr lang="en-US" dirty="0">
              <a:solidFill>
                <a:schemeClr val="tx1">
                  <a:lumMod val="75000"/>
                  <a:lumOff val="25000"/>
                </a:schemeClr>
              </a:solidFill>
            </a:endParaRPr>
          </a:p>
          <a:p>
            <a:pPr marL="285750" indent="-285750">
              <a:buFont typeface="Arial"/>
              <a:buChar char="•"/>
            </a:pPr>
            <a:r>
              <a:rPr lang="en-US" b="1" dirty="0">
                <a:solidFill>
                  <a:schemeClr val="tx1">
                    <a:lumMod val="75000"/>
                    <a:lumOff val="25000"/>
                  </a:schemeClr>
                </a:solidFill>
              </a:rPr>
              <a:t>Top Navigation </a:t>
            </a:r>
            <a:r>
              <a:rPr lang="en-US" dirty="0">
                <a:solidFill>
                  <a:schemeClr val="tx1">
                    <a:lumMod val="75000"/>
                    <a:lumOff val="25000"/>
                  </a:schemeClr>
                </a:solidFill>
              </a:rPr>
              <a:t>: The navigation snippets provide Top Navigation links.</a:t>
            </a:r>
          </a:p>
          <a:p>
            <a:pPr marL="285750" indent="-285750">
              <a:buFont typeface="Arial"/>
              <a:buChar char="•"/>
            </a:pPr>
            <a:r>
              <a:rPr lang="en-US" b="1" dirty="0">
                <a:solidFill>
                  <a:schemeClr val="tx1">
                    <a:lumMod val="75000"/>
                    <a:lumOff val="25000"/>
                  </a:schemeClr>
                </a:solidFill>
              </a:rPr>
              <a:t>Vertical Navigation </a:t>
            </a:r>
            <a:r>
              <a:rPr lang="en-US" dirty="0">
                <a:solidFill>
                  <a:schemeClr val="tx1">
                    <a:lumMod val="75000"/>
                    <a:lumOff val="25000"/>
                  </a:schemeClr>
                </a:solidFill>
              </a:rPr>
              <a:t>: The navigation snippets provide Left Navigation links</a:t>
            </a:r>
          </a:p>
          <a:p>
            <a:pPr marL="285750" indent="-285750">
              <a:buFont typeface="Arial"/>
              <a:buChar char="•"/>
            </a:pPr>
            <a:r>
              <a:rPr lang="en-US" b="1" dirty="0">
                <a:solidFill>
                  <a:schemeClr val="tx1">
                    <a:lumMod val="75000"/>
                    <a:lumOff val="25000"/>
                  </a:schemeClr>
                </a:solidFill>
              </a:rPr>
              <a:t>Search Box</a:t>
            </a:r>
            <a:r>
              <a:rPr lang="en-US" dirty="0">
                <a:solidFill>
                  <a:schemeClr val="tx1">
                    <a:lumMod val="75000"/>
                    <a:lumOff val="25000"/>
                  </a:schemeClr>
                </a:solidFill>
              </a:rPr>
              <a:t>: Place the search box component on your page to allow users to search your </a:t>
            </a:r>
            <a:r>
              <a:rPr lang="en-US" dirty="0" smtClean="0">
                <a:solidFill>
                  <a:schemeClr val="tx1">
                    <a:lumMod val="75000"/>
                    <a:lumOff val="25000"/>
                  </a:schemeClr>
                </a:solidFill>
              </a:rPr>
              <a:t>site Administration </a:t>
            </a:r>
            <a:r>
              <a:rPr lang="en-US" dirty="0">
                <a:solidFill>
                  <a:schemeClr val="tx1">
                    <a:lumMod val="75000"/>
                    <a:lumOff val="25000"/>
                  </a:schemeClr>
                </a:solidFill>
              </a:rPr>
              <a:t>–</a:t>
            </a:r>
          </a:p>
          <a:p>
            <a:pPr marL="285750" indent="-285750">
              <a:buFont typeface="Arial"/>
              <a:buChar char="•"/>
            </a:pPr>
            <a:r>
              <a:rPr lang="en-US" b="1" dirty="0" smtClean="0">
                <a:solidFill>
                  <a:schemeClr val="tx1">
                    <a:lumMod val="75000"/>
                    <a:lumOff val="25000"/>
                  </a:schemeClr>
                </a:solidFill>
              </a:rPr>
              <a:t>Site </a:t>
            </a:r>
            <a:r>
              <a:rPr lang="en-US" b="1" dirty="0">
                <a:solidFill>
                  <a:schemeClr val="tx1">
                    <a:lumMod val="75000"/>
                    <a:lumOff val="25000"/>
                  </a:schemeClr>
                </a:solidFill>
              </a:rPr>
              <a:t>Title </a:t>
            </a:r>
            <a:r>
              <a:rPr lang="en-US" dirty="0">
                <a:solidFill>
                  <a:schemeClr val="tx1">
                    <a:lumMod val="75000"/>
                    <a:lumOff val="25000"/>
                  </a:schemeClr>
                </a:solidFill>
              </a:rPr>
              <a:t>: This is a ‘Site Title’ Control which users with administrative permissions can change in Site Settings.</a:t>
            </a:r>
          </a:p>
          <a:p>
            <a:pPr marL="285750" indent="-285750">
              <a:buFont typeface="Arial"/>
              <a:buChar char="•"/>
            </a:pPr>
            <a:r>
              <a:rPr lang="en-US" b="1" dirty="0">
                <a:solidFill>
                  <a:schemeClr val="tx1">
                    <a:lumMod val="75000"/>
                    <a:lumOff val="25000"/>
                  </a:schemeClr>
                </a:solidFill>
              </a:rPr>
              <a:t>Site Logo </a:t>
            </a:r>
            <a:r>
              <a:rPr lang="en-US" dirty="0">
                <a:solidFill>
                  <a:schemeClr val="tx1">
                    <a:lumMod val="75000"/>
                    <a:lumOff val="25000"/>
                  </a:schemeClr>
                </a:solidFill>
              </a:rPr>
              <a:t>: This is a ‘Site logo’ Control which users with administrative permissions can change in Site Settings.</a:t>
            </a:r>
          </a:p>
          <a:p>
            <a:pPr marL="285750" indent="-285750">
              <a:buFont typeface="Arial"/>
              <a:buChar char="•"/>
            </a:pPr>
            <a:r>
              <a:rPr lang="en-US" b="1" dirty="0">
                <a:solidFill>
                  <a:schemeClr val="tx1">
                    <a:lumMod val="75000"/>
                    <a:lumOff val="25000"/>
                  </a:schemeClr>
                </a:solidFill>
              </a:rPr>
              <a:t>Sign In </a:t>
            </a:r>
            <a:r>
              <a:rPr lang="en-US" dirty="0">
                <a:solidFill>
                  <a:schemeClr val="tx1">
                    <a:lumMod val="75000"/>
                    <a:lumOff val="25000"/>
                  </a:schemeClr>
                </a:solidFill>
              </a:rPr>
              <a:t>: Only authenticated users can see the ribbon. To give anonymous users a way to log into your site, insert the sign in snippet, which authenticated users won’t see.</a:t>
            </a:r>
          </a:p>
        </p:txBody>
      </p:sp>
    </p:spTree>
    <p:extLst>
      <p:ext uri="{BB962C8B-B14F-4D97-AF65-F5344CB8AC3E}">
        <p14:creationId xmlns:p14="http://schemas.microsoft.com/office/powerpoint/2010/main" val="2334371001"/>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E117DF5-A308-924D-B1C4-F6B2615BC492}" type="datetime1">
              <a:rPr lang="en-US" smtClean="0"/>
              <a:t>11/25/16</a:t>
            </a:fld>
            <a:endParaRPr lang="en-US"/>
          </a:p>
        </p:txBody>
      </p:sp>
      <p:sp>
        <p:nvSpPr>
          <p:cNvPr id="5" name="Footer Placeholder 4"/>
          <p:cNvSpPr>
            <a:spLocks noGrp="1"/>
          </p:cNvSpPr>
          <p:nvPr>
            <p:ph type="ftr" sz="quarter" idx="11"/>
          </p:nvPr>
        </p:nvSpPr>
        <p:spPr/>
        <p:txBody>
          <a:bodyPr/>
          <a:lstStyle/>
          <a:p>
            <a:r>
              <a:rPr lang="en-US" smtClean="0"/>
              <a:t>MTM Training and Consulting By Tesfaye Gari</a:t>
            </a:r>
            <a:endParaRPr lang="en-US"/>
          </a:p>
        </p:txBody>
      </p:sp>
      <p:sp>
        <p:nvSpPr>
          <p:cNvPr id="6" name="Slide Number Placeholder 5"/>
          <p:cNvSpPr>
            <a:spLocks noGrp="1"/>
          </p:cNvSpPr>
          <p:nvPr>
            <p:ph type="sldNum" sz="quarter" idx="12"/>
          </p:nvPr>
        </p:nvSpPr>
        <p:spPr/>
        <p:txBody>
          <a:bodyPr/>
          <a:lstStyle/>
          <a:p>
            <a:fld id="{45517B47-0BE9-7B4B-91BB-72E182287487}" type="slidenum">
              <a:rPr lang="en-US" smtClean="0"/>
              <a:t>34</a:t>
            </a:fld>
            <a:endParaRPr lang="en-US"/>
          </a:p>
        </p:txBody>
      </p:sp>
      <p:sp>
        <p:nvSpPr>
          <p:cNvPr id="7" name="Rectangle 6"/>
          <p:cNvSpPr/>
          <p:nvPr/>
        </p:nvSpPr>
        <p:spPr>
          <a:xfrm>
            <a:off x="264458" y="143780"/>
            <a:ext cx="3796880" cy="3594497"/>
          </a:xfrm>
          <a:prstGeom prst="rect">
            <a:avLst/>
          </a:prstGeom>
        </p:spPr>
        <p:txBody>
          <a:bodyPr wrap="square">
            <a:spAutoFit/>
          </a:bodyPr>
          <a:lstStyle/>
          <a:p>
            <a:r>
              <a:rPr lang="en-US" sz="2400" b="1" u="sng" dirty="0"/>
              <a:t>Web Parts  –</a:t>
            </a:r>
          </a:p>
          <a:p>
            <a:endParaRPr lang="en-US" dirty="0"/>
          </a:p>
          <a:p>
            <a:r>
              <a:rPr lang="en-US" b="1" i="1" dirty="0"/>
              <a:t>Media and Content –</a:t>
            </a:r>
          </a:p>
          <a:p>
            <a:endParaRPr lang="en-US" dirty="0"/>
          </a:p>
          <a:p>
            <a:pPr marL="285750" indent="-285750">
              <a:buFont typeface="Arial"/>
              <a:buChar char="•"/>
            </a:pPr>
            <a:r>
              <a:rPr lang="en-US" dirty="0"/>
              <a:t>Media Web Part</a:t>
            </a:r>
          </a:p>
          <a:p>
            <a:pPr marL="285750" indent="-285750">
              <a:buFont typeface="Arial"/>
              <a:buChar char="•"/>
            </a:pPr>
            <a:r>
              <a:rPr lang="en-US" dirty="0"/>
              <a:t>Content Editor</a:t>
            </a:r>
          </a:p>
          <a:p>
            <a:pPr marL="285750" indent="-285750">
              <a:buFont typeface="Arial"/>
              <a:buChar char="•"/>
            </a:pPr>
            <a:r>
              <a:rPr lang="en-US" dirty="0"/>
              <a:t>Get started</a:t>
            </a:r>
          </a:p>
          <a:p>
            <a:pPr marL="285750" indent="-285750">
              <a:buFont typeface="Arial"/>
              <a:buChar char="•"/>
            </a:pPr>
            <a:r>
              <a:rPr lang="en-US" dirty="0"/>
              <a:t>Image Viewer</a:t>
            </a:r>
          </a:p>
          <a:p>
            <a:pPr marL="285750" indent="-285750">
              <a:buFont typeface="Arial"/>
              <a:buChar char="•"/>
            </a:pPr>
            <a:r>
              <a:rPr lang="en-US" dirty="0"/>
              <a:t>Page Viewer</a:t>
            </a:r>
          </a:p>
          <a:p>
            <a:pPr marL="285750" indent="-285750">
              <a:buFont typeface="Arial"/>
              <a:buChar char="•"/>
            </a:pPr>
            <a:r>
              <a:rPr lang="en-US" dirty="0"/>
              <a:t>Picture Library</a:t>
            </a:r>
          </a:p>
          <a:p>
            <a:pPr marL="285750" indent="-285750">
              <a:buFont typeface="Arial"/>
              <a:buChar char="•"/>
            </a:pPr>
            <a:r>
              <a:rPr lang="en-US" dirty="0"/>
              <a:t>Script Editor</a:t>
            </a:r>
          </a:p>
          <a:p>
            <a:pPr marL="285750" indent="-285750">
              <a:buFont typeface="Arial"/>
              <a:buChar char="•"/>
            </a:pPr>
            <a:r>
              <a:rPr lang="en-US" dirty="0"/>
              <a:t>Silverlight Web Part</a:t>
            </a:r>
          </a:p>
        </p:txBody>
      </p:sp>
      <p:pic>
        <p:nvPicPr>
          <p:cNvPr id="8" name="Picture 7"/>
          <p:cNvPicPr>
            <a:picLocks noChangeAspect="1"/>
          </p:cNvPicPr>
          <p:nvPr/>
        </p:nvPicPr>
        <p:blipFill>
          <a:blip r:embed="rId2"/>
          <a:stretch>
            <a:fillRect/>
          </a:stretch>
        </p:blipFill>
        <p:spPr>
          <a:xfrm>
            <a:off x="264458" y="3738277"/>
            <a:ext cx="3200400" cy="2540000"/>
          </a:xfrm>
          <a:prstGeom prst="rect">
            <a:avLst/>
          </a:prstGeom>
        </p:spPr>
      </p:pic>
      <p:sp>
        <p:nvSpPr>
          <p:cNvPr id="9" name="Rectangle 8"/>
          <p:cNvSpPr/>
          <p:nvPr/>
        </p:nvSpPr>
        <p:spPr>
          <a:xfrm>
            <a:off x="4178895" y="229624"/>
            <a:ext cx="4572000" cy="3508653"/>
          </a:xfrm>
          <a:prstGeom prst="rect">
            <a:avLst/>
          </a:prstGeom>
        </p:spPr>
        <p:txBody>
          <a:bodyPr>
            <a:spAutoFit/>
          </a:bodyPr>
          <a:lstStyle/>
          <a:p>
            <a:r>
              <a:rPr lang="en-US" sz="2400" b="1" u="sng" dirty="0"/>
              <a:t>Dynamic Content –</a:t>
            </a:r>
          </a:p>
          <a:p>
            <a:endParaRPr lang="en-US" dirty="0"/>
          </a:p>
          <a:p>
            <a:pPr marL="285750" indent="-285750">
              <a:buFont typeface="Arial"/>
              <a:buChar char="•"/>
            </a:pPr>
            <a:r>
              <a:rPr lang="en-US" dirty="0"/>
              <a:t>Content Query</a:t>
            </a:r>
          </a:p>
          <a:p>
            <a:pPr marL="285750" indent="-285750">
              <a:buFont typeface="Arial"/>
              <a:buChar char="•"/>
            </a:pPr>
            <a:r>
              <a:rPr lang="en-US" dirty="0"/>
              <a:t>Summary Links</a:t>
            </a:r>
          </a:p>
          <a:p>
            <a:pPr marL="285750" indent="-285750">
              <a:buFont typeface="Arial"/>
              <a:buChar char="•"/>
            </a:pPr>
            <a:r>
              <a:rPr lang="en-US" dirty="0"/>
              <a:t>Table of Contents</a:t>
            </a:r>
          </a:p>
          <a:p>
            <a:pPr marL="285750" indent="-285750">
              <a:buFont typeface="Arial"/>
              <a:buChar char="•"/>
            </a:pPr>
            <a:r>
              <a:rPr lang="en-US" dirty="0"/>
              <a:t>Timeline</a:t>
            </a:r>
          </a:p>
          <a:p>
            <a:pPr marL="285750" indent="-285750">
              <a:buFont typeface="Arial"/>
              <a:buChar char="•"/>
            </a:pPr>
            <a:r>
              <a:rPr lang="en-US" dirty="0"/>
              <a:t>Relevant Document</a:t>
            </a:r>
          </a:p>
          <a:p>
            <a:pPr marL="285750" indent="-285750">
              <a:buFont typeface="Arial"/>
              <a:buChar char="•"/>
            </a:pPr>
            <a:r>
              <a:rPr lang="en-US" dirty="0"/>
              <a:t>XML Viewer</a:t>
            </a:r>
          </a:p>
          <a:p>
            <a:pPr marL="285750" indent="-285750">
              <a:buFont typeface="Arial"/>
              <a:buChar char="•"/>
            </a:pPr>
            <a:r>
              <a:rPr lang="en-US" dirty="0"/>
              <a:t>Term Property</a:t>
            </a:r>
          </a:p>
          <a:p>
            <a:pPr marL="285750" indent="-285750">
              <a:buFont typeface="Arial"/>
              <a:buChar char="•"/>
            </a:pPr>
            <a:r>
              <a:rPr lang="en-US" dirty="0" err="1"/>
              <a:t>Rss</a:t>
            </a:r>
            <a:r>
              <a:rPr lang="en-US" dirty="0"/>
              <a:t> Viewer</a:t>
            </a:r>
          </a:p>
          <a:p>
            <a:pPr marL="285750" indent="-285750">
              <a:buFont typeface="Arial"/>
              <a:buChar char="•"/>
            </a:pPr>
            <a:r>
              <a:rPr lang="en-US" dirty="0"/>
              <a:t>Sites in Category</a:t>
            </a:r>
          </a:p>
          <a:p>
            <a:pPr marL="285750" indent="-285750">
              <a:buFont typeface="Arial"/>
              <a:buChar char="•"/>
            </a:pPr>
            <a:r>
              <a:rPr lang="en-US" dirty="0"/>
              <a:t>Categories</a:t>
            </a:r>
          </a:p>
        </p:txBody>
      </p:sp>
      <p:pic>
        <p:nvPicPr>
          <p:cNvPr id="10" name="Picture 9"/>
          <p:cNvPicPr>
            <a:picLocks noChangeAspect="1"/>
          </p:cNvPicPr>
          <p:nvPr/>
        </p:nvPicPr>
        <p:blipFill>
          <a:blip r:embed="rId3"/>
          <a:stretch>
            <a:fillRect/>
          </a:stretch>
        </p:blipFill>
        <p:spPr>
          <a:xfrm>
            <a:off x="4278122" y="3670300"/>
            <a:ext cx="3924300" cy="3187700"/>
          </a:xfrm>
          <a:prstGeom prst="rect">
            <a:avLst/>
          </a:prstGeom>
        </p:spPr>
      </p:pic>
    </p:spTree>
    <p:extLst>
      <p:ext uri="{BB962C8B-B14F-4D97-AF65-F5344CB8AC3E}">
        <p14:creationId xmlns:p14="http://schemas.microsoft.com/office/powerpoint/2010/main" val="1108591009"/>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E117DF5-A308-924D-B1C4-F6B2615BC492}" type="datetime1">
              <a:rPr lang="en-US" smtClean="0"/>
              <a:t>11/25/16</a:t>
            </a:fld>
            <a:endParaRPr lang="en-US"/>
          </a:p>
        </p:txBody>
      </p:sp>
      <p:sp>
        <p:nvSpPr>
          <p:cNvPr id="5" name="Footer Placeholder 4"/>
          <p:cNvSpPr>
            <a:spLocks noGrp="1"/>
          </p:cNvSpPr>
          <p:nvPr>
            <p:ph type="ftr" sz="quarter" idx="11"/>
          </p:nvPr>
        </p:nvSpPr>
        <p:spPr/>
        <p:txBody>
          <a:bodyPr/>
          <a:lstStyle/>
          <a:p>
            <a:r>
              <a:rPr lang="en-US" smtClean="0"/>
              <a:t>MTM Training and Consulting By Tesfaye Gari</a:t>
            </a:r>
            <a:endParaRPr lang="en-US"/>
          </a:p>
        </p:txBody>
      </p:sp>
      <p:sp>
        <p:nvSpPr>
          <p:cNvPr id="6" name="Slide Number Placeholder 5"/>
          <p:cNvSpPr>
            <a:spLocks noGrp="1"/>
          </p:cNvSpPr>
          <p:nvPr>
            <p:ph type="sldNum" sz="quarter" idx="12"/>
          </p:nvPr>
        </p:nvSpPr>
        <p:spPr/>
        <p:txBody>
          <a:bodyPr/>
          <a:lstStyle/>
          <a:p>
            <a:fld id="{45517B47-0BE9-7B4B-91BB-72E182287487}" type="slidenum">
              <a:rPr lang="en-US" smtClean="0"/>
              <a:t>35</a:t>
            </a:fld>
            <a:endParaRPr lang="en-US"/>
          </a:p>
        </p:txBody>
      </p:sp>
      <p:sp>
        <p:nvSpPr>
          <p:cNvPr id="7" name="Rectangle 6"/>
          <p:cNvSpPr/>
          <p:nvPr/>
        </p:nvSpPr>
        <p:spPr>
          <a:xfrm>
            <a:off x="625033" y="488553"/>
            <a:ext cx="2787943" cy="461665"/>
          </a:xfrm>
          <a:prstGeom prst="rect">
            <a:avLst/>
          </a:prstGeom>
        </p:spPr>
        <p:txBody>
          <a:bodyPr wrap="none">
            <a:spAutoFit/>
          </a:bodyPr>
          <a:lstStyle/>
          <a:p>
            <a:r>
              <a:rPr lang="en-US" sz="2400" b="1" u="sng" dirty="0"/>
              <a:t>Other </a:t>
            </a:r>
            <a:r>
              <a:rPr lang="en-US" sz="2400" b="1" u="sng" dirty="0" err="1"/>
              <a:t>WebParts</a:t>
            </a:r>
            <a:r>
              <a:rPr lang="en-US" sz="2400" b="1" u="sng" dirty="0"/>
              <a:t> –</a:t>
            </a:r>
          </a:p>
        </p:txBody>
      </p:sp>
      <p:pic>
        <p:nvPicPr>
          <p:cNvPr id="8" name="Picture 7"/>
          <p:cNvPicPr>
            <a:picLocks noChangeAspect="1"/>
          </p:cNvPicPr>
          <p:nvPr/>
        </p:nvPicPr>
        <p:blipFill>
          <a:blip r:embed="rId2"/>
          <a:stretch>
            <a:fillRect/>
          </a:stretch>
        </p:blipFill>
        <p:spPr>
          <a:xfrm>
            <a:off x="4501138" y="135466"/>
            <a:ext cx="3609558" cy="3231813"/>
          </a:xfrm>
          <a:prstGeom prst="rect">
            <a:avLst/>
          </a:prstGeom>
        </p:spPr>
      </p:pic>
      <p:sp>
        <p:nvSpPr>
          <p:cNvPr id="9" name="Rectangle 8"/>
          <p:cNvSpPr/>
          <p:nvPr/>
        </p:nvSpPr>
        <p:spPr>
          <a:xfrm>
            <a:off x="264457" y="3367279"/>
            <a:ext cx="5030855" cy="2400657"/>
          </a:xfrm>
          <a:prstGeom prst="rect">
            <a:avLst/>
          </a:prstGeom>
        </p:spPr>
        <p:txBody>
          <a:bodyPr wrap="square">
            <a:spAutoFit/>
          </a:bodyPr>
          <a:lstStyle/>
          <a:p>
            <a:r>
              <a:rPr lang="en-US" sz="2400" b="1" u="sng" dirty="0"/>
              <a:t>Custom ASP.NET Markup –</a:t>
            </a:r>
          </a:p>
          <a:p>
            <a:endParaRPr lang="en-US" dirty="0"/>
          </a:p>
          <a:p>
            <a:pPr marL="285750" indent="-285750">
              <a:buFont typeface="Arial"/>
              <a:buChar char="•"/>
            </a:pPr>
            <a:r>
              <a:rPr lang="en-US" dirty="0"/>
              <a:t>If you have any ASP.NET elements you’d like to include that aren’t available in the Snippet Gallery, paste the markup for those elements into the text box below, click the Update button, and paste the resulting HTML Snippet into your page.</a:t>
            </a:r>
          </a:p>
        </p:txBody>
      </p:sp>
    </p:spTree>
    <p:extLst>
      <p:ext uri="{BB962C8B-B14F-4D97-AF65-F5344CB8AC3E}">
        <p14:creationId xmlns:p14="http://schemas.microsoft.com/office/powerpoint/2010/main" val="768933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Editing Master Page</a:t>
            </a:r>
            <a:endParaRPr lang="en-US" dirty="0"/>
          </a:p>
        </p:txBody>
      </p:sp>
      <p:sp>
        <p:nvSpPr>
          <p:cNvPr id="3" name="Content Placeholder 2"/>
          <p:cNvSpPr>
            <a:spLocks noGrp="1"/>
          </p:cNvSpPr>
          <p:nvPr>
            <p:ph idx="1"/>
          </p:nvPr>
        </p:nvSpPr>
        <p:spPr/>
        <p:txBody>
          <a:bodyPr/>
          <a:lstStyle/>
          <a:p>
            <a:r>
              <a:rPr lang="en-US" dirty="0" smtClean="0"/>
              <a:t>Add Custom Navigation</a:t>
            </a:r>
          </a:p>
          <a:p>
            <a:r>
              <a:rPr lang="en-US" dirty="0" smtClean="0"/>
              <a:t>Add </a:t>
            </a:r>
            <a:r>
              <a:rPr lang="en-US" smtClean="0"/>
              <a:t>Search Box</a:t>
            </a:r>
            <a:endParaRPr lang="en-US" dirty="0"/>
          </a:p>
        </p:txBody>
      </p:sp>
      <p:sp>
        <p:nvSpPr>
          <p:cNvPr id="4" name="Date Placeholder 3"/>
          <p:cNvSpPr>
            <a:spLocks noGrp="1"/>
          </p:cNvSpPr>
          <p:nvPr>
            <p:ph type="dt" sz="half" idx="10"/>
          </p:nvPr>
        </p:nvSpPr>
        <p:spPr/>
        <p:txBody>
          <a:bodyPr/>
          <a:lstStyle/>
          <a:p>
            <a:fld id="{3E117DF5-A308-924D-B1C4-F6B2615BC492}" type="datetime1">
              <a:rPr lang="en-US" smtClean="0"/>
              <a:t>11/25/16</a:t>
            </a:fld>
            <a:endParaRPr lang="en-US"/>
          </a:p>
        </p:txBody>
      </p:sp>
      <p:sp>
        <p:nvSpPr>
          <p:cNvPr id="5" name="Footer Placeholder 4"/>
          <p:cNvSpPr>
            <a:spLocks noGrp="1"/>
          </p:cNvSpPr>
          <p:nvPr>
            <p:ph type="ftr" sz="quarter" idx="11"/>
          </p:nvPr>
        </p:nvSpPr>
        <p:spPr/>
        <p:txBody>
          <a:bodyPr/>
          <a:lstStyle/>
          <a:p>
            <a:r>
              <a:rPr lang="en-US" smtClean="0"/>
              <a:t>MTM Training and Consulting By Tesfaye Gari</a:t>
            </a:r>
            <a:endParaRPr lang="en-US"/>
          </a:p>
        </p:txBody>
      </p:sp>
      <p:sp>
        <p:nvSpPr>
          <p:cNvPr id="6" name="Slide Number Placeholder 5"/>
          <p:cNvSpPr>
            <a:spLocks noGrp="1"/>
          </p:cNvSpPr>
          <p:nvPr>
            <p:ph type="sldNum" sz="quarter" idx="12"/>
          </p:nvPr>
        </p:nvSpPr>
        <p:spPr/>
        <p:txBody>
          <a:bodyPr/>
          <a:lstStyle/>
          <a:p>
            <a:fld id="{45517B47-0BE9-7B4B-91BB-72E182287487}" type="slidenum">
              <a:rPr lang="en-US" smtClean="0"/>
              <a:t>36</a:t>
            </a:fld>
            <a:endParaRPr lang="en-US"/>
          </a:p>
        </p:txBody>
      </p:sp>
    </p:spTree>
    <p:extLst>
      <p:ext uri="{BB962C8B-B14F-4D97-AF65-F5344CB8AC3E}">
        <p14:creationId xmlns:p14="http://schemas.microsoft.com/office/powerpoint/2010/main" val="1336131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791048"/>
          </a:xfrm>
        </p:spPr>
        <p:txBody>
          <a:bodyPr/>
          <a:lstStyle/>
          <a:p>
            <a:r>
              <a:rPr lang="en-US" dirty="0" smtClean="0"/>
              <a:t>SP2013 Design Manager</a:t>
            </a:r>
            <a:endParaRPr lang="en-US" dirty="0"/>
          </a:p>
        </p:txBody>
      </p:sp>
      <p:sp>
        <p:nvSpPr>
          <p:cNvPr id="3" name="Content Placeholder 2"/>
          <p:cNvSpPr>
            <a:spLocks noGrp="1"/>
          </p:cNvSpPr>
          <p:nvPr>
            <p:ph idx="1"/>
          </p:nvPr>
        </p:nvSpPr>
        <p:spPr>
          <a:xfrm>
            <a:off x="549275" y="1150238"/>
            <a:ext cx="8042276" cy="4912479"/>
          </a:xfrm>
        </p:spPr>
        <p:txBody>
          <a:bodyPr>
            <a:normAutofit/>
          </a:bodyPr>
          <a:lstStyle/>
          <a:p>
            <a:r>
              <a:rPr lang="en-US" dirty="0"/>
              <a:t>Design Manager is a Cool new addition as it lets you Convert a simple HTML Template into a SharePoint Master Page(along with an awesome Preview functionality), Create a Layout Page, Get Code Snippets for SharePoint Components, Manage Design Templates for Search </a:t>
            </a:r>
            <a:r>
              <a:rPr lang="en-US" dirty="0" err="1"/>
              <a:t>webparts</a:t>
            </a:r>
            <a:r>
              <a:rPr lang="en-US" dirty="0"/>
              <a:t> and more</a:t>
            </a:r>
            <a:r>
              <a:rPr lang="en-US" dirty="0" smtClean="0"/>
              <a:t>.</a:t>
            </a:r>
          </a:p>
          <a:p>
            <a:r>
              <a:rPr lang="en-US" dirty="0"/>
              <a:t>With Design Manager, you can now Create a SharePoint Master Page out of a simple Html Page Template that can reuse from an existing public site or download from Internet.</a:t>
            </a:r>
          </a:p>
          <a:p>
            <a:endParaRPr lang="en-US" dirty="0"/>
          </a:p>
        </p:txBody>
      </p:sp>
      <p:sp>
        <p:nvSpPr>
          <p:cNvPr id="4" name="Date Placeholder 3"/>
          <p:cNvSpPr>
            <a:spLocks noGrp="1"/>
          </p:cNvSpPr>
          <p:nvPr>
            <p:ph type="dt" sz="half" idx="10"/>
          </p:nvPr>
        </p:nvSpPr>
        <p:spPr/>
        <p:txBody>
          <a:bodyPr/>
          <a:lstStyle/>
          <a:p>
            <a:fld id="{2C7F2611-AD51-9746-A7EC-87A10EE4959C}" type="datetime1">
              <a:rPr lang="en-US" smtClean="0"/>
              <a:t>11/25/16</a:t>
            </a:fld>
            <a:endParaRPr lang="en-US"/>
          </a:p>
        </p:txBody>
      </p:sp>
      <p:sp>
        <p:nvSpPr>
          <p:cNvPr id="5" name="Footer Placeholder 4"/>
          <p:cNvSpPr>
            <a:spLocks noGrp="1"/>
          </p:cNvSpPr>
          <p:nvPr>
            <p:ph type="ftr" sz="quarter" idx="11"/>
          </p:nvPr>
        </p:nvSpPr>
        <p:spPr/>
        <p:txBody>
          <a:bodyPr/>
          <a:lstStyle/>
          <a:p>
            <a:r>
              <a:rPr lang="en-US" smtClean="0"/>
              <a:t>MTM Training and Consulting By Tesfaye Gari</a:t>
            </a:r>
            <a:endParaRPr lang="en-US"/>
          </a:p>
        </p:txBody>
      </p:sp>
      <p:sp>
        <p:nvSpPr>
          <p:cNvPr id="6" name="Slide Number Placeholder 5"/>
          <p:cNvSpPr>
            <a:spLocks noGrp="1"/>
          </p:cNvSpPr>
          <p:nvPr>
            <p:ph type="sldNum" sz="quarter" idx="12"/>
          </p:nvPr>
        </p:nvSpPr>
        <p:spPr/>
        <p:txBody>
          <a:bodyPr/>
          <a:lstStyle/>
          <a:p>
            <a:fld id="{45517B47-0BE9-7B4B-91BB-72E182287487}" type="slidenum">
              <a:rPr lang="en-US" smtClean="0"/>
              <a:t>4</a:t>
            </a:fld>
            <a:endParaRPr lang="en-US"/>
          </a:p>
        </p:txBody>
      </p:sp>
    </p:spTree>
    <p:extLst>
      <p:ext uri="{BB962C8B-B14F-4D97-AF65-F5344CB8AC3E}">
        <p14:creationId xmlns:p14="http://schemas.microsoft.com/office/powerpoint/2010/main" val="159564017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493" y="191448"/>
            <a:ext cx="8042276" cy="874920"/>
          </a:xfrm>
        </p:spPr>
        <p:txBody>
          <a:bodyPr/>
          <a:lstStyle/>
          <a:p>
            <a:r>
              <a:rPr lang="en-US" sz="3200" dirty="0"/>
              <a:t>Features &amp; Benefits of using Design Manager</a:t>
            </a:r>
          </a:p>
        </p:txBody>
      </p:sp>
      <p:sp>
        <p:nvSpPr>
          <p:cNvPr id="3" name="Content Placeholder 2"/>
          <p:cNvSpPr>
            <a:spLocks noGrp="1"/>
          </p:cNvSpPr>
          <p:nvPr>
            <p:ph idx="1"/>
          </p:nvPr>
        </p:nvSpPr>
        <p:spPr>
          <a:xfrm>
            <a:off x="549275" y="1066368"/>
            <a:ext cx="8042276" cy="5283909"/>
          </a:xfrm>
        </p:spPr>
        <p:txBody>
          <a:bodyPr>
            <a:normAutofit fontScale="62500" lnSpcReduction="20000"/>
          </a:bodyPr>
          <a:lstStyle/>
          <a:p>
            <a:pPr marL="457200" indent="-457200">
              <a:buFont typeface="+mj-lt"/>
              <a:buAutoNum type="arabicPeriod"/>
            </a:pPr>
            <a:r>
              <a:rPr lang="en-US" dirty="0" smtClean="0"/>
              <a:t>Design </a:t>
            </a:r>
            <a:r>
              <a:rPr lang="en-US" dirty="0"/>
              <a:t>Manager can only be used on </a:t>
            </a:r>
            <a:r>
              <a:rPr lang="en-US" b="1" dirty="0"/>
              <a:t>Publishing sites</a:t>
            </a:r>
            <a:r>
              <a:rPr lang="en-US" dirty="0"/>
              <a:t>(or sites with Publishing Feature turned-on).</a:t>
            </a:r>
          </a:p>
          <a:p>
            <a:pPr marL="457200" indent="-457200">
              <a:buFont typeface="+mj-lt"/>
              <a:buAutoNum type="arabicPeriod"/>
            </a:pPr>
            <a:r>
              <a:rPr lang="en-US" dirty="0" smtClean="0"/>
              <a:t>You </a:t>
            </a:r>
            <a:r>
              <a:rPr lang="en-US" dirty="0"/>
              <a:t>can Navigate to Design Manager from Site Settings menu and from Site Settings Page under Look and Feel.</a:t>
            </a:r>
          </a:p>
          <a:p>
            <a:pPr marL="457200" indent="-457200">
              <a:buFont typeface="+mj-lt"/>
              <a:buAutoNum type="arabicPeriod"/>
            </a:pPr>
            <a:r>
              <a:rPr lang="en-US" dirty="0" smtClean="0"/>
              <a:t>You </a:t>
            </a:r>
            <a:r>
              <a:rPr lang="en-US" dirty="0"/>
              <a:t>can upload the entire Design Package using “Import Design Package” option or you can Create Design Package using “Create Design Package” option.</a:t>
            </a:r>
          </a:p>
          <a:p>
            <a:pPr marL="457200" indent="-457200">
              <a:buFont typeface="+mj-lt"/>
              <a:buAutoNum type="arabicPeriod"/>
            </a:pPr>
            <a:r>
              <a:rPr lang="en-US" dirty="0" smtClean="0"/>
              <a:t>You </a:t>
            </a:r>
            <a:r>
              <a:rPr lang="en-US" dirty="0"/>
              <a:t>can Manage Device Channels – Create and Edit Channels.</a:t>
            </a:r>
          </a:p>
          <a:p>
            <a:pPr marL="457200" indent="-457200">
              <a:buFont typeface="+mj-lt"/>
              <a:buAutoNum type="arabicPeriod"/>
            </a:pPr>
            <a:r>
              <a:rPr lang="en-US" dirty="0" smtClean="0"/>
              <a:t>Upload </a:t>
            </a:r>
            <a:r>
              <a:rPr lang="en-US" dirty="0"/>
              <a:t>an HTML Master Page and Create a minimal master page.</a:t>
            </a:r>
          </a:p>
          <a:p>
            <a:pPr marL="457200" indent="-457200">
              <a:buFont typeface="+mj-lt"/>
              <a:buAutoNum type="arabicPeriod"/>
            </a:pPr>
            <a:r>
              <a:rPr lang="en-US" dirty="0" smtClean="0"/>
              <a:t>Create and </a:t>
            </a:r>
            <a:r>
              <a:rPr lang="en-US" dirty="0"/>
              <a:t>Edit Page Layouts.</a:t>
            </a:r>
          </a:p>
          <a:p>
            <a:pPr marL="457200" indent="-457200">
              <a:buFont typeface="+mj-lt"/>
              <a:buAutoNum type="arabicPeriod"/>
            </a:pPr>
            <a:r>
              <a:rPr lang="en-US" dirty="0" smtClean="0"/>
              <a:t>Edit </a:t>
            </a:r>
            <a:r>
              <a:rPr lang="en-US" dirty="0"/>
              <a:t>Display Templates.</a:t>
            </a:r>
          </a:p>
          <a:p>
            <a:pPr marL="457200" indent="-457200">
              <a:buFont typeface="+mj-lt"/>
              <a:buAutoNum type="arabicPeriod"/>
            </a:pPr>
            <a:r>
              <a:rPr lang="en-US" dirty="0" smtClean="0"/>
              <a:t>Change </a:t>
            </a:r>
            <a:r>
              <a:rPr lang="en-US" dirty="0"/>
              <a:t>Site and System Master Page</a:t>
            </a:r>
          </a:p>
          <a:p>
            <a:pPr marL="457200" indent="-457200">
              <a:buFont typeface="+mj-lt"/>
              <a:buAutoNum type="arabicPeriod"/>
            </a:pPr>
            <a:r>
              <a:rPr lang="en-US" dirty="0" smtClean="0"/>
              <a:t>Lets </a:t>
            </a:r>
            <a:r>
              <a:rPr lang="en-US" dirty="0"/>
              <a:t>you Preview Master Pages, Layout Pages and navigate to Snippet Gallery.</a:t>
            </a:r>
          </a:p>
          <a:p>
            <a:pPr marL="457200" indent="-457200">
              <a:buFont typeface="+mj-lt"/>
              <a:buAutoNum type="arabicPeriod"/>
            </a:pPr>
            <a:r>
              <a:rPr lang="en-US" dirty="0" smtClean="0"/>
              <a:t>Lets </a:t>
            </a:r>
            <a:r>
              <a:rPr lang="en-US" dirty="0"/>
              <a:t>you get Code from Snippet Gallery(for SharePoint Components) to be added to Master Pages &amp; Layouts.</a:t>
            </a:r>
          </a:p>
        </p:txBody>
      </p:sp>
      <p:sp>
        <p:nvSpPr>
          <p:cNvPr id="4" name="Date Placeholder 3"/>
          <p:cNvSpPr>
            <a:spLocks noGrp="1"/>
          </p:cNvSpPr>
          <p:nvPr>
            <p:ph type="dt" sz="half" idx="10"/>
          </p:nvPr>
        </p:nvSpPr>
        <p:spPr/>
        <p:txBody>
          <a:bodyPr/>
          <a:lstStyle/>
          <a:p>
            <a:fld id="{FDDBA0BD-607C-E943-99CE-CD60132870C7}" type="datetime1">
              <a:rPr lang="en-US" smtClean="0"/>
              <a:t>11/25/16</a:t>
            </a:fld>
            <a:endParaRPr lang="en-US"/>
          </a:p>
        </p:txBody>
      </p:sp>
      <p:sp>
        <p:nvSpPr>
          <p:cNvPr id="5" name="Footer Placeholder 4"/>
          <p:cNvSpPr>
            <a:spLocks noGrp="1"/>
          </p:cNvSpPr>
          <p:nvPr>
            <p:ph type="ftr" sz="quarter" idx="11"/>
          </p:nvPr>
        </p:nvSpPr>
        <p:spPr/>
        <p:txBody>
          <a:bodyPr/>
          <a:lstStyle/>
          <a:p>
            <a:r>
              <a:rPr lang="en-US" smtClean="0"/>
              <a:t>MTM Training and Consulting By Tesfaye Gari</a:t>
            </a:r>
            <a:endParaRPr lang="en-US"/>
          </a:p>
        </p:txBody>
      </p:sp>
      <p:sp>
        <p:nvSpPr>
          <p:cNvPr id="6" name="Slide Number Placeholder 5"/>
          <p:cNvSpPr>
            <a:spLocks noGrp="1"/>
          </p:cNvSpPr>
          <p:nvPr>
            <p:ph type="sldNum" sz="quarter" idx="12"/>
          </p:nvPr>
        </p:nvSpPr>
        <p:spPr/>
        <p:txBody>
          <a:bodyPr/>
          <a:lstStyle/>
          <a:p>
            <a:fld id="{45517B47-0BE9-7B4B-91BB-72E182287487}" type="slidenum">
              <a:rPr lang="en-US" smtClean="0"/>
              <a:t>5</a:t>
            </a:fld>
            <a:endParaRPr lang="en-US"/>
          </a:p>
        </p:txBody>
      </p:sp>
    </p:spTree>
    <p:extLst>
      <p:ext uri="{BB962C8B-B14F-4D97-AF65-F5344CB8AC3E}">
        <p14:creationId xmlns:p14="http://schemas.microsoft.com/office/powerpoint/2010/main" val="83416960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Content Placeholder 2"/>
          <p:cNvSpPr>
            <a:spLocks noGrp="1"/>
          </p:cNvSpPr>
          <p:nvPr>
            <p:ph idx="1"/>
          </p:nvPr>
        </p:nvSpPr>
        <p:spPr/>
        <p:txBody>
          <a:bodyPr>
            <a:normAutofit fontScale="92500"/>
          </a:bodyPr>
          <a:lstStyle/>
          <a:p>
            <a:r>
              <a:rPr lang="en-US" dirty="0" smtClean="0"/>
              <a:t>Before you are ready to convert a general HTML Page to a html master page, you will have to prepare</a:t>
            </a:r>
          </a:p>
          <a:p>
            <a:pPr lvl="1"/>
            <a:r>
              <a:rPr lang="en-US" dirty="0" smtClean="0"/>
              <a:t>Html</a:t>
            </a:r>
          </a:p>
          <a:p>
            <a:pPr lvl="1"/>
            <a:r>
              <a:rPr lang="en-US" dirty="0" err="1" smtClean="0"/>
              <a:t>Css</a:t>
            </a:r>
            <a:endParaRPr lang="en-US" dirty="0" smtClean="0"/>
          </a:p>
          <a:p>
            <a:pPr lvl="1"/>
            <a:r>
              <a:rPr lang="en-US" dirty="0" smtClean="0"/>
              <a:t>Images</a:t>
            </a:r>
          </a:p>
          <a:p>
            <a:pPr lvl="1"/>
            <a:r>
              <a:rPr lang="en-US" dirty="0" err="1" smtClean="0"/>
              <a:t>Js</a:t>
            </a:r>
            <a:endParaRPr lang="en-US" dirty="0" smtClean="0"/>
          </a:p>
          <a:p>
            <a:pPr marL="349250" lvl="1" indent="0">
              <a:buNone/>
            </a:pPr>
            <a:r>
              <a:rPr lang="en-US" dirty="0" smtClean="0"/>
              <a:t>And other artifacts that the design uses</a:t>
            </a:r>
          </a:p>
          <a:p>
            <a:pPr marL="349250" lvl="1" indent="0">
              <a:buNone/>
            </a:pPr>
            <a:endParaRPr lang="en-US" dirty="0" smtClean="0"/>
          </a:p>
          <a:p>
            <a:pPr marL="349250" lvl="1" indent="0">
              <a:buNone/>
            </a:pPr>
            <a:r>
              <a:rPr lang="en-US" b="1" u="sng" dirty="0" smtClean="0"/>
              <a:t>For Demo Use responsive html from:</a:t>
            </a:r>
          </a:p>
          <a:p>
            <a:pPr marL="349250" lvl="1" indent="0">
              <a:buNone/>
            </a:pPr>
            <a:r>
              <a:rPr lang="en-US" dirty="0" smtClean="0"/>
              <a:t>https</a:t>
            </a:r>
            <a:r>
              <a:rPr lang="en-US" dirty="0"/>
              <a:t>://</a:t>
            </a:r>
            <a:r>
              <a:rPr lang="en-US" dirty="0" err="1"/>
              <a:t>github.com</a:t>
            </a:r>
            <a:r>
              <a:rPr lang="en-US" dirty="0"/>
              <a:t>/</a:t>
            </a:r>
            <a:r>
              <a:rPr lang="en-US" dirty="0" err="1"/>
              <a:t>BlackrockDigital</a:t>
            </a:r>
            <a:r>
              <a:rPr lang="en-US" dirty="0"/>
              <a:t>/</a:t>
            </a:r>
            <a:r>
              <a:rPr lang="en-US" dirty="0" err="1"/>
              <a:t>startbootstrap</a:t>
            </a:r>
            <a:r>
              <a:rPr lang="en-US" dirty="0"/>
              <a:t>-agency</a:t>
            </a:r>
          </a:p>
        </p:txBody>
      </p:sp>
      <p:sp>
        <p:nvSpPr>
          <p:cNvPr id="4" name="Date Placeholder 3"/>
          <p:cNvSpPr>
            <a:spLocks noGrp="1"/>
          </p:cNvSpPr>
          <p:nvPr>
            <p:ph type="dt" sz="half" idx="10"/>
          </p:nvPr>
        </p:nvSpPr>
        <p:spPr/>
        <p:txBody>
          <a:bodyPr/>
          <a:lstStyle/>
          <a:p>
            <a:fld id="{F875031A-5926-CC44-9842-1A65AC56504F}" type="datetime1">
              <a:rPr lang="en-US" smtClean="0"/>
              <a:t>11/25/16</a:t>
            </a:fld>
            <a:endParaRPr lang="en-US"/>
          </a:p>
        </p:txBody>
      </p:sp>
      <p:sp>
        <p:nvSpPr>
          <p:cNvPr id="5" name="Footer Placeholder 4"/>
          <p:cNvSpPr>
            <a:spLocks noGrp="1"/>
          </p:cNvSpPr>
          <p:nvPr>
            <p:ph type="ftr" sz="quarter" idx="11"/>
          </p:nvPr>
        </p:nvSpPr>
        <p:spPr/>
        <p:txBody>
          <a:bodyPr/>
          <a:lstStyle/>
          <a:p>
            <a:r>
              <a:rPr lang="en-US" smtClean="0"/>
              <a:t>MTM Training and Consulting By Tesfaye Gari</a:t>
            </a:r>
            <a:endParaRPr lang="en-US"/>
          </a:p>
        </p:txBody>
      </p:sp>
      <p:sp>
        <p:nvSpPr>
          <p:cNvPr id="6" name="Slide Number Placeholder 5"/>
          <p:cNvSpPr>
            <a:spLocks noGrp="1"/>
          </p:cNvSpPr>
          <p:nvPr>
            <p:ph type="sldNum" sz="quarter" idx="12"/>
          </p:nvPr>
        </p:nvSpPr>
        <p:spPr/>
        <p:txBody>
          <a:bodyPr/>
          <a:lstStyle/>
          <a:p>
            <a:fld id="{45517B47-0BE9-7B4B-91BB-72E182287487}" type="slidenum">
              <a:rPr lang="en-US" smtClean="0"/>
              <a:t>6</a:t>
            </a:fld>
            <a:endParaRPr lang="en-US"/>
          </a:p>
        </p:txBody>
      </p:sp>
    </p:spTree>
    <p:extLst>
      <p:ext uri="{BB962C8B-B14F-4D97-AF65-F5344CB8AC3E}">
        <p14:creationId xmlns:p14="http://schemas.microsoft.com/office/powerpoint/2010/main" val="14123967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0"/>
            <a:ext cx="8042276" cy="898624"/>
          </a:xfrm>
        </p:spPr>
        <p:txBody>
          <a:bodyPr/>
          <a:lstStyle/>
          <a:p>
            <a:pPr algn="l"/>
            <a:r>
              <a:rPr lang="en-US" dirty="0" smtClean="0"/>
              <a:t>Scenario</a:t>
            </a:r>
            <a:endParaRPr lang="en-US" dirty="0"/>
          </a:p>
        </p:txBody>
      </p:sp>
      <p:sp>
        <p:nvSpPr>
          <p:cNvPr id="3" name="Content Placeholder 2"/>
          <p:cNvSpPr>
            <a:spLocks noGrp="1"/>
          </p:cNvSpPr>
          <p:nvPr>
            <p:ph idx="1"/>
          </p:nvPr>
        </p:nvSpPr>
        <p:spPr>
          <a:xfrm>
            <a:off x="549275" y="898624"/>
            <a:ext cx="8042276" cy="5044977"/>
          </a:xfrm>
        </p:spPr>
        <p:txBody>
          <a:bodyPr/>
          <a:lstStyle/>
          <a:p>
            <a:r>
              <a:rPr lang="en-US" dirty="0" smtClean="0"/>
              <a:t>Suppose we want to design a master </a:t>
            </a:r>
            <a:r>
              <a:rPr lang="en-US" dirty="0" smtClean="0"/>
              <a:t>page, for a page </a:t>
            </a:r>
            <a:r>
              <a:rPr lang="en-US" dirty="0" smtClean="0"/>
              <a:t>which looks like as follows step by step</a:t>
            </a:r>
          </a:p>
          <a:p>
            <a:endParaRPr lang="en-US" dirty="0"/>
          </a:p>
        </p:txBody>
      </p:sp>
      <p:pic>
        <p:nvPicPr>
          <p:cNvPr id="5" name="Picture 4"/>
          <p:cNvPicPr>
            <a:picLocks noChangeAspect="1"/>
          </p:cNvPicPr>
          <p:nvPr/>
        </p:nvPicPr>
        <p:blipFill>
          <a:blip r:embed="rId2"/>
          <a:stretch>
            <a:fillRect/>
          </a:stretch>
        </p:blipFill>
        <p:spPr>
          <a:xfrm>
            <a:off x="1454489" y="1699873"/>
            <a:ext cx="5302427" cy="4713268"/>
          </a:xfrm>
          <a:prstGeom prst="rect">
            <a:avLst/>
          </a:prstGeom>
        </p:spPr>
      </p:pic>
      <p:sp>
        <p:nvSpPr>
          <p:cNvPr id="4" name="Date Placeholder 3"/>
          <p:cNvSpPr>
            <a:spLocks noGrp="1"/>
          </p:cNvSpPr>
          <p:nvPr>
            <p:ph type="dt" sz="half" idx="10"/>
          </p:nvPr>
        </p:nvSpPr>
        <p:spPr/>
        <p:txBody>
          <a:bodyPr/>
          <a:lstStyle/>
          <a:p>
            <a:fld id="{4F2AAB1D-D2EF-8C46-8031-0E64BE8EFC21}" type="datetime1">
              <a:rPr lang="en-US" smtClean="0"/>
              <a:t>11/25/16</a:t>
            </a:fld>
            <a:endParaRPr lang="en-US"/>
          </a:p>
        </p:txBody>
      </p:sp>
      <p:sp>
        <p:nvSpPr>
          <p:cNvPr id="6" name="Footer Placeholder 5"/>
          <p:cNvSpPr>
            <a:spLocks noGrp="1"/>
          </p:cNvSpPr>
          <p:nvPr>
            <p:ph type="ftr" sz="quarter" idx="11"/>
          </p:nvPr>
        </p:nvSpPr>
        <p:spPr/>
        <p:txBody>
          <a:bodyPr/>
          <a:lstStyle/>
          <a:p>
            <a:r>
              <a:rPr lang="en-US" smtClean="0"/>
              <a:t>MTM Training and Consulting By Tesfaye Gari</a:t>
            </a:r>
            <a:endParaRPr lang="en-US"/>
          </a:p>
        </p:txBody>
      </p:sp>
      <p:sp>
        <p:nvSpPr>
          <p:cNvPr id="7" name="Slide Number Placeholder 6"/>
          <p:cNvSpPr>
            <a:spLocks noGrp="1"/>
          </p:cNvSpPr>
          <p:nvPr>
            <p:ph type="sldNum" sz="quarter" idx="12"/>
          </p:nvPr>
        </p:nvSpPr>
        <p:spPr/>
        <p:txBody>
          <a:bodyPr/>
          <a:lstStyle/>
          <a:p>
            <a:fld id="{45517B47-0BE9-7B4B-91BB-72E182287487}" type="slidenum">
              <a:rPr lang="en-US" smtClean="0"/>
              <a:t>7</a:t>
            </a:fld>
            <a:endParaRPr lang="en-US"/>
          </a:p>
        </p:txBody>
      </p:sp>
    </p:spTree>
    <p:extLst>
      <p:ext uri="{BB962C8B-B14F-4D97-AF65-F5344CB8AC3E}">
        <p14:creationId xmlns:p14="http://schemas.microsoft.com/office/powerpoint/2010/main" val="260586037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287301"/>
            <a:ext cx="8042276" cy="850956"/>
          </a:xfrm>
        </p:spPr>
        <p:txBody>
          <a:bodyPr/>
          <a:lstStyle/>
          <a:p>
            <a:pPr algn="l"/>
            <a:r>
              <a:rPr lang="en-US" sz="3200" dirty="0" smtClean="0"/>
              <a:t>Html Master Page</a:t>
            </a:r>
            <a:endParaRPr lang="en-US" sz="3200" dirty="0"/>
          </a:p>
        </p:txBody>
      </p:sp>
      <p:sp>
        <p:nvSpPr>
          <p:cNvPr id="3" name="Content Placeholder 2"/>
          <p:cNvSpPr>
            <a:spLocks noGrp="1"/>
          </p:cNvSpPr>
          <p:nvPr>
            <p:ph idx="1"/>
          </p:nvPr>
        </p:nvSpPr>
        <p:spPr/>
        <p:txBody>
          <a:bodyPr>
            <a:normAutofit fontScale="92500" lnSpcReduction="20000"/>
          </a:bodyPr>
          <a:lstStyle/>
          <a:p>
            <a:r>
              <a:rPr lang="en-US" dirty="0"/>
              <a:t>Before we begin, make sure you have your HTML template ready. </a:t>
            </a:r>
            <a:endParaRPr lang="en-US" dirty="0" smtClean="0"/>
          </a:p>
          <a:p>
            <a:pPr lvl="1"/>
            <a:r>
              <a:rPr lang="en-US" dirty="0" smtClean="0"/>
              <a:t>A </a:t>
            </a:r>
            <a:r>
              <a:rPr lang="en-US" dirty="0"/>
              <a:t>good option is </a:t>
            </a:r>
            <a:r>
              <a:rPr lang="en-US" dirty="0" smtClean="0"/>
              <a:t>to start is to </a:t>
            </a:r>
            <a:r>
              <a:rPr lang="en-US" dirty="0"/>
              <a:t>download one from </a:t>
            </a:r>
            <a:r>
              <a:rPr lang="en-US" dirty="0" smtClean="0"/>
              <a:t>Internet a starter HTML </a:t>
            </a:r>
            <a:r>
              <a:rPr lang="en-US" dirty="0" smtClean="0"/>
              <a:t>page or </a:t>
            </a:r>
            <a:r>
              <a:rPr lang="en-US" dirty="0" smtClean="0"/>
              <a:t>build your html template. Some of the free samples are  </a:t>
            </a:r>
            <a:r>
              <a:rPr lang="en-US" dirty="0" err="1" smtClean="0"/>
              <a:t>Templatebox.com</a:t>
            </a:r>
            <a:r>
              <a:rPr lang="en-US" dirty="0" smtClean="0"/>
              <a:t> </a:t>
            </a:r>
            <a:r>
              <a:rPr lang="en-US" dirty="0"/>
              <a:t>, a website that provides free HTML templates along with </a:t>
            </a:r>
            <a:r>
              <a:rPr lang="en-US" dirty="0" smtClean="0"/>
              <a:t>Images. Or you can also use </a:t>
            </a:r>
            <a:r>
              <a:rPr lang="en-US" b="1" dirty="0" smtClean="0"/>
              <a:t>bootstrap</a:t>
            </a:r>
            <a:r>
              <a:rPr lang="en-US" dirty="0" smtClean="0"/>
              <a:t> starter which is responsive and modern or a template of your </a:t>
            </a:r>
            <a:r>
              <a:rPr lang="en-US" dirty="0" smtClean="0"/>
              <a:t>choice. [Samples at the end of the slide]</a:t>
            </a:r>
            <a:endParaRPr lang="en-US" dirty="0"/>
          </a:p>
          <a:p>
            <a:r>
              <a:rPr lang="en-US" dirty="0"/>
              <a:t>Once you have your templates and Images upload the entire folder in your </a:t>
            </a:r>
            <a:r>
              <a:rPr lang="en-US" dirty="0" smtClean="0"/>
              <a:t>Master Page </a:t>
            </a:r>
            <a:r>
              <a:rPr lang="en-US" dirty="0"/>
              <a:t>Gallery</a:t>
            </a:r>
            <a:r>
              <a:rPr lang="en-US" dirty="0" smtClean="0"/>
              <a:t>.</a:t>
            </a:r>
          </a:p>
          <a:p>
            <a:r>
              <a:rPr lang="en-US" dirty="0" smtClean="0"/>
              <a:t>Easiest </a:t>
            </a:r>
            <a:r>
              <a:rPr lang="en-US" dirty="0"/>
              <a:t>way to do this is to Map your Master Page gallery as a Network drive and then Copy the folder in it.</a:t>
            </a:r>
          </a:p>
        </p:txBody>
      </p:sp>
      <p:sp>
        <p:nvSpPr>
          <p:cNvPr id="4" name="Date Placeholder 3"/>
          <p:cNvSpPr>
            <a:spLocks noGrp="1"/>
          </p:cNvSpPr>
          <p:nvPr>
            <p:ph type="dt" sz="half" idx="10"/>
          </p:nvPr>
        </p:nvSpPr>
        <p:spPr/>
        <p:txBody>
          <a:bodyPr/>
          <a:lstStyle/>
          <a:p>
            <a:fld id="{CBEFE3F5-7A16-D341-829C-366E63D52F53}" type="datetime1">
              <a:rPr lang="en-US" smtClean="0"/>
              <a:t>11/25/16</a:t>
            </a:fld>
            <a:endParaRPr lang="en-US"/>
          </a:p>
        </p:txBody>
      </p:sp>
      <p:sp>
        <p:nvSpPr>
          <p:cNvPr id="5" name="Footer Placeholder 4"/>
          <p:cNvSpPr>
            <a:spLocks noGrp="1"/>
          </p:cNvSpPr>
          <p:nvPr>
            <p:ph type="ftr" sz="quarter" idx="11"/>
          </p:nvPr>
        </p:nvSpPr>
        <p:spPr/>
        <p:txBody>
          <a:bodyPr/>
          <a:lstStyle/>
          <a:p>
            <a:r>
              <a:rPr lang="en-US" smtClean="0"/>
              <a:t>MTM Training and Consulting By Tesfaye Gari</a:t>
            </a:r>
            <a:endParaRPr lang="en-US"/>
          </a:p>
        </p:txBody>
      </p:sp>
      <p:sp>
        <p:nvSpPr>
          <p:cNvPr id="6" name="Slide Number Placeholder 5"/>
          <p:cNvSpPr>
            <a:spLocks noGrp="1"/>
          </p:cNvSpPr>
          <p:nvPr>
            <p:ph type="sldNum" sz="quarter" idx="12"/>
          </p:nvPr>
        </p:nvSpPr>
        <p:spPr/>
        <p:txBody>
          <a:bodyPr/>
          <a:lstStyle/>
          <a:p>
            <a:fld id="{45517B47-0BE9-7B4B-91BB-72E182287487}" type="slidenum">
              <a:rPr lang="en-US" smtClean="0"/>
              <a:t>8</a:t>
            </a:fld>
            <a:endParaRPr lang="en-US"/>
          </a:p>
        </p:txBody>
      </p:sp>
    </p:spTree>
    <p:extLst>
      <p:ext uri="{BB962C8B-B14F-4D97-AF65-F5344CB8AC3E}">
        <p14:creationId xmlns:p14="http://schemas.microsoft.com/office/powerpoint/2010/main" val="23798646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smtClean="0"/>
              <a:t>Create </a:t>
            </a:r>
            <a:r>
              <a:rPr lang="en-US" dirty="0"/>
              <a:t>a new Folder </a:t>
            </a:r>
            <a:r>
              <a:rPr lang="en-US" dirty="0" smtClean="0"/>
              <a:t>“New HTML Master Page” </a:t>
            </a:r>
            <a:r>
              <a:rPr lang="en-US" dirty="0"/>
              <a:t>and </a:t>
            </a:r>
            <a:r>
              <a:rPr lang="en-US" dirty="0" smtClean="0"/>
              <a:t>Copy the HTML </a:t>
            </a:r>
            <a:r>
              <a:rPr lang="en-US" dirty="0"/>
              <a:t>Template and an Images folder (with Images in it) in Master Page gallery. This is how our Master Page Gallery looks </a:t>
            </a:r>
            <a:r>
              <a:rPr lang="en-US" dirty="0" smtClean="0"/>
              <a:t>like</a:t>
            </a:r>
          </a:p>
          <a:p>
            <a:endParaRPr lang="en-US" dirty="0"/>
          </a:p>
          <a:p>
            <a:endParaRPr lang="en-US" dirty="0" smtClean="0"/>
          </a:p>
          <a:p>
            <a:endParaRPr lang="en-US" dirty="0" smtClean="0"/>
          </a:p>
          <a:p>
            <a:r>
              <a:rPr lang="en-US" dirty="0" smtClean="0"/>
              <a:t>So </a:t>
            </a:r>
            <a:r>
              <a:rPr lang="en-US" dirty="0"/>
              <a:t>now we have our Template in Master Page gallery</a:t>
            </a:r>
            <a:r>
              <a:rPr lang="en-US" dirty="0" smtClean="0"/>
              <a:t>. Lets </a:t>
            </a:r>
            <a:r>
              <a:rPr lang="en-US" dirty="0"/>
              <a:t>Convert it to a SharePoint Master Page</a:t>
            </a:r>
            <a:r>
              <a:rPr lang="en-US" dirty="0" smtClean="0"/>
              <a:t>.</a:t>
            </a:r>
            <a:endParaRPr lang="en-US" dirty="0"/>
          </a:p>
        </p:txBody>
      </p:sp>
      <p:pic>
        <p:nvPicPr>
          <p:cNvPr id="4" name="Picture 3"/>
          <p:cNvPicPr>
            <a:picLocks noChangeAspect="1"/>
          </p:cNvPicPr>
          <p:nvPr/>
        </p:nvPicPr>
        <p:blipFill>
          <a:blip r:embed="rId2"/>
          <a:stretch>
            <a:fillRect/>
          </a:stretch>
        </p:blipFill>
        <p:spPr>
          <a:xfrm>
            <a:off x="728980" y="3033516"/>
            <a:ext cx="7200900" cy="1562100"/>
          </a:xfrm>
          <a:prstGeom prst="rect">
            <a:avLst/>
          </a:prstGeom>
        </p:spPr>
      </p:pic>
      <p:sp>
        <p:nvSpPr>
          <p:cNvPr id="5" name="Date Placeholder 4"/>
          <p:cNvSpPr>
            <a:spLocks noGrp="1"/>
          </p:cNvSpPr>
          <p:nvPr>
            <p:ph type="dt" sz="half" idx="10"/>
          </p:nvPr>
        </p:nvSpPr>
        <p:spPr/>
        <p:txBody>
          <a:bodyPr/>
          <a:lstStyle/>
          <a:p>
            <a:fld id="{13B7DC3C-5568-A146-A9EB-BBFB414E24CC}" type="datetime1">
              <a:rPr lang="en-US" smtClean="0"/>
              <a:t>11/25/16</a:t>
            </a:fld>
            <a:endParaRPr lang="en-US"/>
          </a:p>
        </p:txBody>
      </p:sp>
      <p:sp>
        <p:nvSpPr>
          <p:cNvPr id="6" name="Footer Placeholder 5"/>
          <p:cNvSpPr>
            <a:spLocks noGrp="1"/>
          </p:cNvSpPr>
          <p:nvPr>
            <p:ph type="ftr" sz="quarter" idx="11"/>
          </p:nvPr>
        </p:nvSpPr>
        <p:spPr/>
        <p:txBody>
          <a:bodyPr/>
          <a:lstStyle/>
          <a:p>
            <a:r>
              <a:rPr lang="en-US" smtClean="0"/>
              <a:t>MTM Training and Consulting By Tesfaye Gari</a:t>
            </a:r>
            <a:endParaRPr lang="en-US"/>
          </a:p>
        </p:txBody>
      </p:sp>
      <p:sp>
        <p:nvSpPr>
          <p:cNvPr id="7" name="Slide Number Placeholder 6"/>
          <p:cNvSpPr>
            <a:spLocks noGrp="1"/>
          </p:cNvSpPr>
          <p:nvPr>
            <p:ph type="sldNum" sz="quarter" idx="12"/>
          </p:nvPr>
        </p:nvSpPr>
        <p:spPr/>
        <p:txBody>
          <a:bodyPr/>
          <a:lstStyle/>
          <a:p>
            <a:fld id="{45517B47-0BE9-7B4B-91BB-72E182287487}" type="slidenum">
              <a:rPr lang="en-US" smtClean="0"/>
              <a:t>9</a:t>
            </a:fld>
            <a:endParaRPr lang="en-US"/>
          </a:p>
        </p:txBody>
      </p:sp>
      <p:sp>
        <p:nvSpPr>
          <p:cNvPr id="8" name="Title 1"/>
          <p:cNvSpPr>
            <a:spLocks noGrp="1"/>
          </p:cNvSpPr>
          <p:nvPr>
            <p:ph type="title"/>
          </p:nvPr>
        </p:nvSpPr>
        <p:spPr>
          <a:xfrm>
            <a:off x="549275" y="287301"/>
            <a:ext cx="8042276" cy="850956"/>
          </a:xfrm>
        </p:spPr>
        <p:txBody>
          <a:bodyPr/>
          <a:lstStyle/>
          <a:p>
            <a:pPr algn="l"/>
            <a:r>
              <a:rPr lang="en-US" sz="3200" dirty="0" smtClean="0"/>
              <a:t>Html Master Page</a:t>
            </a:r>
            <a:r>
              <a:rPr lang="mr-IN" sz="3200" dirty="0" smtClean="0"/>
              <a:t>…</a:t>
            </a:r>
            <a:endParaRPr lang="en-US" sz="3200" dirty="0"/>
          </a:p>
        </p:txBody>
      </p:sp>
    </p:spTree>
    <p:extLst>
      <p:ext uri="{BB962C8B-B14F-4D97-AF65-F5344CB8AC3E}">
        <p14:creationId xmlns:p14="http://schemas.microsoft.com/office/powerpoint/2010/main" val="102172396"/>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895</TotalTime>
  <Words>2804</Words>
  <Application>Microsoft Macintosh PowerPoint</Application>
  <PresentationFormat>On-screen Show (4:3)</PresentationFormat>
  <Paragraphs>283</Paragraphs>
  <Slides>36</Slides>
  <Notes>2</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Breeze</vt:lpstr>
      <vt:lpstr>SharePoint 2013 Design Manager Tutorials</vt:lpstr>
      <vt:lpstr>Reading assignment </vt:lpstr>
      <vt:lpstr>SharePoint 2013 Rendered Page</vt:lpstr>
      <vt:lpstr>SP2013 Design Manager</vt:lpstr>
      <vt:lpstr>Features &amp; Benefits of using Design Manager</vt:lpstr>
      <vt:lpstr>Getting Started</vt:lpstr>
      <vt:lpstr>Scenario</vt:lpstr>
      <vt:lpstr>Html Master Page</vt:lpstr>
      <vt:lpstr>Html Master Page…</vt:lpstr>
      <vt:lpstr>Steps</vt:lpstr>
      <vt:lpstr>Steps</vt:lpstr>
      <vt:lpstr>Steps</vt:lpstr>
      <vt:lpstr>Steps</vt:lpstr>
      <vt:lpstr>Steps</vt:lpstr>
      <vt:lpstr>Steps</vt:lpstr>
      <vt:lpstr>Steps</vt:lpstr>
      <vt:lpstr>Starter Html Template</vt:lpstr>
      <vt:lpstr>Custom Page layout in SP 2013</vt:lpstr>
      <vt:lpstr>Steps to Create Page Layout</vt:lpstr>
      <vt:lpstr>Steps…</vt:lpstr>
      <vt:lpstr>Steps…</vt:lpstr>
      <vt:lpstr>Steps…</vt:lpstr>
      <vt:lpstr>Steps…</vt:lpstr>
      <vt:lpstr>Create Pages from the new page layout</vt:lpstr>
      <vt:lpstr>How to add Snippets from Snippet Gallery in Master Pages &amp; Layout Pages in SharePoint 2013</vt:lpstr>
      <vt:lpstr>Editing Page Layouts</vt:lpstr>
      <vt:lpstr>Adding Snipet to Page layout</vt:lpstr>
      <vt:lpstr>PowerPoint Presentation</vt:lpstr>
      <vt:lpstr>PowerPoint Presentation</vt:lpstr>
      <vt:lpstr>PowerPoint Presentation</vt:lpstr>
      <vt:lpstr>Add Navigation, Security Trimming and more Snippets in Master Page in SharePoint 2013</vt:lpstr>
      <vt:lpstr>PowerPoint Presentation</vt:lpstr>
      <vt:lpstr>PowerPoint Presentation</vt:lpstr>
      <vt:lpstr>PowerPoint Presentation</vt:lpstr>
      <vt:lpstr>PowerPoint Presentation</vt:lpstr>
      <vt:lpstr>Demo Editing Master Page</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SharePoint 2013 Design Manager Tutorials</dc:title>
  <dc:creator>Tesfaye Gari</dc:creator>
  <cp:lastModifiedBy>Tesfaye Gari</cp:lastModifiedBy>
  <cp:revision>64</cp:revision>
  <dcterms:created xsi:type="dcterms:W3CDTF">2016-11-24T22:17:39Z</dcterms:created>
  <dcterms:modified xsi:type="dcterms:W3CDTF">2016-11-26T00:25:35Z</dcterms:modified>
</cp:coreProperties>
</file>