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5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728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9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4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83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7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5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7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9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7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5592-252F-49E9-AB23-EAE7F8D7ED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6585-9939-4DD5-8B4C-E065050D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78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SharePoint Development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MTM Consulting Group</a:t>
            </a:r>
          </a:p>
          <a:p>
            <a:r>
              <a:rPr lang="en-US" dirty="0" smtClean="0"/>
              <a:t>By Tesfaye Gari</a:t>
            </a:r>
          </a:p>
          <a:p>
            <a:r>
              <a:rPr lang="en-US" dirty="0" smtClean="0"/>
              <a:t>April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Spring 2018 SharePoint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806430"/>
            <a:ext cx="9613861" cy="3599316"/>
          </a:xfrm>
        </p:spPr>
        <p:txBody>
          <a:bodyPr/>
          <a:lstStyle/>
          <a:p>
            <a:r>
              <a:rPr lang="en-US" dirty="0" smtClean="0"/>
              <a:t>Knowing each other </a:t>
            </a:r>
          </a:p>
          <a:p>
            <a:r>
              <a:rPr lang="en-US" dirty="0" smtClean="0"/>
              <a:t>Picking dates for the class</a:t>
            </a:r>
          </a:p>
          <a:p>
            <a:r>
              <a:rPr lang="en-US" dirty="0" smtClean="0"/>
              <a:t>What is expected from us</a:t>
            </a:r>
          </a:p>
          <a:p>
            <a:r>
              <a:rPr lang="en-US" dirty="0" smtClean="0"/>
              <a:t>What do we cover across the course </a:t>
            </a:r>
          </a:p>
          <a:p>
            <a:r>
              <a:rPr lang="en-US" smtClean="0"/>
              <a:t>QA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9826" y="1883100"/>
            <a:ext cx="2549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Agenda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00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each other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MCTS, MCP (SharePoint Architect, </a:t>
            </a:r>
            <a:r>
              <a:rPr lang="en-US" dirty="0" err="1" smtClean="0"/>
              <a:t>Sr</a:t>
            </a:r>
            <a:r>
              <a:rPr lang="en-US" dirty="0" smtClean="0"/>
              <a:t> System and Application Architect)</a:t>
            </a:r>
          </a:p>
          <a:p>
            <a:r>
              <a:rPr lang="en-US" dirty="0" smtClean="0"/>
              <a:t>Masters in Computer Science, Fairfield IA</a:t>
            </a:r>
          </a:p>
          <a:p>
            <a:r>
              <a:rPr lang="en-US" dirty="0" smtClean="0"/>
              <a:t>Masters in Computer Engineering, Addis Ababa, Ethiopia</a:t>
            </a:r>
          </a:p>
          <a:p>
            <a:r>
              <a:rPr lang="en-US" dirty="0" smtClean="0"/>
              <a:t>Bachelor of Sc. in Electrical and Computer Engineering, </a:t>
            </a:r>
            <a:r>
              <a:rPr lang="en-US" dirty="0" err="1" smtClean="0"/>
              <a:t>Jimma</a:t>
            </a:r>
            <a:r>
              <a:rPr lang="en-US" dirty="0" smtClean="0"/>
              <a:t>, Ethiopia</a:t>
            </a:r>
          </a:p>
          <a:p>
            <a:r>
              <a:rPr lang="en-US" dirty="0" smtClean="0"/>
              <a:t>Over 14 years of professional experience in IT(Microsoft Technologies, Java, Different Database Management Systems)</a:t>
            </a:r>
          </a:p>
          <a:p>
            <a:r>
              <a:rPr lang="en-US" dirty="0" smtClean="0"/>
              <a:t>Cofounder of MT Consulting Group </a:t>
            </a:r>
          </a:p>
          <a:p>
            <a:r>
              <a:rPr lang="en-US" dirty="0" smtClean="0"/>
              <a:t>Currently working for American Chemistry Council, CHEMTREC, Falls Church, VA as a </a:t>
            </a:r>
            <a:r>
              <a:rPr lang="en-US" dirty="0" err="1" smtClean="0"/>
              <a:t>Sr</a:t>
            </a:r>
            <a:r>
              <a:rPr lang="en-US" dirty="0" smtClean="0"/>
              <a:t> System and Application Architect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27938" y="5934670"/>
            <a:ext cx="44527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And Yours….?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52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dates for the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have two classes in a week</a:t>
            </a:r>
          </a:p>
          <a:p>
            <a:r>
              <a:rPr lang="en-US" dirty="0" smtClean="0"/>
              <a:t>One weekend and One weekdays after 5:30 PM</a:t>
            </a:r>
          </a:p>
          <a:p>
            <a:r>
              <a:rPr lang="en-US" dirty="0" smtClean="0"/>
              <a:t>Please don’t miss any class if you want to be successful in this technology</a:t>
            </a:r>
          </a:p>
          <a:p>
            <a:r>
              <a:rPr lang="en-US" dirty="0" smtClean="0"/>
              <a:t>The class will run for 12 weeks (3 months)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expected from </a:t>
            </a:r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92411"/>
            <a:ext cx="9613861" cy="384377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Job focused in depth training​</a:t>
            </a:r>
          </a:p>
          <a:p>
            <a:pPr marL="0" indent="0" fontAlgn="base">
              <a:buNone/>
            </a:pPr>
            <a:r>
              <a:rPr lang="en-US" dirty="0" smtClean="0"/>
              <a:t>	(</a:t>
            </a:r>
            <a:r>
              <a:rPr lang="en-US" dirty="0"/>
              <a:t>lecture, focused group discussion, assignment, project)​</a:t>
            </a:r>
          </a:p>
          <a:p>
            <a:pPr fontAlgn="base"/>
            <a:r>
              <a:rPr lang="en-US" dirty="0"/>
              <a:t>Course and reference materials ​</a:t>
            </a:r>
          </a:p>
          <a:p>
            <a:pPr marL="0" indent="0" fontAlgn="base">
              <a:buNone/>
            </a:pPr>
            <a:r>
              <a:rPr lang="en-US" dirty="0" smtClean="0"/>
              <a:t>	Lecture </a:t>
            </a:r>
            <a:r>
              <a:rPr lang="en-US" dirty="0"/>
              <a:t>notes, handouts/</a:t>
            </a:r>
            <a:r>
              <a:rPr lang="en-US" dirty="0" err="1"/>
              <a:t>ebooks</a:t>
            </a:r>
            <a:r>
              <a:rPr lang="en-US" dirty="0"/>
              <a:t>, websites, discussion forums​</a:t>
            </a:r>
          </a:p>
          <a:p>
            <a:pPr fontAlgn="base"/>
            <a:r>
              <a:rPr lang="en-US" dirty="0"/>
              <a:t>Mentor and guidance for your skill </a:t>
            </a:r>
            <a:r>
              <a:rPr lang="en-US" dirty="0" smtClean="0"/>
              <a:t>development</a:t>
            </a:r>
          </a:p>
          <a:p>
            <a:pPr fontAlgn="base"/>
            <a:r>
              <a:rPr lang="en-US" dirty="0"/>
              <a:t>Getting Certification (tips and materials)​</a:t>
            </a:r>
          </a:p>
          <a:p>
            <a:pPr fontAlgn="base"/>
            <a:r>
              <a:rPr lang="en-US" dirty="0"/>
              <a:t>Guidance to prepare a winning resume (show you sample resumes)​</a:t>
            </a:r>
          </a:p>
          <a:p>
            <a:pPr fontAlgn="base"/>
            <a:r>
              <a:rPr lang="en-US" dirty="0"/>
              <a:t>Sites where you will post your resume, see interview forums​</a:t>
            </a:r>
          </a:p>
          <a:p>
            <a:pPr fontAlgn="base"/>
            <a:r>
              <a:rPr lang="en-US" dirty="0"/>
              <a:t>Guidance and practical experience on handling telephonic and face to face interview</a:t>
            </a:r>
            <a:r>
              <a:rPr lang="en-US" dirty="0" smtClean="0"/>
              <a:t>​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50448" y="1572556"/>
            <a:ext cx="34902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me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5989" y="5840628"/>
            <a:ext cx="1032201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you: Commitment, Time to practice, Good Computer, Course Fee</a:t>
            </a:r>
            <a:endParaRPr lang="en-US" sz="2800" b="0" cap="none" spc="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38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cover across the course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 on Course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474" y="2967335"/>
            <a:ext cx="3809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2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</TotalTime>
  <Words>220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SharePoint Development Training</vt:lpstr>
      <vt:lpstr>Welcome to Spring 2018 SharePoint Class</vt:lpstr>
      <vt:lpstr>Knowing each other </vt:lpstr>
      <vt:lpstr>Picking dates for the class</vt:lpstr>
      <vt:lpstr>What is expected from us</vt:lpstr>
      <vt:lpstr>What do we cover across the course </vt:lpstr>
      <vt:lpstr>Questions and Answers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Development Training</dc:title>
  <dc:creator>Tesfaye Gari</dc:creator>
  <cp:lastModifiedBy>Tesfaye Gari</cp:lastModifiedBy>
  <cp:revision>5</cp:revision>
  <dcterms:created xsi:type="dcterms:W3CDTF">2018-04-19T18:42:56Z</dcterms:created>
  <dcterms:modified xsi:type="dcterms:W3CDTF">2018-04-19T19:20:09Z</dcterms:modified>
</cp:coreProperties>
</file>