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8F3B6-FACE-401F-9D6A-3B3922D7624E}" v="7" dt="2021-04-28T13:55:4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I ZHANG" userId="334f4afa-8742-43f3-aeb1-870303456831" providerId="ADAL" clId="{B288F3B6-FACE-401F-9D6A-3B3922D7624E}"/>
    <pc:docChg chg="undo custSel addSld modSld">
      <pc:chgData name="SHUAI ZHANG" userId="334f4afa-8742-43f3-aeb1-870303456831" providerId="ADAL" clId="{B288F3B6-FACE-401F-9D6A-3B3922D7624E}" dt="2021-04-28T14:15:17.762" v="2141" actId="20577"/>
      <pc:docMkLst>
        <pc:docMk/>
      </pc:docMkLst>
      <pc:sldChg chg="addSp delSp modSp new mod">
        <pc:chgData name="SHUAI ZHANG" userId="334f4afa-8742-43f3-aeb1-870303456831" providerId="ADAL" clId="{B288F3B6-FACE-401F-9D6A-3B3922D7624E}" dt="2021-04-28T13:05:50.352" v="291" actId="20577"/>
        <pc:sldMkLst>
          <pc:docMk/>
          <pc:sldMk cId="1880880942" sldId="256"/>
        </pc:sldMkLst>
        <pc:spChg chg="mod">
          <ac:chgData name="SHUAI ZHANG" userId="334f4afa-8742-43f3-aeb1-870303456831" providerId="ADAL" clId="{B288F3B6-FACE-401F-9D6A-3B3922D7624E}" dt="2021-04-28T13:03:31.513" v="170" actId="20577"/>
          <ac:spMkLst>
            <pc:docMk/>
            <pc:sldMk cId="1880880942" sldId="256"/>
            <ac:spMk id="2" creationId="{66E21657-A1B0-4E5E-A427-B050F02008AF}"/>
          </ac:spMkLst>
        </pc:spChg>
        <pc:spChg chg="del mod">
          <ac:chgData name="SHUAI ZHANG" userId="334f4afa-8742-43f3-aeb1-870303456831" providerId="ADAL" clId="{B288F3B6-FACE-401F-9D6A-3B3922D7624E}" dt="2021-04-28T13:05:08.615" v="238" actId="478"/>
          <ac:spMkLst>
            <pc:docMk/>
            <pc:sldMk cId="1880880942" sldId="256"/>
            <ac:spMk id="3" creationId="{F0AD85D7-1CE9-42E5-9479-AE73F48AC5A1}"/>
          </ac:spMkLst>
        </pc:spChg>
        <pc:spChg chg="add del mod">
          <ac:chgData name="SHUAI ZHANG" userId="334f4afa-8742-43f3-aeb1-870303456831" providerId="ADAL" clId="{B288F3B6-FACE-401F-9D6A-3B3922D7624E}" dt="2021-04-28T13:05:10.529" v="239" actId="478"/>
          <ac:spMkLst>
            <pc:docMk/>
            <pc:sldMk cId="1880880942" sldId="256"/>
            <ac:spMk id="5" creationId="{460F9D99-BD52-4DBB-877B-2E96BC537D2C}"/>
          </ac:spMkLst>
        </pc:spChg>
        <pc:spChg chg="add mod">
          <ac:chgData name="SHUAI ZHANG" userId="334f4afa-8742-43f3-aeb1-870303456831" providerId="ADAL" clId="{B288F3B6-FACE-401F-9D6A-3B3922D7624E}" dt="2021-04-28T13:05:50.352" v="291" actId="20577"/>
          <ac:spMkLst>
            <pc:docMk/>
            <pc:sldMk cId="1880880942" sldId="256"/>
            <ac:spMk id="6" creationId="{3E3C0B08-056E-462E-B7B3-92255ABBB4B0}"/>
          </ac:spMkLst>
        </pc:spChg>
      </pc:sldChg>
      <pc:sldChg chg="modSp new mod">
        <pc:chgData name="SHUAI ZHANG" userId="334f4afa-8742-43f3-aeb1-870303456831" providerId="ADAL" clId="{B288F3B6-FACE-401F-9D6A-3B3922D7624E}" dt="2021-04-28T14:13:11.843" v="1923" actId="20577"/>
        <pc:sldMkLst>
          <pc:docMk/>
          <pc:sldMk cId="3137896567" sldId="257"/>
        </pc:sldMkLst>
        <pc:spChg chg="mod">
          <ac:chgData name="SHUAI ZHANG" userId="334f4afa-8742-43f3-aeb1-870303456831" providerId="ADAL" clId="{B288F3B6-FACE-401F-9D6A-3B3922D7624E}" dt="2021-04-28T13:29:24.638" v="729" actId="20577"/>
          <ac:spMkLst>
            <pc:docMk/>
            <pc:sldMk cId="3137896567" sldId="257"/>
            <ac:spMk id="2" creationId="{A0929023-4A21-4FEA-84E0-7C50A38D6826}"/>
          </ac:spMkLst>
        </pc:spChg>
        <pc:spChg chg="mod">
          <ac:chgData name="SHUAI ZHANG" userId="334f4afa-8742-43f3-aeb1-870303456831" providerId="ADAL" clId="{B288F3B6-FACE-401F-9D6A-3B3922D7624E}" dt="2021-04-28T14:13:11.843" v="1923" actId="20577"/>
          <ac:spMkLst>
            <pc:docMk/>
            <pc:sldMk cId="3137896567" sldId="257"/>
            <ac:spMk id="3" creationId="{38A9C4D4-BBCE-46BC-BB45-2DC77DB1892C}"/>
          </ac:spMkLst>
        </pc:spChg>
      </pc:sldChg>
      <pc:sldChg chg="modSp new mod">
        <pc:chgData name="SHUAI ZHANG" userId="334f4afa-8742-43f3-aeb1-870303456831" providerId="ADAL" clId="{B288F3B6-FACE-401F-9D6A-3B3922D7624E}" dt="2021-04-28T13:29:48.731" v="779" actId="20577"/>
        <pc:sldMkLst>
          <pc:docMk/>
          <pc:sldMk cId="3504635061" sldId="258"/>
        </pc:sldMkLst>
        <pc:spChg chg="mod">
          <ac:chgData name="SHUAI ZHANG" userId="334f4afa-8742-43f3-aeb1-870303456831" providerId="ADAL" clId="{B288F3B6-FACE-401F-9D6A-3B3922D7624E}" dt="2021-04-28T13:28:33.426" v="631" actId="20577"/>
          <ac:spMkLst>
            <pc:docMk/>
            <pc:sldMk cId="3504635061" sldId="258"/>
            <ac:spMk id="2" creationId="{96B4C13B-73C1-4D46-9605-476703EE0684}"/>
          </ac:spMkLst>
        </pc:spChg>
        <pc:spChg chg="mod">
          <ac:chgData name="SHUAI ZHANG" userId="334f4afa-8742-43f3-aeb1-870303456831" providerId="ADAL" clId="{B288F3B6-FACE-401F-9D6A-3B3922D7624E}" dt="2021-04-28T13:29:48.731" v="779" actId="20577"/>
          <ac:spMkLst>
            <pc:docMk/>
            <pc:sldMk cId="3504635061" sldId="258"/>
            <ac:spMk id="3" creationId="{94E235CC-F230-4B2F-9CF6-976C8D6721B7}"/>
          </ac:spMkLst>
        </pc:spChg>
      </pc:sldChg>
      <pc:sldChg chg="addSp delSp modSp new mod">
        <pc:chgData name="SHUAI ZHANG" userId="334f4afa-8742-43f3-aeb1-870303456831" providerId="ADAL" clId="{B288F3B6-FACE-401F-9D6A-3B3922D7624E}" dt="2021-04-28T14:00:42.981" v="1587" actId="27636"/>
        <pc:sldMkLst>
          <pc:docMk/>
          <pc:sldMk cId="1684514441" sldId="259"/>
        </pc:sldMkLst>
        <pc:spChg chg="mod">
          <ac:chgData name="SHUAI ZHANG" userId="334f4afa-8742-43f3-aeb1-870303456831" providerId="ADAL" clId="{B288F3B6-FACE-401F-9D6A-3B3922D7624E}" dt="2021-04-28T13:29:19.419" v="724" actId="20577"/>
          <ac:spMkLst>
            <pc:docMk/>
            <pc:sldMk cId="1684514441" sldId="259"/>
            <ac:spMk id="2" creationId="{A4A35394-A599-4C93-B8ED-16A209BD4967}"/>
          </ac:spMkLst>
        </pc:spChg>
        <pc:spChg chg="del">
          <ac:chgData name="SHUAI ZHANG" userId="334f4afa-8742-43f3-aeb1-870303456831" providerId="ADAL" clId="{B288F3B6-FACE-401F-9D6A-3B3922D7624E}" dt="2021-04-28T13:54:58.362" v="801" actId="22"/>
          <ac:spMkLst>
            <pc:docMk/>
            <pc:sldMk cId="1684514441" sldId="259"/>
            <ac:spMk id="3" creationId="{276BC150-CF8D-421E-946C-4DEE7ABFC28F}"/>
          </ac:spMkLst>
        </pc:spChg>
        <pc:spChg chg="add mod">
          <ac:chgData name="SHUAI ZHANG" userId="334f4afa-8742-43f3-aeb1-870303456831" providerId="ADAL" clId="{B288F3B6-FACE-401F-9D6A-3B3922D7624E}" dt="2021-04-28T13:55:34.233" v="841" actId="1076"/>
          <ac:spMkLst>
            <pc:docMk/>
            <pc:sldMk cId="1684514441" sldId="259"/>
            <ac:spMk id="6" creationId="{5A27E592-E5AC-4A86-94B9-7F7C78D13249}"/>
          </ac:spMkLst>
        </pc:spChg>
        <pc:spChg chg="add mod">
          <ac:chgData name="SHUAI ZHANG" userId="334f4afa-8742-43f3-aeb1-870303456831" providerId="ADAL" clId="{B288F3B6-FACE-401F-9D6A-3B3922D7624E}" dt="2021-04-28T14:00:42.981" v="1587" actId="27636"/>
          <ac:spMkLst>
            <pc:docMk/>
            <pc:sldMk cId="1684514441" sldId="259"/>
            <ac:spMk id="8" creationId="{981F2378-3472-4C4E-9FCB-BE0F058249E7}"/>
          </ac:spMkLst>
        </pc:spChg>
        <pc:picChg chg="add del mod ord">
          <ac:chgData name="SHUAI ZHANG" userId="334f4afa-8742-43f3-aeb1-870303456831" providerId="ADAL" clId="{B288F3B6-FACE-401F-9D6A-3B3922D7624E}" dt="2021-04-28T13:55:44.692" v="845" actId="21"/>
          <ac:picMkLst>
            <pc:docMk/>
            <pc:sldMk cId="1684514441" sldId="259"/>
            <ac:picMk id="5" creationId="{D3F53630-161D-4F28-8FB1-35B23016BD9F}"/>
          </ac:picMkLst>
        </pc:picChg>
        <pc:picChg chg="add mod">
          <ac:chgData name="SHUAI ZHANG" userId="334f4afa-8742-43f3-aeb1-870303456831" providerId="ADAL" clId="{B288F3B6-FACE-401F-9D6A-3B3922D7624E}" dt="2021-04-28T13:56:28.150" v="983" actId="1076"/>
          <ac:picMkLst>
            <pc:docMk/>
            <pc:sldMk cId="1684514441" sldId="259"/>
            <ac:picMk id="9" creationId="{AE46E60B-94F9-4AB1-9666-5E0CDDF08A34}"/>
          </ac:picMkLst>
        </pc:picChg>
      </pc:sldChg>
      <pc:sldChg chg="modSp new mod">
        <pc:chgData name="SHUAI ZHANG" userId="334f4afa-8742-43f3-aeb1-870303456831" providerId="ADAL" clId="{B288F3B6-FACE-401F-9D6A-3B3922D7624E}" dt="2021-04-28T14:15:17.762" v="2141" actId="20577"/>
        <pc:sldMkLst>
          <pc:docMk/>
          <pc:sldMk cId="1851256542" sldId="260"/>
        </pc:sldMkLst>
        <pc:spChg chg="mod">
          <ac:chgData name="SHUAI ZHANG" userId="334f4afa-8742-43f3-aeb1-870303456831" providerId="ADAL" clId="{B288F3B6-FACE-401F-9D6A-3B3922D7624E}" dt="2021-04-28T14:01:12.294" v="1641" actId="20577"/>
          <ac:spMkLst>
            <pc:docMk/>
            <pc:sldMk cId="1851256542" sldId="260"/>
            <ac:spMk id="2" creationId="{F460FDAD-E4C0-446A-9DBB-49A23381453F}"/>
          </ac:spMkLst>
        </pc:spChg>
        <pc:spChg chg="mod">
          <ac:chgData name="SHUAI ZHANG" userId="334f4afa-8742-43f3-aeb1-870303456831" providerId="ADAL" clId="{B288F3B6-FACE-401F-9D6A-3B3922D7624E}" dt="2021-04-28T14:15:17.762" v="2141" actId="20577"/>
          <ac:spMkLst>
            <pc:docMk/>
            <pc:sldMk cId="1851256542" sldId="260"/>
            <ac:spMk id="3" creationId="{91F9947D-8B13-496B-8DE7-F3E0DC37D9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0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2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6CF4C1-0ED9-4CB6-BE06-164AAE010A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0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1657-A1B0-4E5E-A427-B050F0200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19868"/>
            <a:ext cx="10058400" cy="1289713"/>
          </a:xfrm>
        </p:spPr>
        <p:txBody>
          <a:bodyPr>
            <a:normAutofit/>
          </a:bodyPr>
          <a:lstStyle/>
          <a:p>
            <a:r>
              <a:rPr lang="en-US" sz="3900" dirty="0"/>
              <a:t>Exploring the Effectiveness of a Branch Predictor References Branch Target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C0B08-056E-462E-B7B3-92255ABBB4B0}"/>
              </a:ext>
            </a:extLst>
          </p:cNvPr>
          <p:cNvSpPr txBox="1"/>
          <p:nvPr/>
        </p:nvSpPr>
        <p:spPr>
          <a:xfrm>
            <a:off x="7441867" y="4753583"/>
            <a:ext cx="34018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300" dirty="0"/>
              <a:t>Spring 2021 CompSci 752 </a:t>
            </a:r>
          </a:p>
          <a:p>
            <a:pPr algn="r"/>
            <a:r>
              <a:rPr lang="en-US" sz="2300" dirty="0"/>
              <a:t>Shuai Zhang</a:t>
            </a:r>
          </a:p>
        </p:txBody>
      </p:sp>
    </p:spTree>
    <p:extLst>
      <p:ext uri="{BB962C8B-B14F-4D97-AF65-F5344CB8AC3E}">
        <p14:creationId xmlns:p14="http://schemas.microsoft.com/office/powerpoint/2010/main" val="188088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C13B-73C1-4D46-9605-476703EE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35CC-F230-4B2F-9CF6-976C8D67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 to Branch Predictor (quick recap)</a:t>
            </a:r>
          </a:p>
          <a:p>
            <a:r>
              <a:rPr lang="en-US" dirty="0"/>
              <a:t>2. Machine Learning (ML) based BP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3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9023-4A21-4FEA-84E0-7C50A38D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Predictor (BP)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C4D4-BBCE-46BC-BB45-2DC77DB1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1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increasing important in deep pipeline</a:t>
            </a:r>
          </a:p>
          <a:p>
            <a:r>
              <a:rPr lang="en-US" dirty="0"/>
              <a:t>Branch Target Predictor</a:t>
            </a:r>
          </a:p>
          <a:p>
            <a:pPr lvl="1"/>
            <a:r>
              <a:rPr lang="en-US" dirty="0"/>
              <a:t>Branch Target Buffer (BTB)</a:t>
            </a:r>
          </a:p>
          <a:p>
            <a:pPr lvl="1"/>
            <a:r>
              <a:rPr lang="en-US" dirty="0"/>
              <a:t>Return Address Stack (RAS)</a:t>
            </a:r>
          </a:p>
          <a:p>
            <a:pPr lvl="1"/>
            <a:endParaRPr lang="en-US" dirty="0"/>
          </a:p>
          <a:p>
            <a:r>
              <a:rPr lang="en-US" dirty="0"/>
              <a:t>Branch Direction Predictor</a:t>
            </a:r>
          </a:p>
          <a:p>
            <a:pPr lvl="1"/>
            <a:r>
              <a:rPr lang="en-US" dirty="0"/>
              <a:t>2-bit, tournament, TAGE…</a:t>
            </a:r>
          </a:p>
          <a:p>
            <a:pPr lvl="1"/>
            <a:r>
              <a:rPr lang="en-US" dirty="0"/>
              <a:t>Deep Neural Network (DNN) based BP</a:t>
            </a:r>
          </a:p>
          <a:p>
            <a:pPr lvl="1"/>
            <a:r>
              <a:rPr lang="en-US" dirty="0"/>
              <a:t>Convolution Neural Network (CNN) based BP</a:t>
            </a:r>
          </a:p>
        </p:txBody>
      </p:sp>
    </p:spTree>
    <p:extLst>
      <p:ext uri="{BB962C8B-B14F-4D97-AF65-F5344CB8AC3E}">
        <p14:creationId xmlns:p14="http://schemas.microsoft.com/office/powerpoint/2010/main" val="313789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5394-A599-4C93-B8ED-16A209BD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BP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7E592-E5AC-4A86-94B9-7F7C78D13249}"/>
              </a:ext>
            </a:extLst>
          </p:cNvPr>
          <p:cNvSpPr txBox="1"/>
          <p:nvPr/>
        </p:nvSpPr>
        <p:spPr>
          <a:xfrm>
            <a:off x="1310185" y="5827594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Y. Mao et al (2020)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1F2378-3472-4C4E-9FCB-BE0F0582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Feed the following information into the black box</a:t>
            </a:r>
          </a:p>
          <a:p>
            <a:pPr marL="457200" indent="-457200">
              <a:buAutoNum type="arabicPeriod"/>
            </a:pPr>
            <a:r>
              <a:rPr lang="en-US" dirty="0"/>
              <a:t>PC address - 32 bits</a:t>
            </a:r>
          </a:p>
          <a:p>
            <a:pPr marL="457200" indent="-457200">
              <a:buAutoNum type="arabicPeriod"/>
            </a:pPr>
            <a:r>
              <a:rPr lang="en-US" dirty="0"/>
              <a:t>GA (past branch pc LSB) - 48 * 8 bits</a:t>
            </a:r>
          </a:p>
          <a:p>
            <a:pPr marL="457200" indent="-457200">
              <a:buAutoNum type="arabicPeriod"/>
            </a:pPr>
            <a:r>
              <a:rPr lang="en-US" dirty="0"/>
              <a:t>GHR (global branch history) – 512 bits</a:t>
            </a:r>
          </a:p>
          <a:p>
            <a:pPr marL="457200" indent="-457200">
              <a:buAutoNum type="arabicPeriod"/>
            </a:pPr>
            <a:r>
              <a:rPr lang="en-US" dirty="0"/>
              <a:t>LHR (local branch history) – 16 bits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Black box: a trainable DNN / CNN</a:t>
            </a:r>
          </a:p>
          <a:p>
            <a:pPr marL="457200" indent="-457200">
              <a:buAutoNum type="arabicPeriod"/>
            </a:pPr>
            <a:r>
              <a:rPr lang="en-US" dirty="0"/>
              <a:t>Key idea: Branch Direction Prediction is </a:t>
            </a:r>
          </a:p>
          <a:p>
            <a:pPr marL="0" indent="0">
              <a:buNone/>
            </a:pPr>
            <a:r>
              <a:rPr lang="en-US" dirty="0"/>
              <a:t>         a Binary Classifier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E46E60B-94F9-4AB1-9666-5E0CDDF0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54" y="2318754"/>
            <a:ext cx="4985042" cy="31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1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FDAD-E4C0-446A-9DBB-49A23381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proposed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947D-8B13-496B-8DE7-F3E0DC37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</a:t>
            </a:r>
          </a:p>
          <a:p>
            <a:r>
              <a:rPr lang="en-US" dirty="0"/>
              <a:t>Branch Target may contain useful information for branch prediction</a:t>
            </a:r>
          </a:p>
          <a:p>
            <a:r>
              <a:rPr lang="en-US" dirty="0"/>
              <a:t>E.g., target direction, target offset, frequently being branched…</a:t>
            </a:r>
          </a:p>
          <a:p>
            <a:r>
              <a:rPr lang="en-US" dirty="0"/>
              <a:t>BTB hits most of the time (~80% +)(based on limited observation)</a:t>
            </a:r>
          </a:p>
          <a:p>
            <a:endParaRPr lang="en-US" dirty="0"/>
          </a:p>
          <a:p>
            <a:r>
              <a:rPr lang="en-US" dirty="0"/>
              <a:t>Proposed change:</a:t>
            </a:r>
          </a:p>
          <a:p>
            <a:r>
              <a:rPr lang="en-US" dirty="0"/>
              <a:t>Include the “Branch target” information inside the CNN model</a:t>
            </a:r>
          </a:p>
          <a:p>
            <a:r>
              <a:rPr lang="en-US" dirty="0"/>
              <a:t>Branch target can be inferred from BTB</a:t>
            </a:r>
          </a:p>
          <a:p>
            <a:r>
              <a:rPr lang="en-US"/>
              <a:t>Train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565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230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Exploring the Effectiveness of a Branch Predictor References Branch Target Buffer</vt:lpstr>
      <vt:lpstr>Outline</vt:lpstr>
      <vt:lpstr>Branch Predictor (BP) </vt:lpstr>
      <vt:lpstr>Machine Learning Based BP</vt:lpstr>
      <vt:lpstr>Observation and proposed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Effectiveness of a Branch Predictor References Branch Target Buffer</dc:title>
  <dc:creator>SHUAI ZHANG</dc:creator>
  <cp:lastModifiedBy>SHUAI ZHANG</cp:lastModifiedBy>
  <cp:revision>1</cp:revision>
  <dcterms:created xsi:type="dcterms:W3CDTF">2021-04-28T13:01:21Z</dcterms:created>
  <dcterms:modified xsi:type="dcterms:W3CDTF">2021-04-28T14:15:18Z</dcterms:modified>
</cp:coreProperties>
</file>