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I ZHANG" initials="SZ" lastIdx="1" clrIdx="0">
    <p:extLst>
      <p:ext uri="{19B8F6BF-5375-455C-9EA6-DF929625EA0E}">
        <p15:presenceInfo xmlns:p15="http://schemas.microsoft.com/office/powerpoint/2012/main" userId="S::szhang565@wisc.edu::334f4afa-8742-43f3-aeb1-870303456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8F3B6-FACE-401F-9D6A-3B3922D7624E}" v="12" dt="2021-04-28T14:41:0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3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I ZHANG" userId="334f4afa-8742-43f3-aeb1-870303456831" providerId="ADAL" clId="{B288F3B6-FACE-401F-9D6A-3B3922D7624E}"/>
    <pc:docChg chg="undo custSel addSld delSld modSld">
      <pc:chgData name="SHUAI ZHANG" userId="334f4afa-8742-43f3-aeb1-870303456831" providerId="ADAL" clId="{B288F3B6-FACE-401F-9D6A-3B3922D7624E}" dt="2021-05-04T03:45:48.595" v="3702" actId="1036"/>
      <pc:docMkLst>
        <pc:docMk/>
      </pc:docMkLst>
      <pc:sldChg chg="addSp delSp modSp new mod">
        <pc:chgData name="SHUAI ZHANG" userId="334f4afa-8742-43f3-aeb1-870303456831" providerId="ADAL" clId="{B288F3B6-FACE-401F-9D6A-3B3922D7624E}" dt="2021-04-28T14:37:58.916" v="3367" actId="20577"/>
        <pc:sldMkLst>
          <pc:docMk/>
          <pc:sldMk cId="1880880942" sldId="256"/>
        </pc:sldMkLst>
        <pc:spChg chg="mod">
          <ac:chgData name="SHUAI ZHANG" userId="334f4afa-8742-43f3-aeb1-870303456831" providerId="ADAL" clId="{B288F3B6-FACE-401F-9D6A-3B3922D7624E}" dt="2021-04-28T14:37:58.916" v="3367" actId="20577"/>
          <ac:spMkLst>
            <pc:docMk/>
            <pc:sldMk cId="1880880942" sldId="256"/>
            <ac:spMk id="2" creationId="{66E21657-A1B0-4E5E-A427-B050F02008AF}"/>
          </ac:spMkLst>
        </pc:spChg>
        <pc:spChg chg="del mod">
          <ac:chgData name="SHUAI ZHANG" userId="334f4afa-8742-43f3-aeb1-870303456831" providerId="ADAL" clId="{B288F3B6-FACE-401F-9D6A-3B3922D7624E}" dt="2021-04-28T13:05:08.615" v="238" actId="478"/>
          <ac:spMkLst>
            <pc:docMk/>
            <pc:sldMk cId="1880880942" sldId="256"/>
            <ac:spMk id="3" creationId="{F0AD85D7-1CE9-42E5-9479-AE73F48AC5A1}"/>
          </ac:spMkLst>
        </pc:spChg>
        <pc:spChg chg="add del mod">
          <ac:chgData name="SHUAI ZHANG" userId="334f4afa-8742-43f3-aeb1-870303456831" providerId="ADAL" clId="{B288F3B6-FACE-401F-9D6A-3B3922D7624E}" dt="2021-04-28T13:05:10.529" v="239" actId="478"/>
          <ac:spMkLst>
            <pc:docMk/>
            <pc:sldMk cId="1880880942" sldId="256"/>
            <ac:spMk id="5" creationId="{460F9D99-BD52-4DBB-877B-2E96BC537D2C}"/>
          </ac:spMkLst>
        </pc:spChg>
        <pc:spChg chg="add mod">
          <ac:chgData name="SHUAI ZHANG" userId="334f4afa-8742-43f3-aeb1-870303456831" providerId="ADAL" clId="{B288F3B6-FACE-401F-9D6A-3B3922D7624E}" dt="2021-04-28T13:05:50.352" v="291" actId="20577"/>
          <ac:spMkLst>
            <pc:docMk/>
            <pc:sldMk cId="1880880942" sldId="256"/>
            <ac:spMk id="6" creationId="{3E3C0B08-056E-462E-B7B3-92255ABBB4B0}"/>
          </ac:spMkLst>
        </pc:spChg>
      </pc:sldChg>
      <pc:sldChg chg="addSp modSp new mod setBg">
        <pc:chgData name="SHUAI ZHANG" userId="334f4afa-8742-43f3-aeb1-870303456831" providerId="ADAL" clId="{B288F3B6-FACE-401F-9D6A-3B3922D7624E}" dt="2021-05-04T03:45:48.595" v="3702" actId="1036"/>
        <pc:sldMkLst>
          <pc:docMk/>
          <pc:sldMk cId="3137896567" sldId="257"/>
        </pc:sldMkLst>
        <pc:spChg chg="mod">
          <ac:chgData name="SHUAI ZHANG" userId="334f4afa-8742-43f3-aeb1-870303456831" providerId="ADAL" clId="{B288F3B6-FACE-401F-9D6A-3B3922D7624E}" dt="2021-04-28T14:40:49.322" v="3394" actId="26606"/>
          <ac:spMkLst>
            <pc:docMk/>
            <pc:sldMk cId="3137896567" sldId="257"/>
            <ac:spMk id="2" creationId="{A0929023-4A21-4FEA-84E0-7C50A38D6826}"/>
          </ac:spMkLst>
        </pc:spChg>
        <pc:spChg chg="mod">
          <ac:chgData name="SHUAI ZHANG" userId="334f4afa-8742-43f3-aeb1-870303456831" providerId="ADAL" clId="{B288F3B6-FACE-401F-9D6A-3B3922D7624E}" dt="2021-04-28T14:40:49.322" v="3394" actId="26606"/>
          <ac:spMkLst>
            <pc:docMk/>
            <pc:sldMk cId="3137896567" sldId="257"/>
            <ac:spMk id="3" creationId="{38A9C4D4-BBCE-46BC-BB45-2DC77DB1892C}"/>
          </ac:spMkLst>
        </pc:spChg>
        <pc:spChg chg="add mod">
          <ac:chgData name="SHUAI ZHANG" userId="334f4afa-8742-43f3-aeb1-870303456831" providerId="ADAL" clId="{B288F3B6-FACE-401F-9D6A-3B3922D7624E}" dt="2021-04-28T14:41:27.228" v="3427" actId="1076"/>
          <ac:spMkLst>
            <pc:docMk/>
            <pc:sldMk cId="3137896567" sldId="257"/>
            <ac:spMk id="6" creationId="{180788E8-7092-414A-82B4-673C4558519D}"/>
          </ac:spMkLst>
        </pc:spChg>
        <pc:picChg chg="add mod">
          <ac:chgData name="SHUAI ZHANG" userId="334f4afa-8742-43f3-aeb1-870303456831" providerId="ADAL" clId="{B288F3B6-FACE-401F-9D6A-3B3922D7624E}" dt="2021-05-04T03:45:48.595" v="3702" actId="1036"/>
          <ac:picMkLst>
            <pc:docMk/>
            <pc:sldMk cId="3137896567" sldId="257"/>
            <ac:picMk id="5" creationId="{6A61274A-D421-4FBA-840D-185797697850}"/>
          </ac:picMkLst>
        </pc:picChg>
      </pc:sldChg>
      <pc:sldChg chg="modSp new mod">
        <pc:chgData name="SHUAI ZHANG" userId="334f4afa-8742-43f3-aeb1-870303456831" providerId="ADAL" clId="{B288F3B6-FACE-401F-9D6A-3B3922D7624E}" dt="2021-04-28T14:19:55.475" v="2273" actId="20577"/>
        <pc:sldMkLst>
          <pc:docMk/>
          <pc:sldMk cId="3504635061" sldId="258"/>
        </pc:sldMkLst>
        <pc:spChg chg="mod">
          <ac:chgData name="SHUAI ZHANG" userId="334f4afa-8742-43f3-aeb1-870303456831" providerId="ADAL" clId="{B288F3B6-FACE-401F-9D6A-3B3922D7624E}" dt="2021-04-28T13:28:33.426" v="631" actId="20577"/>
          <ac:spMkLst>
            <pc:docMk/>
            <pc:sldMk cId="3504635061" sldId="258"/>
            <ac:spMk id="2" creationId="{96B4C13B-73C1-4D46-9605-476703EE0684}"/>
          </ac:spMkLst>
        </pc:spChg>
        <pc:spChg chg="mod">
          <ac:chgData name="SHUAI ZHANG" userId="334f4afa-8742-43f3-aeb1-870303456831" providerId="ADAL" clId="{B288F3B6-FACE-401F-9D6A-3B3922D7624E}" dt="2021-04-28T14:19:55.475" v="2273" actId="20577"/>
          <ac:spMkLst>
            <pc:docMk/>
            <pc:sldMk cId="3504635061" sldId="258"/>
            <ac:spMk id="3" creationId="{94E235CC-F230-4B2F-9CF6-976C8D6721B7}"/>
          </ac:spMkLst>
        </pc:spChg>
      </pc:sldChg>
      <pc:sldChg chg="addSp delSp modSp new mod">
        <pc:chgData name="SHUAI ZHANG" userId="334f4afa-8742-43f3-aeb1-870303456831" providerId="ADAL" clId="{B288F3B6-FACE-401F-9D6A-3B3922D7624E}" dt="2021-04-28T14:00:42.981" v="1587" actId="27636"/>
        <pc:sldMkLst>
          <pc:docMk/>
          <pc:sldMk cId="1684514441" sldId="259"/>
        </pc:sldMkLst>
        <pc:spChg chg="mod">
          <ac:chgData name="SHUAI ZHANG" userId="334f4afa-8742-43f3-aeb1-870303456831" providerId="ADAL" clId="{B288F3B6-FACE-401F-9D6A-3B3922D7624E}" dt="2021-04-28T13:29:19.419" v="724" actId="20577"/>
          <ac:spMkLst>
            <pc:docMk/>
            <pc:sldMk cId="1684514441" sldId="259"/>
            <ac:spMk id="2" creationId="{A4A35394-A599-4C93-B8ED-16A209BD4967}"/>
          </ac:spMkLst>
        </pc:spChg>
        <pc:spChg chg="del">
          <ac:chgData name="SHUAI ZHANG" userId="334f4afa-8742-43f3-aeb1-870303456831" providerId="ADAL" clId="{B288F3B6-FACE-401F-9D6A-3B3922D7624E}" dt="2021-04-28T13:54:58.362" v="801" actId="22"/>
          <ac:spMkLst>
            <pc:docMk/>
            <pc:sldMk cId="1684514441" sldId="259"/>
            <ac:spMk id="3" creationId="{276BC150-CF8D-421E-946C-4DEE7ABFC28F}"/>
          </ac:spMkLst>
        </pc:spChg>
        <pc:spChg chg="add mod">
          <ac:chgData name="SHUAI ZHANG" userId="334f4afa-8742-43f3-aeb1-870303456831" providerId="ADAL" clId="{B288F3B6-FACE-401F-9D6A-3B3922D7624E}" dt="2021-04-28T13:55:34.233" v="841" actId="1076"/>
          <ac:spMkLst>
            <pc:docMk/>
            <pc:sldMk cId="1684514441" sldId="259"/>
            <ac:spMk id="6" creationId="{5A27E592-E5AC-4A86-94B9-7F7C78D13249}"/>
          </ac:spMkLst>
        </pc:spChg>
        <pc:spChg chg="add mod">
          <ac:chgData name="SHUAI ZHANG" userId="334f4afa-8742-43f3-aeb1-870303456831" providerId="ADAL" clId="{B288F3B6-FACE-401F-9D6A-3B3922D7624E}" dt="2021-04-28T14:00:42.981" v="1587" actId="27636"/>
          <ac:spMkLst>
            <pc:docMk/>
            <pc:sldMk cId="1684514441" sldId="259"/>
            <ac:spMk id="8" creationId="{981F2378-3472-4C4E-9FCB-BE0F058249E7}"/>
          </ac:spMkLst>
        </pc:spChg>
        <pc:picChg chg="add del mod ord">
          <ac:chgData name="SHUAI ZHANG" userId="334f4afa-8742-43f3-aeb1-870303456831" providerId="ADAL" clId="{B288F3B6-FACE-401F-9D6A-3B3922D7624E}" dt="2021-04-28T13:55:44.692" v="845" actId="21"/>
          <ac:picMkLst>
            <pc:docMk/>
            <pc:sldMk cId="1684514441" sldId="259"/>
            <ac:picMk id="5" creationId="{D3F53630-161D-4F28-8FB1-35B23016BD9F}"/>
          </ac:picMkLst>
        </pc:picChg>
        <pc:picChg chg="add mod">
          <ac:chgData name="SHUAI ZHANG" userId="334f4afa-8742-43f3-aeb1-870303456831" providerId="ADAL" clId="{B288F3B6-FACE-401F-9D6A-3B3922D7624E}" dt="2021-04-28T13:56:28.150" v="983" actId="1076"/>
          <ac:picMkLst>
            <pc:docMk/>
            <pc:sldMk cId="1684514441" sldId="259"/>
            <ac:picMk id="9" creationId="{AE46E60B-94F9-4AB1-9666-5E0CDDF08A34}"/>
          </ac:picMkLst>
        </pc:picChg>
      </pc:sldChg>
      <pc:sldChg chg="modSp new mod">
        <pc:chgData name="SHUAI ZHANG" userId="334f4afa-8742-43f3-aeb1-870303456831" providerId="ADAL" clId="{B288F3B6-FACE-401F-9D6A-3B3922D7624E}" dt="2021-04-28T14:53:37.667" v="3647" actId="20577"/>
        <pc:sldMkLst>
          <pc:docMk/>
          <pc:sldMk cId="1851256542" sldId="260"/>
        </pc:sldMkLst>
        <pc:spChg chg="mod">
          <ac:chgData name="SHUAI ZHANG" userId="334f4afa-8742-43f3-aeb1-870303456831" providerId="ADAL" clId="{B288F3B6-FACE-401F-9D6A-3B3922D7624E}" dt="2021-04-28T14:01:12.294" v="1641" actId="20577"/>
          <ac:spMkLst>
            <pc:docMk/>
            <pc:sldMk cId="1851256542" sldId="260"/>
            <ac:spMk id="2" creationId="{F460FDAD-E4C0-446A-9DBB-49A23381453F}"/>
          </ac:spMkLst>
        </pc:spChg>
        <pc:spChg chg="mod">
          <ac:chgData name="SHUAI ZHANG" userId="334f4afa-8742-43f3-aeb1-870303456831" providerId="ADAL" clId="{B288F3B6-FACE-401F-9D6A-3B3922D7624E}" dt="2021-04-28T14:53:37.667" v="3647" actId="20577"/>
          <ac:spMkLst>
            <pc:docMk/>
            <pc:sldMk cId="1851256542" sldId="260"/>
            <ac:spMk id="3" creationId="{91F9947D-8B13-496B-8DE7-F3E0DC37D9B8}"/>
          </ac:spMkLst>
        </pc:spChg>
      </pc:sldChg>
      <pc:sldChg chg="addSp delSp modSp new mod setBg addCm delCm">
        <pc:chgData name="SHUAI ZHANG" userId="334f4afa-8742-43f3-aeb1-870303456831" providerId="ADAL" clId="{B288F3B6-FACE-401F-9D6A-3B3922D7624E}" dt="2021-04-28T14:27:29.245" v="2892" actId="255"/>
        <pc:sldMkLst>
          <pc:docMk/>
          <pc:sldMk cId="4116369136" sldId="261"/>
        </pc:sldMkLst>
        <pc:spChg chg="mod">
          <ac:chgData name="SHUAI ZHANG" userId="334f4afa-8742-43f3-aeb1-870303456831" providerId="ADAL" clId="{B288F3B6-FACE-401F-9D6A-3B3922D7624E}" dt="2021-04-28T14:25:22.260" v="2761" actId="26606"/>
          <ac:spMkLst>
            <pc:docMk/>
            <pc:sldMk cId="4116369136" sldId="261"/>
            <ac:spMk id="2" creationId="{9533547E-62DE-4674-B65C-EEB241E0136B}"/>
          </ac:spMkLst>
        </pc:spChg>
        <pc:spChg chg="mod ord">
          <ac:chgData name="SHUAI ZHANG" userId="334f4afa-8742-43f3-aeb1-870303456831" providerId="ADAL" clId="{B288F3B6-FACE-401F-9D6A-3B3922D7624E}" dt="2021-04-28T14:26:29.918" v="2839" actId="20577"/>
          <ac:spMkLst>
            <pc:docMk/>
            <pc:sldMk cId="4116369136" sldId="261"/>
            <ac:spMk id="3" creationId="{58E241D3-70C2-425B-A2AC-4FAE76092EA5}"/>
          </ac:spMkLst>
        </pc:spChg>
        <pc:spChg chg="add del">
          <ac:chgData name="SHUAI ZHANG" userId="334f4afa-8742-43f3-aeb1-870303456831" providerId="ADAL" clId="{B288F3B6-FACE-401F-9D6A-3B3922D7624E}" dt="2021-04-28T14:26:45.552" v="2844"/>
          <ac:spMkLst>
            <pc:docMk/>
            <pc:sldMk cId="4116369136" sldId="261"/>
            <ac:spMk id="6" creationId="{B3CFD32A-3826-4D6F-ABA6-844EB8F4F967}"/>
          </ac:spMkLst>
        </pc:spChg>
        <pc:spChg chg="add mod">
          <ac:chgData name="SHUAI ZHANG" userId="334f4afa-8742-43f3-aeb1-870303456831" providerId="ADAL" clId="{B288F3B6-FACE-401F-9D6A-3B3922D7624E}" dt="2021-04-28T14:27:29.245" v="2892" actId="255"/>
          <ac:spMkLst>
            <pc:docMk/>
            <pc:sldMk cId="4116369136" sldId="261"/>
            <ac:spMk id="7" creationId="{B1247866-09C6-4B8D-A776-334535325D6D}"/>
          </ac:spMkLst>
        </pc:spChg>
        <pc:spChg chg="add">
          <ac:chgData name="SHUAI ZHANG" userId="334f4afa-8742-43f3-aeb1-870303456831" providerId="ADAL" clId="{B288F3B6-FACE-401F-9D6A-3B3922D7624E}" dt="2021-04-28T14:25:22.260" v="2761" actId="26606"/>
          <ac:spMkLst>
            <pc:docMk/>
            <pc:sldMk cId="4116369136" sldId="261"/>
            <ac:spMk id="10" creationId="{311973C2-EB8B-452A-A698-4A252FD3AE28}"/>
          </ac:spMkLst>
        </pc:spChg>
        <pc:spChg chg="add">
          <ac:chgData name="SHUAI ZHANG" userId="334f4afa-8742-43f3-aeb1-870303456831" providerId="ADAL" clId="{B288F3B6-FACE-401F-9D6A-3B3922D7624E}" dt="2021-04-28T14:25:22.260" v="2761" actId="26606"/>
          <ac:spMkLst>
            <pc:docMk/>
            <pc:sldMk cId="4116369136" sldId="261"/>
            <ac:spMk id="12" creationId="{10162E77-11AD-44A7-84EC-40C59EEFBD2E}"/>
          </ac:spMkLst>
        </pc:spChg>
        <pc:picChg chg="add mod">
          <ac:chgData name="SHUAI ZHANG" userId="334f4afa-8742-43f3-aeb1-870303456831" providerId="ADAL" clId="{B288F3B6-FACE-401F-9D6A-3B3922D7624E}" dt="2021-04-28T14:25:22.260" v="2761" actId="26606"/>
          <ac:picMkLst>
            <pc:docMk/>
            <pc:sldMk cId="4116369136" sldId="261"/>
            <ac:picMk id="5" creationId="{5BD27847-72F0-427E-B352-69F4E13BCB28}"/>
          </ac:picMkLst>
        </pc:picChg>
        <pc:cxnChg chg="add">
          <ac:chgData name="SHUAI ZHANG" userId="334f4afa-8742-43f3-aeb1-870303456831" providerId="ADAL" clId="{B288F3B6-FACE-401F-9D6A-3B3922D7624E}" dt="2021-04-28T14:25:22.260" v="2761" actId="26606"/>
          <ac:cxnSpMkLst>
            <pc:docMk/>
            <pc:sldMk cId="4116369136" sldId="261"/>
            <ac:cxnSpMk id="14" creationId="{5AB158E9-1B40-4CD6-95F0-95CA11DF7B7A}"/>
          </ac:cxnSpMkLst>
        </pc:cxnChg>
      </pc:sldChg>
      <pc:sldChg chg="addSp modSp new mod">
        <pc:chgData name="SHUAI ZHANG" userId="334f4afa-8742-43f3-aeb1-870303456831" providerId="ADAL" clId="{B288F3B6-FACE-401F-9D6A-3B3922D7624E}" dt="2021-04-28T14:54:12.430" v="3649" actId="14100"/>
        <pc:sldMkLst>
          <pc:docMk/>
          <pc:sldMk cId="3700341734" sldId="262"/>
        </pc:sldMkLst>
        <pc:spChg chg="mod">
          <ac:chgData name="SHUAI ZHANG" userId="334f4afa-8742-43f3-aeb1-870303456831" providerId="ADAL" clId="{B288F3B6-FACE-401F-9D6A-3B3922D7624E}" dt="2021-04-28T14:25:47.939" v="2773" actId="20577"/>
          <ac:spMkLst>
            <pc:docMk/>
            <pc:sldMk cId="3700341734" sldId="262"/>
            <ac:spMk id="2" creationId="{9E1D0D9C-B937-4FDC-A0E7-5A0FE1A1C9E4}"/>
          </ac:spMkLst>
        </pc:spChg>
        <pc:spChg chg="mod">
          <ac:chgData name="SHUAI ZHANG" userId="334f4afa-8742-43f3-aeb1-870303456831" providerId="ADAL" clId="{B288F3B6-FACE-401F-9D6A-3B3922D7624E}" dt="2021-04-28T14:44:00.356" v="3553" actId="20577"/>
          <ac:spMkLst>
            <pc:docMk/>
            <pc:sldMk cId="3700341734" sldId="262"/>
            <ac:spMk id="3" creationId="{FB64128D-B95F-4D98-AC87-AB2DCA50884F}"/>
          </ac:spMkLst>
        </pc:spChg>
        <pc:picChg chg="add mod">
          <ac:chgData name="SHUAI ZHANG" userId="334f4afa-8742-43f3-aeb1-870303456831" providerId="ADAL" clId="{B288F3B6-FACE-401F-9D6A-3B3922D7624E}" dt="2021-04-28T14:54:12.430" v="3649" actId="14100"/>
          <ac:picMkLst>
            <pc:docMk/>
            <pc:sldMk cId="3700341734" sldId="262"/>
            <ac:picMk id="5" creationId="{080C5A21-6275-4F92-9032-A744DA78E44D}"/>
          </ac:picMkLst>
        </pc:picChg>
      </pc:sldChg>
      <pc:sldChg chg="modSp new mod">
        <pc:chgData name="SHUAI ZHANG" userId="334f4afa-8742-43f3-aeb1-870303456831" providerId="ADAL" clId="{B288F3B6-FACE-401F-9D6A-3B3922D7624E}" dt="2021-04-28T14:46:20.337" v="3602" actId="20577"/>
        <pc:sldMkLst>
          <pc:docMk/>
          <pc:sldMk cId="3357249023" sldId="263"/>
        </pc:sldMkLst>
        <pc:spChg chg="mod">
          <ac:chgData name="SHUAI ZHANG" userId="334f4afa-8742-43f3-aeb1-870303456831" providerId="ADAL" clId="{B288F3B6-FACE-401F-9D6A-3B3922D7624E}" dt="2021-04-28T14:30:41.090" v="3171" actId="20577"/>
          <ac:spMkLst>
            <pc:docMk/>
            <pc:sldMk cId="3357249023" sldId="263"/>
            <ac:spMk id="2" creationId="{0ACCE19C-2B39-4846-8ACF-BC378852860F}"/>
          </ac:spMkLst>
        </pc:spChg>
        <pc:spChg chg="mod">
          <ac:chgData name="SHUAI ZHANG" userId="334f4afa-8742-43f3-aeb1-870303456831" providerId="ADAL" clId="{B288F3B6-FACE-401F-9D6A-3B3922D7624E}" dt="2021-04-28T14:46:20.337" v="3602" actId="20577"/>
          <ac:spMkLst>
            <pc:docMk/>
            <pc:sldMk cId="3357249023" sldId="263"/>
            <ac:spMk id="3" creationId="{FC4325E2-994C-4B88-98AA-D1C799645841}"/>
          </ac:spMkLst>
        </pc:spChg>
      </pc:sldChg>
      <pc:sldChg chg="modSp new mod">
        <pc:chgData name="SHUAI ZHANG" userId="334f4afa-8742-43f3-aeb1-870303456831" providerId="ADAL" clId="{B288F3B6-FACE-401F-9D6A-3B3922D7624E}" dt="2021-04-28T14:43:13.187" v="3433" actId="20577"/>
        <pc:sldMkLst>
          <pc:docMk/>
          <pc:sldMk cId="3989530009" sldId="264"/>
        </pc:sldMkLst>
        <pc:spChg chg="mod">
          <ac:chgData name="SHUAI ZHANG" userId="334f4afa-8742-43f3-aeb1-870303456831" providerId="ADAL" clId="{B288F3B6-FACE-401F-9D6A-3B3922D7624E}" dt="2021-04-28T14:43:13.187" v="3433" actId="20577"/>
          <ac:spMkLst>
            <pc:docMk/>
            <pc:sldMk cId="3989530009" sldId="264"/>
            <ac:spMk id="2" creationId="{B29372E3-B69B-468E-AE5B-786C91EED531}"/>
          </ac:spMkLst>
        </pc:spChg>
      </pc:sldChg>
      <pc:sldChg chg="modSp new del mod">
        <pc:chgData name="SHUAI ZHANG" userId="334f4afa-8742-43f3-aeb1-870303456831" providerId="ADAL" clId="{B288F3B6-FACE-401F-9D6A-3B3922D7624E}" dt="2021-04-28T14:54:41.647" v="3701" actId="47"/>
        <pc:sldMkLst>
          <pc:docMk/>
          <pc:sldMk cId="170569284" sldId="265"/>
        </pc:sldMkLst>
        <pc:spChg chg="mod">
          <ac:chgData name="SHUAI ZHANG" userId="334f4afa-8742-43f3-aeb1-870303456831" providerId="ADAL" clId="{B288F3B6-FACE-401F-9D6A-3B3922D7624E}" dt="2021-04-28T14:54:39.960" v="3700" actId="20577"/>
          <ac:spMkLst>
            <pc:docMk/>
            <pc:sldMk cId="170569284" sldId="265"/>
            <ac:spMk id="2" creationId="{F55B29DC-4FE9-4219-B292-8D51FABC93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0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82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2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6CF4C1-0ED9-4CB6-BE06-164AAE010A7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EB80BC-BB0C-41D4-93F5-7D7AF782E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0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d-Badger/DNN-Branch-Predicto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1657-A1B0-4E5E-A427-B050F0200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19868"/>
            <a:ext cx="10058400" cy="1289713"/>
          </a:xfrm>
        </p:spPr>
        <p:txBody>
          <a:bodyPr>
            <a:normAutofit/>
          </a:bodyPr>
          <a:lstStyle/>
          <a:p>
            <a:r>
              <a:rPr lang="en-US" sz="3900" dirty="0"/>
              <a:t>Exploring the Effectiveness of a DNN-based Branch Predictor that References Branch Target Buffer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0B08-056E-462E-B7B3-92255ABBB4B0}"/>
              </a:ext>
            </a:extLst>
          </p:cNvPr>
          <p:cNvSpPr txBox="1"/>
          <p:nvPr/>
        </p:nvSpPr>
        <p:spPr>
          <a:xfrm>
            <a:off x="7441867" y="4753583"/>
            <a:ext cx="3401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300" dirty="0"/>
              <a:t>Spring 2021 CompSci 752 </a:t>
            </a:r>
          </a:p>
          <a:p>
            <a:pPr algn="r"/>
            <a:r>
              <a:rPr lang="en-US" sz="2300" dirty="0"/>
              <a:t>Shuai Zhang</a:t>
            </a:r>
          </a:p>
        </p:txBody>
      </p:sp>
    </p:spTree>
    <p:extLst>
      <p:ext uri="{BB962C8B-B14F-4D97-AF65-F5344CB8AC3E}">
        <p14:creationId xmlns:p14="http://schemas.microsoft.com/office/powerpoint/2010/main" val="18808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C13B-73C1-4D46-9605-476703EE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35CC-F230-4B2F-9CF6-976C8D67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 to Branch Predictor (quick recap)</a:t>
            </a:r>
          </a:p>
          <a:p>
            <a:r>
              <a:rPr lang="en-US" dirty="0"/>
              <a:t>2. Machine Learning (ML) based BP (explain)</a:t>
            </a:r>
          </a:p>
          <a:p>
            <a:r>
              <a:rPr lang="en-US" dirty="0"/>
              <a:t>3. prior work &amp; proposed change</a:t>
            </a:r>
          </a:p>
          <a:p>
            <a:r>
              <a:rPr lang="en-US" dirty="0"/>
              <a:t>4. methods &amp;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3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9023-4A21-4FEA-84E0-7C50A38D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Branch Predictor (BP)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C4D4-BBCE-46BC-BB45-2DC77DB18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increasing important in deep pipeline</a:t>
            </a:r>
          </a:p>
          <a:p>
            <a:r>
              <a:rPr lang="en-US" dirty="0"/>
              <a:t>Branch Target Predictor </a:t>
            </a:r>
          </a:p>
          <a:p>
            <a:pPr lvl="1"/>
            <a:r>
              <a:rPr lang="en-US" dirty="0"/>
              <a:t>Branch Target Buffer (BTB)</a:t>
            </a:r>
          </a:p>
          <a:p>
            <a:pPr lvl="1"/>
            <a:r>
              <a:rPr lang="en-US" dirty="0"/>
              <a:t>Return Address Stack (RAS)</a:t>
            </a:r>
          </a:p>
          <a:p>
            <a:pPr lvl="1"/>
            <a:endParaRPr lang="en-US" dirty="0"/>
          </a:p>
          <a:p>
            <a:r>
              <a:rPr lang="en-US" dirty="0"/>
              <a:t>Branch Direction Predictor</a:t>
            </a:r>
          </a:p>
          <a:p>
            <a:pPr lvl="1"/>
            <a:r>
              <a:rPr lang="en-US" dirty="0"/>
              <a:t>2-bit, tournament, TAGE…</a:t>
            </a:r>
          </a:p>
          <a:p>
            <a:pPr lvl="1"/>
            <a:r>
              <a:rPr lang="en-US" dirty="0"/>
              <a:t>Deep Neural Network (DNN) based BP</a:t>
            </a:r>
          </a:p>
          <a:p>
            <a:pPr lvl="1"/>
            <a:r>
              <a:rPr lang="en-US" dirty="0"/>
              <a:t>Convolution Neural Network (CNN) based BP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1274A-D421-4FBA-840D-18579769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50" y="2024638"/>
            <a:ext cx="6396769" cy="2366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788E8-7092-414A-82B4-673C4558519D}"/>
              </a:ext>
            </a:extLst>
          </p:cNvPr>
          <p:cNvSpPr txBox="1"/>
          <p:nvPr/>
        </p:nvSpPr>
        <p:spPr>
          <a:xfrm>
            <a:off x="10385946" y="4526895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Lecture note Unit 3</a:t>
            </a:r>
          </a:p>
        </p:txBody>
      </p:sp>
    </p:spTree>
    <p:extLst>
      <p:ext uri="{BB962C8B-B14F-4D97-AF65-F5344CB8AC3E}">
        <p14:creationId xmlns:p14="http://schemas.microsoft.com/office/powerpoint/2010/main" val="31378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5394-A599-4C93-B8ED-16A209B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BP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E592-E5AC-4A86-94B9-7F7C78D13249}"/>
              </a:ext>
            </a:extLst>
          </p:cNvPr>
          <p:cNvSpPr txBox="1"/>
          <p:nvPr/>
        </p:nvSpPr>
        <p:spPr>
          <a:xfrm>
            <a:off x="1310185" y="5827594"/>
            <a:ext cx="1269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Y. Mao et al (2020)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1F2378-3472-4C4E-9FCB-BE0F0582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Feed the following information into the black box</a:t>
            </a:r>
          </a:p>
          <a:p>
            <a:pPr marL="457200" indent="-457200">
              <a:buAutoNum type="arabicPeriod"/>
            </a:pPr>
            <a:r>
              <a:rPr lang="en-US" dirty="0"/>
              <a:t>PC address - 32 bits</a:t>
            </a:r>
          </a:p>
          <a:p>
            <a:pPr marL="457200" indent="-457200">
              <a:buAutoNum type="arabicPeriod"/>
            </a:pPr>
            <a:r>
              <a:rPr lang="en-US" dirty="0"/>
              <a:t>GA (past branch pc LSB) - 48 * 8 bits</a:t>
            </a:r>
          </a:p>
          <a:p>
            <a:pPr marL="457200" indent="-457200">
              <a:buAutoNum type="arabicPeriod"/>
            </a:pPr>
            <a:r>
              <a:rPr lang="en-US" dirty="0"/>
              <a:t>GHR (global branch history) – 512 bits</a:t>
            </a:r>
          </a:p>
          <a:p>
            <a:pPr marL="457200" indent="-457200">
              <a:buAutoNum type="arabicPeriod"/>
            </a:pPr>
            <a:r>
              <a:rPr lang="en-US" dirty="0"/>
              <a:t>LHR (local branch history) – 16 bits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Black box: a trainable DNN / CNN</a:t>
            </a:r>
          </a:p>
          <a:p>
            <a:pPr marL="457200" indent="-457200">
              <a:buAutoNum type="arabicPeriod"/>
            </a:pPr>
            <a:r>
              <a:rPr lang="en-US" dirty="0"/>
              <a:t>Key idea: Branch Direction Prediction is </a:t>
            </a:r>
          </a:p>
          <a:p>
            <a:pPr marL="0" indent="0">
              <a:buNone/>
            </a:pPr>
            <a:r>
              <a:rPr lang="en-US" dirty="0"/>
              <a:t>         a Binary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E46E60B-94F9-4AB1-9666-5E0CDDF0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54" y="2318754"/>
            <a:ext cx="4985042" cy="3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FDAD-E4C0-446A-9DBB-49A23381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proposed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947D-8B13-496B-8DE7-F3E0DC37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</a:t>
            </a:r>
          </a:p>
          <a:p>
            <a:r>
              <a:rPr lang="en-US" dirty="0"/>
              <a:t>Branch Target may contain useful information for branch prediction</a:t>
            </a:r>
          </a:p>
          <a:p>
            <a:r>
              <a:rPr lang="en-US" dirty="0"/>
              <a:t>E.g., target direction, target offset, frequently being branched…</a:t>
            </a:r>
          </a:p>
          <a:p>
            <a:r>
              <a:rPr lang="en-US" dirty="0"/>
              <a:t>BTB hits most of the time (~80% +)(based on limited observation)</a:t>
            </a:r>
          </a:p>
          <a:p>
            <a:endParaRPr lang="en-US" dirty="0"/>
          </a:p>
          <a:p>
            <a:r>
              <a:rPr lang="en-US" dirty="0"/>
              <a:t>Proposed change:</a:t>
            </a:r>
          </a:p>
          <a:p>
            <a:r>
              <a:rPr lang="en-US" dirty="0"/>
              <a:t>Include the “Branch target” information inside the CNN model</a:t>
            </a:r>
          </a:p>
          <a:p>
            <a:r>
              <a:rPr lang="en-US" dirty="0"/>
              <a:t>Branch target can be inferred from BTB (if possible) (could be wrong target but OK)</a:t>
            </a:r>
          </a:p>
          <a:p>
            <a:r>
              <a:rPr lang="en-US" dirty="0"/>
              <a:t>Train the model using commonly used algorithm and evaluate</a:t>
            </a:r>
          </a:p>
        </p:txBody>
      </p:sp>
    </p:spTree>
    <p:extLst>
      <p:ext uri="{BB962C8B-B14F-4D97-AF65-F5344CB8AC3E}">
        <p14:creationId xmlns:p14="http://schemas.microsoft.com/office/powerpoint/2010/main" val="185125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3547E-62DE-4674-B65C-EEB241E0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27847-72F0-427E-B352-69F4E13BC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" r="4161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41D3-70C2-425B-A2AC-4FAE7609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Simulator – Gem5</a:t>
            </a:r>
          </a:p>
          <a:p>
            <a:r>
              <a:rPr lang="en-US" dirty="0"/>
              <a:t>Full system simulation (SE) script, tournament BP (easy access to BTB)</a:t>
            </a:r>
          </a:p>
          <a:p>
            <a:r>
              <a:rPr lang="en-US" dirty="0"/>
              <a:t>Run 10,000 entry quick sort as training data (1,000,000 branch record)</a:t>
            </a:r>
          </a:p>
          <a:p>
            <a:r>
              <a:rPr lang="en-US" dirty="0"/>
              <a:t>Construct DNN as the same shape as prior work:</a:t>
            </a:r>
          </a:p>
          <a:p>
            <a:pPr lvl="1"/>
            <a:r>
              <a:rPr lang="en-US" dirty="0"/>
              <a:t>PC: 32 bits | target 32 bits | GHR 512 bits | GA 48*8 bits    =&gt; 960 bits total</a:t>
            </a:r>
          </a:p>
          <a:p>
            <a:pPr lvl="1"/>
            <a:r>
              <a:rPr lang="en-US" dirty="0"/>
              <a:t>Reference from AlexNet</a:t>
            </a:r>
          </a:p>
          <a:p>
            <a:r>
              <a:rPr lang="en-US" dirty="0"/>
              <a:t>TensorFlow Keras as training tool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47866-09C6-4B8D-A776-334535325D6D}"/>
              </a:ext>
            </a:extLst>
          </p:cNvPr>
          <p:cNvSpPr txBox="1"/>
          <p:nvPr/>
        </p:nvSpPr>
        <p:spPr>
          <a:xfrm>
            <a:off x="5012987" y="6382902"/>
            <a:ext cx="4352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out if interested: </a:t>
            </a:r>
            <a:r>
              <a:rPr lang="en-US" sz="1100" dirty="0">
                <a:hlinkClick r:id="rId3"/>
              </a:rPr>
              <a:t>Bald-Badger/DNN-Branch-Predictor (github.com)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636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0D9C-B937-4FDC-A0E7-5A0FE1A1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128D-B95F-4D98-AC87-AB2DCA5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unable to replicate original approach, let alone the proposed improvements</a:t>
            </a:r>
          </a:p>
          <a:p>
            <a:r>
              <a:rPr lang="en-US" dirty="0"/>
              <a:t>The model failed to converge (reached local maximum)</a:t>
            </a:r>
          </a:p>
          <a:p>
            <a:r>
              <a:rPr lang="en-US" dirty="0"/>
              <a:t>Settled at ‘always predict taken’ -&gt; likely because most of the branch in the data set were taken</a:t>
            </a:r>
          </a:p>
          <a:p>
            <a:endParaRPr lang="en-US" dirty="0"/>
          </a:p>
          <a:p>
            <a:r>
              <a:rPr lang="en-US" dirty="0"/>
              <a:t>Possible reasons:</a:t>
            </a:r>
          </a:p>
          <a:p>
            <a:r>
              <a:rPr lang="en-US" dirty="0"/>
              <a:t>No temporal / special relation among bits – low relevance</a:t>
            </a:r>
          </a:p>
          <a:p>
            <a:r>
              <a:rPr lang="en-US" dirty="0"/>
              <a:t>Parameter fine-tune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C5A21-6275-4F92-9032-A744DA78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88" y="4468238"/>
            <a:ext cx="7598889" cy="18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E19C-2B39-4846-8ACF-BC378852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25E2-994C-4B88-98AA-D1C79964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replicate original approach then evaluate the new model</a:t>
            </a:r>
          </a:p>
          <a:p>
            <a:r>
              <a:rPr lang="en-US" dirty="0"/>
              <a:t>Fine tune parameters and try to converge model</a:t>
            </a:r>
          </a:p>
          <a:p>
            <a:r>
              <a:rPr lang="en-US" dirty="0"/>
              <a:t>Try more network shape (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35724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72E3-B69B-468E-AE5B-786C91EE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B88C-B7BE-42DC-AEAC-B20404E8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0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447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Exploring the Effectiveness of a DNN-based Branch Predictor that References Branch Target Buffer</vt:lpstr>
      <vt:lpstr>Outline</vt:lpstr>
      <vt:lpstr>Branch Predictor (BP) </vt:lpstr>
      <vt:lpstr>Machine Learning Based BP</vt:lpstr>
      <vt:lpstr>Observation and proposed change</vt:lpstr>
      <vt:lpstr>Methods</vt:lpstr>
      <vt:lpstr>Results</vt:lpstr>
      <vt:lpstr>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Effectiveness of a Branch Predictor References Branch Target Buffer</dc:title>
  <dc:creator>SHUAI ZHANG</dc:creator>
  <cp:lastModifiedBy>SHUAI ZHANG</cp:lastModifiedBy>
  <cp:revision>1</cp:revision>
  <dcterms:created xsi:type="dcterms:W3CDTF">2021-04-28T13:01:21Z</dcterms:created>
  <dcterms:modified xsi:type="dcterms:W3CDTF">2021-05-04T03:46:21Z</dcterms:modified>
</cp:coreProperties>
</file>