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D0B01D-0D56-480F-9646-86775E718E74}" v="22" dt="2021-05-01T16:08:08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563" autoAdjust="0"/>
    <p:restoredTop sz="96713" autoAdjust="0"/>
  </p:normalViewPr>
  <p:slideViewPr>
    <p:cSldViewPr snapToGrid="0">
      <p:cViewPr varScale="1">
        <p:scale>
          <a:sx n="125" d="100"/>
          <a:sy n="125" d="100"/>
        </p:scale>
        <p:origin x="11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I ZHANG" userId="334f4afa-8742-43f3-aeb1-870303456831" providerId="ADAL" clId="{E7D0B01D-0D56-480F-9646-86775E718E74}"/>
    <pc:docChg chg="undo custSel addSld modSld sldOrd">
      <pc:chgData name="SHUAI ZHANG" userId="334f4afa-8742-43f3-aeb1-870303456831" providerId="ADAL" clId="{E7D0B01D-0D56-480F-9646-86775E718E74}" dt="2021-05-01T16:51:14.846" v="2455"/>
      <pc:docMkLst>
        <pc:docMk/>
      </pc:docMkLst>
      <pc:sldChg chg="modSp new mod">
        <pc:chgData name="SHUAI ZHANG" userId="334f4afa-8742-43f3-aeb1-870303456831" providerId="ADAL" clId="{E7D0B01D-0D56-480F-9646-86775E718E74}" dt="2021-05-01T16:27:43.216" v="2131" actId="255"/>
        <pc:sldMkLst>
          <pc:docMk/>
          <pc:sldMk cId="69411023" sldId="256"/>
        </pc:sldMkLst>
        <pc:spChg chg="mod">
          <ac:chgData name="SHUAI ZHANG" userId="334f4afa-8742-43f3-aeb1-870303456831" providerId="ADAL" clId="{E7D0B01D-0D56-480F-9646-86775E718E74}" dt="2021-05-01T16:27:43.216" v="2131" actId="255"/>
          <ac:spMkLst>
            <pc:docMk/>
            <pc:sldMk cId="69411023" sldId="256"/>
            <ac:spMk id="2" creationId="{60FA5296-5C11-4B2D-9F19-3508043CC3A5}"/>
          </ac:spMkLst>
        </pc:spChg>
        <pc:spChg chg="mod">
          <ac:chgData name="SHUAI ZHANG" userId="334f4afa-8742-43f3-aeb1-870303456831" providerId="ADAL" clId="{E7D0B01D-0D56-480F-9646-86775E718E74}" dt="2021-05-01T13:30:04.635" v="190" actId="14100"/>
          <ac:spMkLst>
            <pc:docMk/>
            <pc:sldMk cId="69411023" sldId="256"/>
            <ac:spMk id="3" creationId="{79660BFB-9895-4BC3-8240-F99452A27658}"/>
          </ac:spMkLst>
        </pc:spChg>
      </pc:sldChg>
      <pc:sldChg chg="addSp delSp modSp new mod setBg">
        <pc:chgData name="SHUAI ZHANG" userId="334f4afa-8742-43f3-aeb1-870303456831" providerId="ADAL" clId="{E7D0B01D-0D56-480F-9646-86775E718E74}" dt="2021-05-01T16:51:14.846" v="2455"/>
        <pc:sldMkLst>
          <pc:docMk/>
          <pc:sldMk cId="1244360928" sldId="257"/>
        </pc:sldMkLst>
        <pc:spChg chg="mod">
          <ac:chgData name="SHUAI ZHANG" userId="334f4afa-8742-43f3-aeb1-870303456831" providerId="ADAL" clId="{E7D0B01D-0D56-480F-9646-86775E718E74}" dt="2021-05-01T13:34:39.315" v="429" actId="26606"/>
          <ac:spMkLst>
            <pc:docMk/>
            <pc:sldMk cId="1244360928" sldId="257"/>
            <ac:spMk id="2" creationId="{81B5609D-715A-4CED-99E2-0600AC554D19}"/>
          </ac:spMkLst>
        </pc:spChg>
        <pc:spChg chg="mod ord">
          <ac:chgData name="SHUAI ZHANG" userId="334f4afa-8742-43f3-aeb1-870303456831" providerId="ADAL" clId="{E7D0B01D-0D56-480F-9646-86775E718E74}" dt="2021-05-01T16:51:14.846" v="2455"/>
          <ac:spMkLst>
            <pc:docMk/>
            <pc:sldMk cId="1244360928" sldId="257"/>
            <ac:spMk id="3" creationId="{411E7539-4CCD-4686-ACE7-A2DA2E730454}"/>
          </ac:spMkLst>
        </pc:spChg>
        <pc:spChg chg="add del mod">
          <ac:chgData name="SHUAI ZHANG" userId="334f4afa-8742-43f3-aeb1-870303456831" providerId="ADAL" clId="{E7D0B01D-0D56-480F-9646-86775E718E74}" dt="2021-05-01T13:34:35.518" v="428" actId="21"/>
          <ac:spMkLst>
            <pc:docMk/>
            <pc:sldMk cId="1244360928" sldId="257"/>
            <ac:spMk id="6" creationId="{7AF16EBC-79D8-4397-AABC-50FA02E2CCF4}"/>
          </ac:spMkLst>
        </pc:spChg>
        <pc:spChg chg="add">
          <ac:chgData name="SHUAI ZHANG" userId="334f4afa-8742-43f3-aeb1-870303456831" providerId="ADAL" clId="{E7D0B01D-0D56-480F-9646-86775E718E74}" dt="2021-05-01T13:34:39.315" v="429" actId="26606"/>
          <ac:spMkLst>
            <pc:docMk/>
            <pc:sldMk cId="1244360928" sldId="257"/>
            <ac:spMk id="10" creationId="{52ABB703-2B0E-4C3B-B4A2-F3973548E561}"/>
          </ac:spMkLst>
        </pc:spChg>
        <pc:spChg chg="add mod">
          <ac:chgData name="SHUAI ZHANG" userId="334f4afa-8742-43f3-aeb1-870303456831" providerId="ADAL" clId="{E7D0B01D-0D56-480F-9646-86775E718E74}" dt="2021-05-01T13:34:46.096" v="431" actId="1076"/>
          <ac:spMkLst>
            <pc:docMk/>
            <pc:sldMk cId="1244360928" sldId="257"/>
            <ac:spMk id="11" creationId="{2FB8C0EB-888C-4154-8308-EB66B902B519}"/>
          </ac:spMkLst>
        </pc:spChg>
        <pc:spChg chg="add">
          <ac:chgData name="SHUAI ZHANG" userId="334f4afa-8742-43f3-aeb1-870303456831" providerId="ADAL" clId="{E7D0B01D-0D56-480F-9646-86775E718E74}" dt="2021-05-01T13:34:39.315" v="429" actId="26606"/>
          <ac:spMkLst>
            <pc:docMk/>
            <pc:sldMk cId="1244360928" sldId="257"/>
            <ac:spMk id="14" creationId="{E95DA498-D9A2-4DA9-B9DA-B3776E08CF7E}"/>
          </ac:spMkLst>
        </pc:spChg>
        <pc:spChg chg="add">
          <ac:chgData name="SHUAI ZHANG" userId="334f4afa-8742-43f3-aeb1-870303456831" providerId="ADAL" clId="{E7D0B01D-0D56-480F-9646-86775E718E74}" dt="2021-05-01T13:34:39.315" v="429" actId="26606"/>
          <ac:spMkLst>
            <pc:docMk/>
            <pc:sldMk cId="1244360928" sldId="257"/>
            <ac:spMk id="16" creationId="{82A73093-4B9D-420D-B17E-52293703A1D4}"/>
          </ac:spMkLst>
        </pc:spChg>
        <pc:picChg chg="add mod">
          <ac:chgData name="SHUAI ZHANG" userId="334f4afa-8742-43f3-aeb1-870303456831" providerId="ADAL" clId="{E7D0B01D-0D56-480F-9646-86775E718E74}" dt="2021-05-01T13:34:39.315" v="429" actId="26606"/>
          <ac:picMkLst>
            <pc:docMk/>
            <pc:sldMk cId="1244360928" sldId="257"/>
            <ac:picMk id="5" creationId="{617947D5-21A0-4197-B6E1-38D4A65CFB6E}"/>
          </ac:picMkLst>
        </pc:picChg>
        <pc:cxnChg chg="add">
          <ac:chgData name="SHUAI ZHANG" userId="334f4afa-8742-43f3-aeb1-870303456831" providerId="ADAL" clId="{E7D0B01D-0D56-480F-9646-86775E718E74}" dt="2021-05-01T13:34:39.315" v="429" actId="26606"/>
          <ac:cxnSpMkLst>
            <pc:docMk/>
            <pc:sldMk cId="1244360928" sldId="257"/>
            <ac:cxnSpMk id="12" creationId="{9C21570E-E159-49A6-9891-FA397B7A92D3}"/>
          </ac:cxnSpMkLst>
        </pc:cxnChg>
      </pc:sldChg>
      <pc:sldChg chg="addSp delSp modSp new mod">
        <pc:chgData name="SHUAI ZHANG" userId="334f4afa-8742-43f3-aeb1-870303456831" providerId="ADAL" clId="{E7D0B01D-0D56-480F-9646-86775E718E74}" dt="2021-05-01T13:40:31.798" v="930" actId="20577"/>
        <pc:sldMkLst>
          <pc:docMk/>
          <pc:sldMk cId="475815966" sldId="258"/>
        </pc:sldMkLst>
        <pc:spChg chg="mod">
          <ac:chgData name="SHUAI ZHANG" userId="334f4afa-8742-43f3-aeb1-870303456831" providerId="ADAL" clId="{E7D0B01D-0D56-480F-9646-86775E718E74}" dt="2021-05-01T13:35:57.121" v="462" actId="20577"/>
          <ac:spMkLst>
            <pc:docMk/>
            <pc:sldMk cId="475815966" sldId="258"/>
            <ac:spMk id="2" creationId="{AEE4A290-27C9-460A-88F5-88161CC22205}"/>
          </ac:spMkLst>
        </pc:spChg>
        <pc:spChg chg="mod">
          <ac:chgData name="SHUAI ZHANG" userId="334f4afa-8742-43f3-aeb1-870303456831" providerId="ADAL" clId="{E7D0B01D-0D56-480F-9646-86775E718E74}" dt="2021-05-01T13:40:31.798" v="930" actId="20577"/>
          <ac:spMkLst>
            <pc:docMk/>
            <pc:sldMk cId="475815966" sldId="258"/>
            <ac:spMk id="3" creationId="{20292E8A-CC06-49FA-ADFA-B1F6312EFF75}"/>
          </ac:spMkLst>
        </pc:spChg>
        <pc:spChg chg="add del">
          <ac:chgData name="SHUAI ZHANG" userId="334f4afa-8742-43f3-aeb1-870303456831" providerId="ADAL" clId="{E7D0B01D-0D56-480F-9646-86775E718E74}" dt="2021-05-01T13:37:30.663" v="562"/>
          <ac:spMkLst>
            <pc:docMk/>
            <pc:sldMk cId="475815966" sldId="258"/>
            <ac:spMk id="4" creationId="{2AC90967-B038-40E6-AA5C-32C50C0D7128}"/>
          </ac:spMkLst>
        </pc:spChg>
        <pc:picChg chg="add mod">
          <ac:chgData name="SHUAI ZHANG" userId="334f4afa-8742-43f3-aeb1-870303456831" providerId="ADAL" clId="{E7D0B01D-0D56-480F-9646-86775E718E74}" dt="2021-05-01T13:37:53.186" v="566" actId="1076"/>
          <ac:picMkLst>
            <pc:docMk/>
            <pc:sldMk cId="475815966" sldId="258"/>
            <ac:picMk id="6" creationId="{9D669DFF-5E17-479A-A788-6D7B07C8B848}"/>
          </ac:picMkLst>
        </pc:picChg>
        <pc:picChg chg="add mod">
          <ac:chgData name="SHUAI ZHANG" userId="334f4afa-8742-43f3-aeb1-870303456831" providerId="ADAL" clId="{E7D0B01D-0D56-480F-9646-86775E718E74}" dt="2021-05-01T13:37:52.144" v="565" actId="1076"/>
          <ac:picMkLst>
            <pc:docMk/>
            <pc:sldMk cId="475815966" sldId="258"/>
            <ac:picMk id="1026" creationId="{9F2FE033-27E6-4665-B5AA-2B1A7AEB0464}"/>
          </ac:picMkLst>
        </pc:picChg>
      </pc:sldChg>
      <pc:sldChg chg="addSp delSp modSp new mod setBg">
        <pc:chgData name="SHUAI ZHANG" userId="334f4afa-8742-43f3-aeb1-870303456831" providerId="ADAL" clId="{E7D0B01D-0D56-480F-9646-86775E718E74}" dt="2021-05-01T16:13:16.422" v="2086" actId="20577"/>
        <pc:sldMkLst>
          <pc:docMk/>
          <pc:sldMk cId="1692913853" sldId="259"/>
        </pc:sldMkLst>
        <pc:spChg chg="mod">
          <ac:chgData name="SHUAI ZHANG" userId="334f4afa-8742-43f3-aeb1-870303456831" providerId="ADAL" clId="{E7D0B01D-0D56-480F-9646-86775E718E74}" dt="2021-05-01T13:43:11.471" v="1086" actId="26606"/>
          <ac:spMkLst>
            <pc:docMk/>
            <pc:sldMk cId="1692913853" sldId="259"/>
            <ac:spMk id="2" creationId="{7A6E2955-1D7F-43FE-BBFE-8E858FB98E75}"/>
          </ac:spMkLst>
        </pc:spChg>
        <pc:spChg chg="add del">
          <ac:chgData name="SHUAI ZHANG" userId="334f4afa-8742-43f3-aeb1-870303456831" providerId="ADAL" clId="{E7D0B01D-0D56-480F-9646-86775E718E74}" dt="2021-05-01T13:41:31.911" v="986"/>
          <ac:spMkLst>
            <pc:docMk/>
            <pc:sldMk cId="1692913853" sldId="259"/>
            <ac:spMk id="3" creationId="{209ADEF9-5563-4909-B543-3E2BCEC2FE76}"/>
          </ac:spMkLst>
        </pc:spChg>
        <pc:spChg chg="add del mod">
          <ac:chgData name="SHUAI ZHANG" userId="334f4afa-8742-43f3-aeb1-870303456831" providerId="ADAL" clId="{E7D0B01D-0D56-480F-9646-86775E718E74}" dt="2021-05-01T13:42:50.601" v="1081" actId="21"/>
          <ac:spMkLst>
            <pc:docMk/>
            <pc:sldMk cId="1692913853" sldId="259"/>
            <ac:spMk id="12" creationId="{51FE5C27-257B-4F22-B48A-19EA9243503B}"/>
          </ac:spMkLst>
        </pc:spChg>
        <pc:spChg chg="add mod">
          <ac:chgData name="SHUAI ZHANG" userId="334f4afa-8742-43f3-aeb1-870303456831" providerId="ADAL" clId="{E7D0B01D-0D56-480F-9646-86775E718E74}" dt="2021-05-01T16:13:01.109" v="2066" actId="20577"/>
          <ac:spMkLst>
            <pc:docMk/>
            <pc:sldMk cId="1692913853" sldId="259"/>
            <ac:spMk id="13" creationId="{F57A68D8-71FB-4F66-B4D7-9316AA14AD7F}"/>
          </ac:spMkLst>
        </pc:spChg>
        <pc:spChg chg="add del">
          <ac:chgData name="SHUAI ZHANG" userId="334f4afa-8742-43f3-aeb1-870303456831" providerId="ADAL" clId="{E7D0B01D-0D56-480F-9646-86775E718E74}" dt="2021-05-01T13:43:08.846" v="1083" actId="26606"/>
          <ac:spMkLst>
            <pc:docMk/>
            <pc:sldMk cId="1692913853" sldId="259"/>
            <ac:spMk id="16" creationId="{BB2B8762-61F0-4F1B-9364-D633EE9D6AF5}"/>
          </ac:spMkLst>
        </pc:spChg>
        <pc:spChg chg="add mod">
          <ac:chgData name="SHUAI ZHANG" userId="334f4afa-8742-43f3-aeb1-870303456831" providerId="ADAL" clId="{E7D0B01D-0D56-480F-9646-86775E718E74}" dt="2021-05-01T13:45:32.066" v="1109" actId="1076"/>
          <ac:spMkLst>
            <pc:docMk/>
            <pc:sldMk cId="1692913853" sldId="259"/>
            <ac:spMk id="17" creationId="{34C1BB74-2D74-4A0F-83C6-018A51D133ED}"/>
          </ac:spMkLst>
        </pc:spChg>
        <pc:spChg chg="add del">
          <ac:chgData name="SHUAI ZHANG" userId="334f4afa-8742-43f3-aeb1-870303456831" providerId="ADAL" clId="{E7D0B01D-0D56-480F-9646-86775E718E74}" dt="2021-05-01T13:43:08.846" v="1083" actId="26606"/>
          <ac:spMkLst>
            <pc:docMk/>
            <pc:sldMk cId="1692913853" sldId="259"/>
            <ac:spMk id="18" creationId="{E97675C8-1328-460C-9EBF-6B446B67EAD3}"/>
          </ac:spMkLst>
        </pc:spChg>
        <pc:spChg chg="add del">
          <ac:chgData name="SHUAI ZHANG" userId="334f4afa-8742-43f3-aeb1-870303456831" providerId="ADAL" clId="{E7D0B01D-0D56-480F-9646-86775E718E74}" dt="2021-05-01T13:43:08.846" v="1083" actId="26606"/>
          <ac:spMkLst>
            <pc:docMk/>
            <pc:sldMk cId="1692913853" sldId="259"/>
            <ac:spMk id="22" creationId="{C6417104-D4C1-4710-9982-2154A7F48492}"/>
          </ac:spMkLst>
        </pc:spChg>
        <pc:spChg chg="add del">
          <ac:chgData name="SHUAI ZHANG" userId="334f4afa-8742-43f3-aeb1-870303456831" providerId="ADAL" clId="{E7D0B01D-0D56-480F-9646-86775E718E74}" dt="2021-05-01T13:43:08.846" v="1083" actId="26606"/>
          <ac:spMkLst>
            <pc:docMk/>
            <pc:sldMk cId="1692913853" sldId="259"/>
            <ac:spMk id="24" creationId="{626F1402-2DEC-4071-84AF-350C7BF00D43}"/>
          </ac:spMkLst>
        </pc:spChg>
        <pc:spChg chg="add del">
          <ac:chgData name="SHUAI ZHANG" userId="334f4afa-8742-43f3-aeb1-870303456831" providerId="ADAL" clId="{E7D0B01D-0D56-480F-9646-86775E718E74}" dt="2021-05-01T13:43:08.846" v="1083" actId="26606"/>
          <ac:spMkLst>
            <pc:docMk/>
            <pc:sldMk cId="1692913853" sldId="259"/>
            <ac:spMk id="28" creationId="{DA52A394-10F4-4AA5-90E4-634D1E919DBA}"/>
          </ac:spMkLst>
        </pc:spChg>
        <pc:spChg chg="add del">
          <ac:chgData name="SHUAI ZHANG" userId="334f4afa-8742-43f3-aeb1-870303456831" providerId="ADAL" clId="{E7D0B01D-0D56-480F-9646-86775E718E74}" dt="2021-05-01T13:43:08.846" v="1083" actId="26606"/>
          <ac:spMkLst>
            <pc:docMk/>
            <pc:sldMk cId="1692913853" sldId="259"/>
            <ac:spMk id="30" creationId="{07BDDC51-8BB2-42BE-8EA8-39B3E9AC1EF6}"/>
          </ac:spMkLst>
        </pc:spChg>
        <pc:spChg chg="add del">
          <ac:chgData name="SHUAI ZHANG" userId="334f4afa-8742-43f3-aeb1-870303456831" providerId="ADAL" clId="{E7D0B01D-0D56-480F-9646-86775E718E74}" dt="2021-05-01T13:43:11.463" v="1085" actId="26606"/>
          <ac:spMkLst>
            <pc:docMk/>
            <pc:sldMk cId="1692913853" sldId="259"/>
            <ac:spMk id="32" creationId="{BB2B8762-61F0-4F1B-9364-D633EE9D6AF5}"/>
          </ac:spMkLst>
        </pc:spChg>
        <pc:spChg chg="add del">
          <ac:chgData name="SHUAI ZHANG" userId="334f4afa-8742-43f3-aeb1-870303456831" providerId="ADAL" clId="{E7D0B01D-0D56-480F-9646-86775E718E74}" dt="2021-05-01T13:43:11.463" v="1085" actId="26606"/>
          <ac:spMkLst>
            <pc:docMk/>
            <pc:sldMk cId="1692913853" sldId="259"/>
            <ac:spMk id="33" creationId="{E97675C8-1328-460C-9EBF-6B446B67EAD3}"/>
          </ac:spMkLst>
        </pc:spChg>
        <pc:spChg chg="add del">
          <ac:chgData name="SHUAI ZHANG" userId="334f4afa-8742-43f3-aeb1-870303456831" providerId="ADAL" clId="{E7D0B01D-0D56-480F-9646-86775E718E74}" dt="2021-05-01T13:43:11.463" v="1085" actId="26606"/>
          <ac:spMkLst>
            <pc:docMk/>
            <pc:sldMk cId="1692913853" sldId="259"/>
            <ac:spMk id="35" creationId="{2AD83CFE-1CA3-4832-A4B9-C48CD1347C03}"/>
          </ac:spMkLst>
        </pc:spChg>
        <pc:spChg chg="add del">
          <ac:chgData name="SHUAI ZHANG" userId="334f4afa-8742-43f3-aeb1-870303456831" providerId="ADAL" clId="{E7D0B01D-0D56-480F-9646-86775E718E74}" dt="2021-05-01T13:43:11.463" v="1085" actId="26606"/>
          <ac:spMkLst>
            <pc:docMk/>
            <pc:sldMk cId="1692913853" sldId="259"/>
            <ac:spMk id="36" creationId="{BC98641C-7F74-435D-996F-A4387A3C3C26}"/>
          </ac:spMkLst>
        </pc:spChg>
        <pc:spChg chg="add del">
          <ac:chgData name="SHUAI ZHANG" userId="334f4afa-8742-43f3-aeb1-870303456831" providerId="ADAL" clId="{E7D0B01D-0D56-480F-9646-86775E718E74}" dt="2021-05-01T13:43:11.463" v="1085" actId="26606"/>
          <ac:spMkLst>
            <pc:docMk/>
            <pc:sldMk cId="1692913853" sldId="259"/>
            <ac:spMk id="37" creationId="{F530C0F6-C8DF-4539-B30C-8105DB618C20}"/>
          </ac:spMkLst>
        </pc:spChg>
        <pc:spChg chg="add del">
          <ac:chgData name="SHUAI ZHANG" userId="334f4afa-8742-43f3-aeb1-870303456831" providerId="ADAL" clId="{E7D0B01D-0D56-480F-9646-86775E718E74}" dt="2021-05-01T13:43:11.463" v="1085" actId="26606"/>
          <ac:spMkLst>
            <pc:docMk/>
            <pc:sldMk cId="1692913853" sldId="259"/>
            <ac:spMk id="38" creationId="{BAE51241-AA8B-4B82-9C59-6738DB85674C}"/>
          </ac:spMkLst>
        </pc:spChg>
        <pc:spChg chg="add mod">
          <ac:chgData name="SHUAI ZHANG" userId="334f4afa-8742-43f3-aeb1-870303456831" providerId="ADAL" clId="{E7D0B01D-0D56-480F-9646-86775E718E74}" dt="2021-05-01T16:13:16.422" v="2086" actId="20577"/>
          <ac:spMkLst>
            <pc:docMk/>
            <pc:sldMk cId="1692913853" sldId="259"/>
            <ac:spMk id="39" creationId="{A9D836DB-90F1-4E2F-8813-C6C63BD45FB6}"/>
          </ac:spMkLst>
        </pc:spChg>
        <pc:spChg chg="add">
          <ac:chgData name="SHUAI ZHANG" userId="334f4afa-8742-43f3-aeb1-870303456831" providerId="ADAL" clId="{E7D0B01D-0D56-480F-9646-86775E718E74}" dt="2021-05-01T13:43:11.471" v="1086" actId="26606"/>
          <ac:spMkLst>
            <pc:docMk/>
            <pc:sldMk cId="1692913853" sldId="259"/>
            <ac:spMk id="40" creationId="{BB2B8762-61F0-4F1B-9364-D633EE9D6AF5}"/>
          </ac:spMkLst>
        </pc:spChg>
        <pc:spChg chg="add">
          <ac:chgData name="SHUAI ZHANG" userId="334f4afa-8742-43f3-aeb1-870303456831" providerId="ADAL" clId="{E7D0B01D-0D56-480F-9646-86775E718E74}" dt="2021-05-01T13:43:11.471" v="1086" actId="26606"/>
          <ac:spMkLst>
            <pc:docMk/>
            <pc:sldMk cId="1692913853" sldId="259"/>
            <ac:spMk id="41" creationId="{E97675C8-1328-460C-9EBF-6B446B67EAD3}"/>
          </ac:spMkLst>
        </pc:spChg>
        <pc:spChg chg="add">
          <ac:chgData name="SHUAI ZHANG" userId="334f4afa-8742-43f3-aeb1-870303456831" providerId="ADAL" clId="{E7D0B01D-0D56-480F-9646-86775E718E74}" dt="2021-05-01T13:43:11.471" v="1086" actId="26606"/>
          <ac:spMkLst>
            <pc:docMk/>
            <pc:sldMk cId="1692913853" sldId="259"/>
            <ac:spMk id="43" creationId="{C6417104-D4C1-4710-9982-2154A7F48492}"/>
          </ac:spMkLst>
        </pc:spChg>
        <pc:spChg chg="add">
          <ac:chgData name="SHUAI ZHANG" userId="334f4afa-8742-43f3-aeb1-870303456831" providerId="ADAL" clId="{E7D0B01D-0D56-480F-9646-86775E718E74}" dt="2021-05-01T13:43:11.471" v="1086" actId="26606"/>
          <ac:spMkLst>
            <pc:docMk/>
            <pc:sldMk cId="1692913853" sldId="259"/>
            <ac:spMk id="44" creationId="{626F1402-2DEC-4071-84AF-350C7BF00D43}"/>
          </ac:spMkLst>
        </pc:spChg>
        <pc:spChg chg="add">
          <ac:chgData name="SHUAI ZHANG" userId="334f4afa-8742-43f3-aeb1-870303456831" providerId="ADAL" clId="{E7D0B01D-0D56-480F-9646-86775E718E74}" dt="2021-05-01T13:43:11.471" v="1086" actId="26606"/>
          <ac:spMkLst>
            <pc:docMk/>
            <pc:sldMk cId="1692913853" sldId="259"/>
            <ac:spMk id="46" creationId="{DA52A394-10F4-4AA5-90E4-634D1E919DBA}"/>
          </ac:spMkLst>
        </pc:spChg>
        <pc:spChg chg="add">
          <ac:chgData name="SHUAI ZHANG" userId="334f4afa-8742-43f3-aeb1-870303456831" providerId="ADAL" clId="{E7D0B01D-0D56-480F-9646-86775E718E74}" dt="2021-05-01T13:43:11.471" v="1086" actId="26606"/>
          <ac:spMkLst>
            <pc:docMk/>
            <pc:sldMk cId="1692913853" sldId="259"/>
            <ac:spMk id="47" creationId="{07BDDC51-8BB2-42BE-8EA8-39B3E9AC1EF6}"/>
          </ac:spMkLst>
        </pc:spChg>
        <pc:picChg chg="add del mod">
          <ac:chgData name="SHUAI ZHANG" userId="334f4afa-8742-43f3-aeb1-870303456831" providerId="ADAL" clId="{E7D0B01D-0D56-480F-9646-86775E718E74}" dt="2021-05-01T13:41:29.128" v="985"/>
          <ac:picMkLst>
            <pc:docMk/>
            <pc:sldMk cId="1692913853" sldId="259"/>
            <ac:picMk id="5" creationId="{A01D9E2E-63CA-4CDF-9860-570E6BBAF22D}"/>
          </ac:picMkLst>
        </pc:picChg>
        <pc:picChg chg="add mod">
          <ac:chgData name="SHUAI ZHANG" userId="334f4afa-8742-43f3-aeb1-870303456831" providerId="ADAL" clId="{E7D0B01D-0D56-480F-9646-86775E718E74}" dt="2021-05-01T13:43:11.471" v="1086" actId="26606"/>
          <ac:picMkLst>
            <pc:docMk/>
            <pc:sldMk cId="1692913853" sldId="259"/>
            <ac:picMk id="7" creationId="{55E51AD0-36A9-4C1C-9F49-8F3E00369E28}"/>
          </ac:picMkLst>
        </pc:picChg>
        <pc:picChg chg="add del mod">
          <ac:chgData name="SHUAI ZHANG" userId="334f4afa-8742-43f3-aeb1-870303456831" providerId="ADAL" clId="{E7D0B01D-0D56-480F-9646-86775E718E74}" dt="2021-05-01T13:41:47.440" v="991"/>
          <ac:picMkLst>
            <pc:docMk/>
            <pc:sldMk cId="1692913853" sldId="259"/>
            <ac:picMk id="9" creationId="{03B76ECC-753B-49C7-8367-CC657752C579}"/>
          </ac:picMkLst>
        </pc:picChg>
        <pc:picChg chg="add del mod">
          <ac:chgData name="SHUAI ZHANG" userId="334f4afa-8742-43f3-aeb1-870303456831" providerId="ADAL" clId="{E7D0B01D-0D56-480F-9646-86775E718E74}" dt="2021-05-01T13:45:06.529" v="1099" actId="478"/>
          <ac:picMkLst>
            <pc:docMk/>
            <pc:sldMk cId="1692913853" sldId="259"/>
            <ac:picMk id="11" creationId="{6A9F3F43-62C7-4131-BBDF-FF3E7997BE11}"/>
          </ac:picMkLst>
        </pc:picChg>
        <pc:picChg chg="add mod">
          <ac:chgData name="SHUAI ZHANG" userId="334f4afa-8742-43f3-aeb1-870303456831" providerId="ADAL" clId="{E7D0B01D-0D56-480F-9646-86775E718E74}" dt="2021-05-01T13:45:19.311" v="1104" actId="14100"/>
          <ac:picMkLst>
            <pc:docMk/>
            <pc:sldMk cId="1692913853" sldId="259"/>
            <ac:picMk id="15" creationId="{D22A9846-6436-45D7-B66D-4B8CD136E350}"/>
          </ac:picMkLst>
        </pc:picChg>
        <pc:cxnChg chg="add del">
          <ac:chgData name="SHUAI ZHANG" userId="334f4afa-8742-43f3-aeb1-870303456831" providerId="ADAL" clId="{E7D0B01D-0D56-480F-9646-86775E718E74}" dt="2021-05-01T13:43:08.846" v="1083" actId="26606"/>
          <ac:cxnSpMkLst>
            <pc:docMk/>
            <pc:sldMk cId="1692913853" sldId="259"/>
            <ac:cxnSpMk id="20" creationId="{514EE78B-AF71-4195-A01B-F1165D9233BF}"/>
          </ac:cxnSpMkLst>
        </pc:cxnChg>
        <pc:cxnChg chg="add">
          <ac:chgData name="SHUAI ZHANG" userId="334f4afa-8742-43f3-aeb1-870303456831" providerId="ADAL" clId="{E7D0B01D-0D56-480F-9646-86775E718E74}" dt="2021-05-01T13:45:48.871" v="1110" actId="11529"/>
          <ac:cxnSpMkLst>
            <pc:docMk/>
            <pc:sldMk cId="1692913853" sldId="259"/>
            <ac:cxnSpMk id="21" creationId="{2AD014F5-564F-4624-8686-61D3731334A0}"/>
          </ac:cxnSpMkLst>
        </pc:cxnChg>
        <pc:cxnChg chg="add del">
          <ac:chgData name="SHUAI ZHANG" userId="334f4afa-8742-43f3-aeb1-870303456831" providerId="ADAL" clId="{E7D0B01D-0D56-480F-9646-86775E718E74}" dt="2021-05-01T13:43:08.846" v="1083" actId="26606"/>
          <ac:cxnSpMkLst>
            <pc:docMk/>
            <pc:sldMk cId="1692913853" sldId="259"/>
            <ac:cxnSpMk id="26" creationId="{04733B62-1719-4677-A612-CA0AC0AD7482}"/>
          </ac:cxnSpMkLst>
        </pc:cxnChg>
        <pc:cxnChg chg="add del">
          <ac:chgData name="SHUAI ZHANG" userId="334f4afa-8742-43f3-aeb1-870303456831" providerId="ADAL" clId="{E7D0B01D-0D56-480F-9646-86775E718E74}" dt="2021-05-01T13:43:11.463" v="1085" actId="26606"/>
          <ac:cxnSpMkLst>
            <pc:docMk/>
            <pc:sldMk cId="1692913853" sldId="259"/>
            <ac:cxnSpMk id="34" creationId="{514EE78B-AF71-4195-A01B-F1165D9233BF}"/>
          </ac:cxnSpMkLst>
        </pc:cxnChg>
        <pc:cxnChg chg="add">
          <ac:chgData name="SHUAI ZHANG" userId="334f4afa-8742-43f3-aeb1-870303456831" providerId="ADAL" clId="{E7D0B01D-0D56-480F-9646-86775E718E74}" dt="2021-05-01T13:43:11.471" v="1086" actId="26606"/>
          <ac:cxnSpMkLst>
            <pc:docMk/>
            <pc:sldMk cId="1692913853" sldId="259"/>
            <ac:cxnSpMk id="42" creationId="{514EE78B-AF71-4195-A01B-F1165D9233BF}"/>
          </ac:cxnSpMkLst>
        </pc:cxnChg>
        <pc:cxnChg chg="add">
          <ac:chgData name="SHUAI ZHANG" userId="334f4afa-8742-43f3-aeb1-870303456831" providerId="ADAL" clId="{E7D0B01D-0D56-480F-9646-86775E718E74}" dt="2021-05-01T13:43:11.471" v="1086" actId="26606"/>
          <ac:cxnSpMkLst>
            <pc:docMk/>
            <pc:sldMk cId="1692913853" sldId="259"/>
            <ac:cxnSpMk id="45" creationId="{04733B62-1719-4677-A612-CA0AC0AD7482}"/>
          </ac:cxnSpMkLst>
        </pc:cxnChg>
      </pc:sldChg>
      <pc:sldChg chg="modSp new mod">
        <pc:chgData name="SHUAI ZHANG" userId="334f4afa-8742-43f3-aeb1-870303456831" providerId="ADAL" clId="{E7D0B01D-0D56-480F-9646-86775E718E74}" dt="2021-05-01T16:03:01.200" v="1504" actId="20577"/>
        <pc:sldMkLst>
          <pc:docMk/>
          <pc:sldMk cId="2519810730" sldId="260"/>
        </pc:sldMkLst>
        <pc:spChg chg="mod">
          <ac:chgData name="SHUAI ZHANG" userId="334f4afa-8742-43f3-aeb1-870303456831" providerId="ADAL" clId="{E7D0B01D-0D56-480F-9646-86775E718E74}" dt="2021-05-01T16:03:01.200" v="1504" actId="20577"/>
          <ac:spMkLst>
            <pc:docMk/>
            <pc:sldMk cId="2519810730" sldId="260"/>
            <ac:spMk id="2" creationId="{BDFE02D5-B5D2-4F6F-938F-059A1902383A}"/>
          </ac:spMkLst>
        </pc:spChg>
      </pc:sldChg>
      <pc:sldChg chg="modSp new mod ord">
        <pc:chgData name="SHUAI ZHANG" userId="334f4afa-8742-43f3-aeb1-870303456831" providerId="ADAL" clId="{E7D0B01D-0D56-480F-9646-86775E718E74}" dt="2021-05-01T16:49:35.924" v="2454" actId="20577"/>
        <pc:sldMkLst>
          <pc:docMk/>
          <pc:sldMk cId="258258984" sldId="261"/>
        </pc:sldMkLst>
        <pc:spChg chg="mod">
          <ac:chgData name="SHUAI ZHANG" userId="334f4afa-8742-43f3-aeb1-870303456831" providerId="ADAL" clId="{E7D0B01D-0D56-480F-9646-86775E718E74}" dt="2021-05-01T13:47:12.672" v="1219" actId="20577"/>
          <ac:spMkLst>
            <pc:docMk/>
            <pc:sldMk cId="258258984" sldId="261"/>
            <ac:spMk id="2" creationId="{7D55EFDA-9569-46C5-85E4-5468AC1AAA82}"/>
          </ac:spMkLst>
        </pc:spChg>
        <pc:spChg chg="mod">
          <ac:chgData name="SHUAI ZHANG" userId="334f4afa-8742-43f3-aeb1-870303456831" providerId="ADAL" clId="{E7D0B01D-0D56-480F-9646-86775E718E74}" dt="2021-05-01T16:49:35.924" v="2454" actId="20577"/>
          <ac:spMkLst>
            <pc:docMk/>
            <pc:sldMk cId="258258984" sldId="261"/>
            <ac:spMk id="3" creationId="{B12C476E-14A8-44CE-9F67-21FA14053506}"/>
          </ac:spMkLst>
        </pc:spChg>
      </pc:sldChg>
      <pc:sldChg chg="addSp modSp new mod">
        <pc:chgData name="SHUAI ZHANG" userId="334f4afa-8742-43f3-aeb1-870303456831" providerId="ADAL" clId="{E7D0B01D-0D56-480F-9646-86775E718E74}" dt="2021-05-01T16:09:35.978" v="1884" actId="20577"/>
        <pc:sldMkLst>
          <pc:docMk/>
          <pc:sldMk cId="46624851" sldId="262"/>
        </pc:sldMkLst>
        <pc:spChg chg="mod">
          <ac:chgData name="SHUAI ZHANG" userId="334f4afa-8742-43f3-aeb1-870303456831" providerId="ADAL" clId="{E7D0B01D-0D56-480F-9646-86775E718E74}" dt="2021-05-01T16:03:12.846" v="1545" actId="20577"/>
          <ac:spMkLst>
            <pc:docMk/>
            <pc:sldMk cId="46624851" sldId="262"/>
            <ac:spMk id="2" creationId="{A2452EC5-5D71-44E9-9B8B-D668248F9484}"/>
          </ac:spMkLst>
        </pc:spChg>
        <pc:spChg chg="mod">
          <ac:chgData name="SHUAI ZHANG" userId="334f4afa-8742-43f3-aeb1-870303456831" providerId="ADAL" clId="{E7D0B01D-0D56-480F-9646-86775E718E74}" dt="2021-05-01T16:09:35.978" v="1884" actId="20577"/>
          <ac:spMkLst>
            <pc:docMk/>
            <pc:sldMk cId="46624851" sldId="262"/>
            <ac:spMk id="3" creationId="{381B22D7-7173-4301-B29F-97C6F4100BEB}"/>
          </ac:spMkLst>
        </pc:spChg>
        <pc:picChg chg="add mod">
          <ac:chgData name="SHUAI ZHANG" userId="334f4afa-8742-43f3-aeb1-870303456831" providerId="ADAL" clId="{E7D0B01D-0D56-480F-9646-86775E718E74}" dt="2021-05-01T16:03:42.300" v="1554" actId="14100"/>
          <ac:picMkLst>
            <pc:docMk/>
            <pc:sldMk cId="46624851" sldId="262"/>
            <ac:picMk id="5" creationId="{93A7682D-9F48-44FD-8EF9-99CB473B175F}"/>
          </ac:picMkLst>
        </pc:picChg>
      </pc:sldChg>
      <pc:sldChg chg="modSp new mod">
        <pc:chgData name="SHUAI ZHANG" userId="334f4afa-8742-43f3-aeb1-870303456831" providerId="ADAL" clId="{E7D0B01D-0D56-480F-9646-86775E718E74}" dt="2021-05-01T16:12:34.250" v="2058" actId="20577"/>
        <pc:sldMkLst>
          <pc:docMk/>
          <pc:sldMk cId="147473366" sldId="263"/>
        </pc:sldMkLst>
        <pc:spChg chg="mod">
          <ac:chgData name="SHUAI ZHANG" userId="334f4afa-8742-43f3-aeb1-870303456831" providerId="ADAL" clId="{E7D0B01D-0D56-480F-9646-86775E718E74}" dt="2021-05-01T16:12:34.250" v="2058" actId="20577"/>
          <ac:spMkLst>
            <pc:docMk/>
            <pc:sldMk cId="147473366" sldId="263"/>
            <ac:spMk id="2" creationId="{256FFDF5-FDD2-4AC2-B1D3-940B52EA42FB}"/>
          </ac:spMkLst>
        </pc:spChg>
        <pc:spChg chg="mod">
          <ac:chgData name="SHUAI ZHANG" userId="334f4afa-8742-43f3-aeb1-870303456831" providerId="ADAL" clId="{E7D0B01D-0D56-480F-9646-86775E718E74}" dt="2021-05-01T16:12:25.417" v="2042" actId="5793"/>
          <ac:spMkLst>
            <pc:docMk/>
            <pc:sldMk cId="147473366" sldId="263"/>
            <ac:spMk id="3" creationId="{991A0AF6-20D4-4A23-9444-C50A1A1B74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ED2BB-B610-4FA2-AA83-C6BA3597FDE9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F1C66-70EF-4A7E-B6D4-E47DA01BC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40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F1C66-70EF-4A7E-B6D4-E47DA01BC9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72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2CA9-BD56-4587-99B1-12F78EB84176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1992-7332-45F0-9814-908A75F6D1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78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2CA9-BD56-4587-99B1-12F78EB84176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1992-7332-45F0-9814-908A75F6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7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2CA9-BD56-4587-99B1-12F78EB84176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1992-7332-45F0-9814-908A75F6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6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2CA9-BD56-4587-99B1-12F78EB84176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1992-7332-45F0-9814-908A75F6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8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2CA9-BD56-4587-99B1-12F78EB84176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1992-7332-45F0-9814-908A75F6D1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9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2CA9-BD56-4587-99B1-12F78EB84176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1992-7332-45F0-9814-908A75F6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0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2CA9-BD56-4587-99B1-12F78EB84176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1992-7332-45F0-9814-908A75F6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2CA9-BD56-4587-99B1-12F78EB84176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1992-7332-45F0-9814-908A75F6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6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2CA9-BD56-4587-99B1-12F78EB84176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1992-7332-45F0-9814-908A75F6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10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3732CA9-BD56-4587-99B1-12F78EB84176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6B1992-7332-45F0-9814-908A75F6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8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2CA9-BD56-4587-99B1-12F78EB84176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1992-7332-45F0-9814-908A75F6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4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732CA9-BD56-4587-99B1-12F78EB84176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6B1992-7332-45F0-9814-908A75F6D1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59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5296-5C11-4B2D-9F19-3508043CC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52344"/>
          </a:xfrm>
        </p:spPr>
        <p:txBody>
          <a:bodyPr>
            <a:normAutofit/>
          </a:bodyPr>
          <a:lstStyle/>
          <a:p>
            <a:r>
              <a:rPr lang="en-US" sz="4500" dirty="0"/>
              <a:t>A DSP-based Bunker Cache Co-Processor</a:t>
            </a:r>
            <a:br>
              <a:rPr lang="en-US" sz="3900" dirty="0"/>
            </a:br>
            <a:endParaRPr lang="en-US" sz="3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660BFB-9895-4BC3-8240-F99452A27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071352"/>
            <a:ext cx="10058400" cy="527267"/>
          </a:xfrm>
        </p:spPr>
        <p:txBody>
          <a:bodyPr>
            <a:normAutofit/>
          </a:bodyPr>
          <a:lstStyle/>
          <a:p>
            <a:pPr algn="r"/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Sp2021 ECE757 Shuai Zhang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41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5609D-715A-4CED-99E2-0600AC554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Bunker Cache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7947D5-21A0-4197-B6E1-38D4A65CF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2" y="1660749"/>
            <a:ext cx="5451627" cy="321646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E7539-4CCD-4686-ACE7-A2DA2E730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An approximate cache access method</a:t>
            </a:r>
          </a:p>
          <a:p>
            <a:r>
              <a:rPr lang="en-US" dirty="0"/>
              <a:t>Fetch neighbor row instead of precise row</a:t>
            </a:r>
          </a:p>
          <a:p>
            <a:r>
              <a:rPr lang="en-US" dirty="0"/>
              <a:t>Exploit spatial redundancy of images</a:t>
            </a:r>
          </a:p>
          <a:p>
            <a:endParaRPr lang="en-US" dirty="0"/>
          </a:p>
          <a:p>
            <a:r>
              <a:rPr lang="en-US" dirty="0"/>
              <a:t>Requires compiler / ISA support</a:t>
            </a:r>
          </a:p>
          <a:p>
            <a:r>
              <a:rPr lang="en-US" dirty="0"/>
              <a:t>Automate parameter generation? </a:t>
            </a:r>
          </a:p>
          <a:p>
            <a:r>
              <a:rPr lang="en-US" dirty="0"/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B8C0EB-888C-4154-8308-EB66B902B519}"/>
              </a:ext>
            </a:extLst>
          </p:cNvPr>
          <p:cNvSpPr txBox="1"/>
          <p:nvPr/>
        </p:nvSpPr>
        <p:spPr>
          <a:xfrm>
            <a:off x="695745" y="5954826"/>
            <a:ext cx="12250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J. S. Miguel et al, 2016</a:t>
            </a:r>
          </a:p>
        </p:txBody>
      </p:sp>
    </p:spTree>
    <p:extLst>
      <p:ext uri="{BB962C8B-B14F-4D97-AF65-F5344CB8AC3E}">
        <p14:creationId xmlns:p14="http://schemas.microsoft.com/office/powerpoint/2010/main" val="124436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4A290-27C9-460A-88F5-88161CC2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</a:t>
            </a:r>
            <a:r>
              <a:rPr lang="en-US" altLang="zh-CN" dirty="0"/>
              <a:t>T</a:t>
            </a:r>
            <a:r>
              <a:rPr lang="en-US" dirty="0"/>
              <a:t>ransform (FT)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92E8A-CC06-49FA-ADFA-B1F6312EF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Decompose time domain signal to frequency domain (or reverse, same math!)</a:t>
            </a:r>
          </a:p>
          <a:p>
            <a:r>
              <a:rPr lang="en-US" dirty="0"/>
              <a:t>Very common place in audio / image processing </a:t>
            </a:r>
          </a:p>
          <a:p>
            <a:pPr lvl="1"/>
            <a:r>
              <a:rPr lang="en-US" dirty="0"/>
              <a:t>(before being taken over by ML)</a:t>
            </a:r>
          </a:p>
          <a:p>
            <a:r>
              <a:rPr lang="en-US" dirty="0"/>
              <a:t>Can be generalized into discrete signal and 2D</a:t>
            </a:r>
          </a:p>
          <a:p>
            <a:pPr lvl="1"/>
            <a:r>
              <a:rPr lang="en-US" dirty="0"/>
              <a:t>Discrete: digital, not continuous </a:t>
            </a:r>
          </a:p>
          <a:p>
            <a:pPr lvl="1"/>
            <a:r>
              <a:rPr lang="en-US" dirty="0"/>
              <a:t>2D: image !</a:t>
            </a:r>
          </a:p>
          <a:p>
            <a:pPr lvl="1"/>
            <a:r>
              <a:rPr lang="en-US" dirty="0"/>
              <a:t>Discrete Fourier Transform (DFT)</a:t>
            </a:r>
          </a:p>
          <a:p>
            <a:r>
              <a:rPr lang="en-US" dirty="0"/>
              <a:t>Can be calculated very fast</a:t>
            </a:r>
          </a:p>
          <a:p>
            <a:pPr lvl="1"/>
            <a:r>
              <a:rPr lang="en-US" dirty="0"/>
              <a:t>Fast Fourier Transform (FFT)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Performing Fourier Transforms in the PSLab Android App | blog.fossasia.org">
            <a:extLst>
              <a:ext uri="{FF2B5EF4-FFF2-40B4-BE49-F238E27FC236}">
                <a16:creationId xmlns:a16="http://schemas.microsoft.com/office/drawing/2014/main" id="{9F2FE033-27E6-4665-B5AA-2B1A7AEB0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574" y="2499116"/>
            <a:ext cx="3226415" cy="206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669DFF-5E17-479A-A788-6D7B07C8B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027" y="4896679"/>
            <a:ext cx="35718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1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5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17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19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21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E2955-1D7F-43FE-BBFE-8E858FB98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FFT can extract image dimension (kind of )</a:t>
            </a:r>
          </a:p>
        </p:txBody>
      </p:sp>
      <p:pic>
        <p:nvPicPr>
          <p:cNvPr id="7" name="Content Placeholder 6" descr="A close up of a bird&#10;&#10;Description automatically generated with low confidence">
            <a:extLst>
              <a:ext uri="{FF2B5EF4-FFF2-40B4-BE49-F238E27FC236}">
                <a16:creationId xmlns:a16="http://schemas.microsoft.com/office/drawing/2014/main" id="{55E51AD0-36A9-4C1C-9F49-8F3E00369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728759"/>
            <a:ext cx="5131653" cy="3425378"/>
          </a:xfrm>
          <a:prstGeom prst="rect">
            <a:avLst/>
          </a:prstGeom>
        </p:spPr>
      </p:pic>
      <p:sp>
        <p:nvSpPr>
          <p:cNvPr id="44" name="Rectangle 23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25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7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29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D836DB-90F1-4E2F-8813-C6C63BD45FB6}"/>
              </a:ext>
            </a:extLst>
          </p:cNvPr>
          <p:cNvSpPr txBox="1"/>
          <p:nvPr/>
        </p:nvSpPr>
        <p:spPr>
          <a:xfrm>
            <a:off x="633999" y="5786366"/>
            <a:ext cx="901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Observation: FFT on a row-major flattened image have peak on multiples its height, vice versa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A68D8-71FB-4F66-B4D7-9316AA14AD7F}"/>
              </a:ext>
            </a:extLst>
          </p:cNvPr>
          <p:cNvSpPr txBox="1"/>
          <p:nvPr/>
        </p:nvSpPr>
        <p:spPr>
          <a:xfrm>
            <a:off x="818866" y="4343400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510 x 340 (W x H)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22A9846-6436-45D7-B66D-4B8CD136E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38" y="726477"/>
            <a:ext cx="4591007" cy="34493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4C1BB74-2D74-4A0F-83C6-018A51D133ED}"/>
              </a:ext>
            </a:extLst>
          </p:cNvPr>
          <p:cNvSpPr txBox="1"/>
          <p:nvPr/>
        </p:nvSpPr>
        <p:spPr>
          <a:xfrm>
            <a:off x="7435765" y="125011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340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D014F5-564F-4624-8686-61D3731334A0}"/>
              </a:ext>
            </a:extLst>
          </p:cNvPr>
          <p:cNvCxnSpPr/>
          <p:nvPr/>
        </p:nvCxnSpPr>
        <p:spPr>
          <a:xfrm flipH="1">
            <a:off x="7383439" y="1678675"/>
            <a:ext cx="184245" cy="25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91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EFDA-9569-46C5-85E4-5468AC1A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C476E-14A8-44CE-9F67-21FA14053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co-processor probes on data bus from disk to memory</a:t>
            </a:r>
          </a:p>
          <a:p>
            <a:pPr lvl="1"/>
            <a:r>
              <a:rPr lang="en-US" dirty="0"/>
              <a:t>probe for continuous address access.</a:t>
            </a:r>
          </a:p>
          <a:p>
            <a:pPr lvl="2"/>
            <a:r>
              <a:rPr lang="en-US" dirty="0"/>
              <a:t>If the burst length is more than a certain number, store the FFT result</a:t>
            </a:r>
          </a:p>
          <a:p>
            <a:pPr lvl="2"/>
            <a:r>
              <a:rPr lang="en-US" dirty="0"/>
              <a:t>If the burst length is no more than the number, AKA, the address jumped to another location, reset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Store all calculated stride parameters in a small cache</a:t>
            </a:r>
          </a:p>
          <a:p>
            <a:r>
              <a:rPr lang="en-US" dirty="0"/>
              <a:t>index by the address of image</a:t>
            </a:r>
          </a:p>
          <a:p>
            <a:r>
              <a:rPr lang="en-US" dirty="0"/>
              <a:t>E.g. Image head @ 0x1000_0000</a:t>
            </a:r>
          </a:p>
          <a:p>
            <a:pPr marL="201168" lvl="1" indent="0">
              <a:buNone/>
            </a:pPr>
            <a:r>
              <a:rPr lang="en-US" dirty="0"/>
              <a:t>                    </a:t>
            </a:r>
            <a:r>
              <a:rPr lang="en-US" sz="2000" dirty="0"/>
              <a:t>tail @ 0x1001_0000</a:t>
            </a:r>
          </a:p>
          <a:p>
            <a:pPr marL="201168" lvl="1" indent="0">
              <a:buNone/>
            </a:pPr>
            <a:r>
              <a:rPr lang="en-US" sz="2000" dirty="0"/>
              <a:t>	      then index is 4’b1000</a:t>
            </a:r>
          </a:p>
        </p:txBody>
      </p:sp>
    </p:spTree>
    <p:extLst>
      <p:ext uri="{BB962C8B-B14F-4D97-AF65-F5344CB8AC3E}">
        <p14:creationId xmlns:p14="http://schemas.microsoft.com/office/powerpoint/2010/main" val="25825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02D5-B5D2-4F6F-938F-059A1902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Proof-of-Co</a:t>
            </a:r>
            <a:r>
              <a:rPr lang="en-US" altLang="zh-CN" dirty="0"/>
              <a:t>n</a:t>
            </a:r>
            <a:r>
              <a:rPr lang="en-US" dirty="0"/>
              <a:t>cept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30AB5-B721-475E-AC0D-56DDB92DA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10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2EC5-5D71-44E9-9B8B-D668248F9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problems (and possible 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22D7-7173-4301-B29F-97C6F4100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low Resilient</a:t>
            </a:r>
            <a:r>
              <a:rPr lang="en-US" altLang="zh-CN" dirty="0"/>
              <a:t> to column shift</a:t>
            </a:r>
          </a:p>
          <a:p>
            <a:pPr lvl="1"/>
            <a:r>
              <a:rPr lang="en-US" altLang="zh-CN" dirty="0"/>
              <a:t>Perhaps not a very big issue in ML?</a:t>
            </a:r>
          </a:p>
          <a:p>
            <a:r>
              <a:rPr lang="en-US" dirty="0"/>
              <a:t>2. Power cost</a:t>
            </a:r>
          </a:p>
          <a:p>
            <a:pPr lvl="1"/>
            <a:r>
              <a:rPr lang="en-US" dirty="0"/>
              <a:t>~0.1W @ 50MHz clk</a:t>
            </a:r>
          </a:p>
          <a:p>
            <a:r>
              <a:rPr lang="en-US" dirty="0"/>
              <a:t>3. some delay (~10K cycle)</a:t>
            </a:r>
          </a:p>
          <a:p>
            <a:pPr lvl="1"/>
            <a:r>
              <a:rPr lang="en-US" dirty="0"/>
              <a:t>Still tiny compared to IO</a:t>
            </a:r>
          </a:p>
          <a:p>
            <a:r>
              <a:rPr lang="en-US" dirty="0"/>
              <a:t>4. “cheating image”</a:t>
            </a:r>
          </a:p>
          <a:p>
            <a:pPr lvl="1"/>
            <a:r>
              <a:rPr lang="en-US" dirty="0"/>
              <a:t>e.g. A zebra, zebra crossing,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No really good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7682D-9F48-44FD-8EF9-99CB473B1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143" y="1737361"/>
            <a:ext cx="4874949" cy="329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FFDF5-FDD2-4AC2-B1D3-940B52EA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0AF6-20D4-4A23-9444-C50A1A1B7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use real floating point instead of block floating point</a:t>
            </a:r>
          </a:p>
          <a:p>
            <a:r>
              <a:rPr lang="en-US" dirty="0"/>
              <a:t>2. better filtering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33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202</TotalTime>
  <Words>328</Words>
  <Application>Microsoft Office PowerPoint</Application>
  <PresentationFormat>Widescreen</PresentationFormat>
  <Paragraphs>51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A DSP-based Bunker Cache Co-Processor </vt:lpstr>
      <vt:lpstr>Bunker Cache</vt:lpstr>
      <vt:lpstr>Fourier Transform (FT)</vt:lpstr>
      <vt:lpstr>FFT can extract image dimension (kind of )</vt:lpstr>
      <vt:lpstr>Possible Structure</vt:lpstr>
      <vt:lpstr>Quick Proof-of-Concept Demo</vt:lpstr>
      <vt:lpstr>Major problems (and possible solution)</vt:lpstr>
      <vt:lpstr>Possible Future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DSP-based Bunker Cache Co-Processor </dc:title>
  <dc:creator>SHUAI ZHANG</dc:creator>
  <cp:lastModifiedBy>SHUAI ZHANG</cp:lastModifiedBy>
  <cp:revision>1</cp:revision>
  <dcterms:created xsi:type="dcterms:W3CDTF">2021-05-01T13:28:44Z</dcterms:created>
  <dcterms:modified xsi:type="dcterms:W3CDTF">2021-05-01T16:51:17Z</dcterms:modified>
</cp:coreProperties>
</file>