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3058C-DB78-9059-B95D-9229A38A58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E4BDB0-5EA5-EB86-64C7-8302895325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AD63ED-4D53-C12C-E1ED-AEA281D58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59B6-40D9-4A4F-9A14-C92153BBABAE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507C55-8F31-B04D-EAA4-8F11B8138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72C24D-DC6B-285F-0693-9EDC65572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76514-0E2D-4BB4-B421-1DAF27EDA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308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3F477D-30FC-1DA0-65E7-409E36F33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8F1AEE-5847-A2A2-B740-67535E47A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B5935-08D1-479E-882A-F508342CC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59B6-40D9-4A4F-9A14-C92153BBABAE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928274-4988-3B8E-DC56-0941147AC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AF33BA-F555-B127-4157-16ADE015F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76514-0E2D-4BB4-B421-1DAF27EDA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330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6DA61AE-1BB7-CA5F-1ED9-0923ABA1C4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A7A6F5-F4DD-6D04-98EF-8D10CBD79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DE757D-9DF7-19DF-CA35-4002145EF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59B6-40D9-4A4F-9A14-C92153BBABAE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7F6A8F-ACE4-762B-81D6-54894872F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DC5F7D-CCB6-BC29-6E1C-197EDC620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76514-0E2D-4BB4-B421-1DAF27EDA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13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7AA80-F767-E193-4BC8-DC8338126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278F52-717A-30CB-1BA0-8E377D02D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607CA5-F194-5603-5BA4-57EEDCE96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59B6-40D9-4A4F-9A14-C92153BBABAE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57D8E1-47ED-C0E8-502D-326E08915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8A859E-559E-1053-E4B4-DD4CFA211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76514-0E2D-4BB4-B421-1DAF27EDA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892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AC0A8-0E8F-1874-7F4E-EF283B9C3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D631BD-BA44-39EC-6601-1C7B56D3C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82DDB7-4963-82A6-36A7-4F631BC67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59B6-40D9-4A4F-9A14-C92153BBABAE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9E7144-CC12-D890-447D-CF6C4F149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968008-8C9D-D333-1889-8D96879F9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76514-0E2D-4BB4-B421-1DAF27EDA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442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8E3FF-76C5-6BF2-08B5-CD5BEA1CD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C36F53-73B7-EDD7-9FF8-0024BAE21A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799BD3-ED69-DE0C-4EF6-6F1166312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3A3B9D-C640-781F-57FC-BA3944C48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59B6-40D9-4A4F-9A14-C92153BBABAE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CF8E71-9F76-6B58-0BE2-5F66B72AE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BD7C68-EB11-D63F-B8F1-E08B51DF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76514-0E2D-4BB4-B421-1DAF27EDA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827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3037B7-0422-656C-10F4-3241127BE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5CDF7C-D145-0235-98A3-26D4B38DC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ACFC44-0211-3369-A8BB-FB68B4E19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A76B54-7F9B-AF42-232D-408AD3F9EC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FCD61FB-C42D-7147-87AF-DD73B8F85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EDDD75A-57EC-F588-2C04-CE8E1DAD9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59B6-40D9-4A4F-9A14-C92153BBABAE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9AC5A1-1690-8090-83EE-A20D5F38C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21E4E0C-6316-A444-F878-D36D79F84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76514-0E2D-4BB4-B421-1DAF27EDA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683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BF7AA-B050-0799-0E82-AE0F71474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936162-F83C-608C-5730-E2597B16E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59B6-40D9-4A4F-9A14-C92153BBABAE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8CBFD1-2CF4-9B10-767E-1DDF1030B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6D9208D-D324-C3FF-231B-558BF219F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76514-0E2D-4BB4-B421-1DAF27EDA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646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E49A1F-6F95-569D-B534-0F8080E10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59B6-40D9-4A4F-9A14-C92153BBABAE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6C1CFD-2C5D-33CF-D2B7-35EA0FA29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73E99C-34A7-B93B-2669-57E1F3018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76514-0E2D-4BB4-B421-1DAF27EDA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15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8ACAD3-7C0D-543E-17E0-0C1227B85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65AD61-73F1-B8FD-C41F-D8DA3E183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6F3BD9-FBC8-1C2B-4C6C-E60B86162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28B170-9593-6FBF-2F0D-88713B51F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59B6-40D9-4A4F-9A14-C92153BBABAE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69C34D-DC53-7F79-B881-D75472A32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F46747-FEE1-241F-3881-F12C989F6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76514-0E2D-4BB4-B421-1DAF27EDA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914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37A1A4-5FCF-BEC1-18A4-127D11DCB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D5441A4-10F5-3575-6CB2-F46BF0B55E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E2719A-F0C2-6315-7223-BC77C1762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2995D9-7508-782C-E001-F57C70716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59B6-40D9-4A4F-9A14-C92153BBABAE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AA8287-F57D-2A99-790A-8512E07AE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9C413D-89A5-D8BA-DD1F-7CD2B5108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76514-0E2D-4BB4-B421-1DAF27EDA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720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FD180F0-B9C7-5660-9A12-D9193386C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D9ABD9-8424-4DDC-95F0-626A11715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7C05BF-E773-3092-3F9B-4E1C05827E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4859B6-40D9-4A4F-9A14-C92153BBABAE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A31F40-3CE1-53CE-BF21-9CE5A5790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A06545-8204-6999-40AF-B2AF7458E2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776514-0E2D-4BB4-B421-1DAF27EDA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657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6B10A72-BB88-9FC2-4339-4231DF13DE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233622"/>
              </p:ext>
            </p:extLst>
          </p:nvPr>
        </p:nvGraphicFramePr>
        <p:xfrm>
          <a:off x="1474237" y="233265"/>
          <a:ext cx="9237305" cy="6354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461">
                  <a:extLst>
                    <a:ext uri="{9D8B030D-6E8A-4147-A177-3AD203B41FA5}">
                      <a16:colId xmlns:a16="http://schemas.microsoft.com/office/drawing/2014/main" val="1540979424"/>
                    </a:ext>
                  </a:extLst>
                </a:gridCol>
                <a:gridCol w="1847461">
                  <a:extLst>
                    <a:ext uri="{9D8B030D-6E8A-4147-A177-3AD203B41FA5}">
                      <a16:colId xmlns:a16="http://schemas.microsoft.com/office/drawing/2014/main" val="943855064"/>
                    </a:ext>
                  </a:extLst>
                </a:gridCol>
                <a:gridCol w="1847461">
                  <a:extLst>
                    <a:ext uri="{9D8B030D-6E8A-4147-A177-3AD203B41FA5}">
                      <a16:colId xmlns:a16="http://schemas.microsoft.com/office/drawing/2014/main" val="2606283343"/>
                    </a:ext>
                  </a:extLst>
                </a:gridCol>
                <a:gridCol w="1847461">
                  <a:extLst>
                    <a:ext uri="{9D8B030D-6E8A-4147-A177-3AD203B41FA5}">
                      <a16:colId xmlns:a16="http://schemas.microsoft.com/office/drawing/2014/main" val="3465922883"/>
                    </a:ext>
                  </a:extLst>
                </a:gridCol>
                <a:gridCol w="1847461">
                  <a:extLst>
                    <a:ext uri="{9D8B030D-6E8A-4147-A177-3AD203B41FA5}">
                      <a16:colId xmlns:a16="http://schemas.microsoft.com/office/drawing/2014/main" val="2993336041"/>
                    </a:ext>
                  </a:extLst>
                </a:gridCol>
              </a:tblGrid>
              <a:tr h="794268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OSI-7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NO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TCP/IP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ETC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9906252"/>
                  </a:ext>
                </a:extLst>
              </a:tr>
              <a:tr h="7942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Alligator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Application</a:t>
                      </a:r>
                      <a:endParaRPr lang="ko-KR" altLang="en-US" sz="20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L7</a:t>
                      </a:r>
                      <a:endParaRPr lang="ko-KR" altLang="en-US" sz="20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HTTP</a:t>
                      </a:r>
                      <a:endParaRPr lang="ko-KR" altLang="en-US" sz="20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HTTPS, </a:t>
                      </a:r>
                    </a:p>
                    <a:p>
                      <a:pPr algn="ctr" latinLnBrk="1"/>
                      <a:r>
                        <a:rPr lang="en-US" altLang="ko-KR" sz="2000" dirty="0"/>
                        <a:t>FTP, </a:t>
                      </a:r>
                    </a:p>
                    <a:p>
                      <a:pPr algn="ctr" latinLnBrk="1"/>
                      <a:r>
                        <a:rPr lang="en-US" altLang="ko-KR" sz="2000" dirty="0"/>
                        <a:t>SCP,</a:t>
                      </a:r>
                    </a:p>
                    <a:p>
                      <a:pPr algn="ctr" latinLnBrk="1"/>
                      <a:r>
                        <a:rPr lang="en-US" altLang="ko-KR" sz="2000" dirty="0"/>
                        <a:t>SSH,</a:t>
                      </a:r>
                    </a:p>
                    <a:p>
                      <a:pPr algn="ctr" latinLnBrk="1"/>
                      <a:r>
                        <a:rPr lang="en-US" altLang="ko-KR" sz="200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1992107"/>
                  </a:ext>
                </a:extLst>
              </a:tr>
              <a:tr h="7942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Pet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Presentation</a:t>
                      </a:r>
                      <a:endParaRPr lang="ko-KR" altLang="en-US" sz="2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012029"/>
                  </a:ext>
                </a:extLst>
              </a:tr>
              <a:tr h="7942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Steve’s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Session</a:t>
                      </a:r>
                      <a:endParaRPr lang="ko-KR" altLang="en-US" sz="2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1533768"/>
                  </a:ext>
                </a:extLst>
              </a:tr>
              <a:tr h="7942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Touch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Transport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L4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TCP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UDP, SCTP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649116"/>
                  </a:ext>
                </a:extLst>
              </a:tr>
              <a:tr h="7942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Not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Network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L3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IP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IPv6, ARP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5721088"/>
                  </a:ext>
                </a:extLst>
              </a:tr>
              <a:tr h="7942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Do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Data Link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L2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Ethernet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Frame Relay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0675272"/>
                  </a:ext>
                </a:extLst>
              </a:tr>
              <a:tr h="7942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Please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Physical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L1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3761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5835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47</Words>
  <Application>Microsoft Office PowerPoint</Application>
  <PresentationFormat>와이드스크린</PresentationFormat>
  <Paragraphs>35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준성 김</dc:creator>
  <cp:lastModifiedBy>준성 김</cp:lastModifiedBy>
  <cp:revision>3</cp:revision>
  <dcterms:created xsi:type="dcterms:W3CDTF">2024-03-21T09:36:43Z</dcterms:created>
  <dcterms:modified xsi:type="dcterms:W3CDTF">2024-03-21T10:37:27Z</dcterms:modified>
</cp:coreProperties>
</file>