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9F122-DF66-4B3D-8529-1A2618415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434BAC-3B83-4A24-988A-ADDF82A13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346881-9AD3-4256-8D54-C3A0C77A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3A0B-8D74-4F1B-937E-3933425E2E4F}" type="datetimeFigureOut">
              <a:rPr lang="fr-BE" smtClean="0"/>
              <a:t>05-01-22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40ABA3-B951-40B6-BA11-39D72155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EDEC20-0FA6-4A04-9C06-71BD5C74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2BB6-6BBB-4C94-8A0D-F31011CF4D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6118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945D8-E14A-48A0-9A46-FFD7A9AA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4039F2-E870-46E0-B279-33EAC1D28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2D8CD1-6431-4CB8-A478-860DC530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3A0B-8D74-4F1B-937E-3933425E2E4F}" type="datetimeFigureOut">
              <a:rPr lang="fr-BE" smtClean="0"/>
              <a:t>05-01-22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CBB09C-B38F-4256-BEF1-8FC2B49A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83567A-DB13-4932-B359-788E763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2BB6-6BBB-4C94-8A0D-F31011CF4D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771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90ECA1-AEB0-4B37-BD9D-087A34556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BBE121-C588-4411-AD35-B247AD249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0F278B-5747-4EE0-986F-8DC8CCC7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3A0B-8D74-4F1B-937E-3933425E2E4F}" type="datetimeFigureOut">
              <a:rPr lang="fr-BE" smtClean="0"/>
              <a:t>05-01-22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A35F5-B8FB-43C7-ABC4-36009733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7505DC-B48F-4134-9658-68D1C254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2BB6-6BBB-4C94-8A0D-F31011CF4D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5122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6C6A1E-2171-4EF1-92C7-2F35EDDF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F1C765-C984-4698-AEDA-05070589B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7A73F1-20A1-43E6-AE1D-74F33499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3A0B-8D74-4F1B-937E-3933425E2E4F}" type="datetimeFigureOut">
              <a:rPr lang="fr-BE" smtClean="0"/>
              <a:t>05-01-22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8DCD3F-E52B-4B28-BCBE-3A3E0CD9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D63742-7654-4FA6-9592-FB388347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2BB6-6BBB-4C94-8A0D-F31011CF4D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311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ED7EE-B511-427C-A3D5-B45C4099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00776C-2CC9-4E4F-9CC9-2EE62483C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24E70B-6BD1-4400-B302-F19CD3C0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3A0B-8D74-4F1B-937E-3933425E2E4F}" type="datetimeFigureOut">
              <a:rPr lang="fr-BE" smtClean="0"/>
              <a:t>05-01-22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B282B9-7650-4F4F-8080-103B029E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F464FF-AD51-467E-9B77-47F05336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2BB6-6BBB-4C94-8A0D-F31011CF4D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670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B7C9D7-B273-4F3F-8F0C-15E12F7C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AFA2FB-9DDC-4CCE-9DD0-B47CDAA14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5682A3-6EDB-4D82-890C-C9A2170C7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58000E-3604-41B9-A920-7BEEE358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3A0B-8D74-4F1B-937E-3933425E2E4F}" type="datetimeFigureOut">
              <a:rPr lang="fr-BE" smtClean="0"/>
              <a:t>05-01-22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031EFF-6197-4EE2-ABBD-68AC272D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9D92EC-4F13-4DC8-8CD2-7F8CC917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2BB6-6BBB-4C94-8A0D-F31011CF4D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794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37864-142E-4D18-86C8-6130C920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F6B1C6-4EB1-4AE0-86DE-B12063A35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EAE389-5D74-4299-BDDE-7E521A3C4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E4DE6FB-DA3A-4C16-99A6-7B0BA994F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ED3392-BF37-451D-ADA1-3EDE5EE07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462DB7-E2AF-4DE7-ADF0-D9F1CE44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3A0B-8D74-4F1B-937E-3933425E2E4F}" type="datetimeFigureOut">
              <a:rPr lang="fr-BE" smtClean="0"/>
              <a:t>05-01-22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32A5BE5-2199-44A4-8C83-9D4EE5C8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C19A5D-11E5-45BE-A7DD-81135A50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2BB6-6BBB-4C94-8A0D-F31011CF4D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815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CF33C-2A81-45C5-9057-52189CE7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076DD83-45CD-45AD-BC95-C1807E6F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3A0B-8D74-4F1B-937E-3933425E2E4F}" type="datetimeFigureOut">
              <a:rPr lang="fr-BE" smtClean="0"/>
              <a:t>05-01-22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0A12AE-4F63-4B8B-BB51-87A3BBE3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43FDAE-3659-4A2B-A9B8-81FDED0C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2BB6-6BBB-4C94-8A0D-F31011CF4D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3829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44029B-F630-4258-AA65-B8F83236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3A0B-8D74-4F1B-937E-3933425E2E4F}" type="datetimeFigureOut">
              <a:rPr lang="fr-BE" smtClean="0"/>
              <a:t>05-01-22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76B047-CFE8-4F9F-833B-6E402664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66D7F4-DAD5-4B63-9329-DD660D78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2BB6-6BBB-4C94-8A0D-F31011CF4D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032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88CF3D-B275-4A73-8C5B-AC80012C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43C4C8-6F25-4039-89A4-A8BCE1CC1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230B77-BD09-4786-BA05-5D46402F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F04D5D-7056-4181-AD0B-EF81BFCB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3A0B-8D74-4F1B-937E-3933425E2E4F}" type="datetimeFigureOut">
              <a:rPr lang="fr-BE" smtClean="0"/>
              <a:t>05-01-22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B8CFF3-7EEA-4B12-9E21-EBBC0DF4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57D205-A5ED-440C-A26C-D730B59A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2BB6-6BBB-4C94-8A0D-F31011CF4D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346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F3700-81FE-4985-9EEC-DE7A14A4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8746D5-4EA7-4AC3-92F7-F0B8D06D8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B4A67C-E40E-4E0B-B437-7875888E7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6090B0-F68F-499D-9837-642CA481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3A0B-8D74-4F1B-937E-3933425E2E4F}" type="datetimeFigureOut">
              <a:rPr lang="fr-BE" smtClean="0"/>
              <a:t>05-01-22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21BDCF-01A5-4EDD-B076-EA2E0668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778371-CC61-4F81-A40D-032049E3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2BB6-6BBB-4C94-8A0D-F31011CF4D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1578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54F0704-41E3-43E8-93BE-898219E6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DBB810-B951-4C60-901C-E563B5CF8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62429C-CD3B-4E57-AE71-D02D9C7EB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C3A0B-8D74-4F1B-937E-3933425E2E4F}" type="datetimeFigureOut">
              <a:rPr lang="fr-BE" smtClean="0"/>
              <a:t>05-01-22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0EC503-B486-49E4-8A83-1B052C640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2362F2-624E-4968-AA2B-A6617E705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92BB6-6BBB-4C94-8A0D-F31011CF4D7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020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8BEE0-F461-485E-8F3C-6C10A5686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b="1" dirty="0"/>
              <a:t>PRESENTATION DU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63BC93-ADD7-45D3-AC2B-79C004D9C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55888"/>
          </a:xfrm>
        </p:spPr>
        <p:txBody>
          <a:bodyPr/>
          <a:lstStyle/>
          <a:p>
            <a:r>
              <a:rPr lang="fr-BE" dirty="0"/>
              <a:t>Création d’une application web</a:t>
            </a:r>
          </a:p>
          <a:p>
            <a:endParaRPr lang="fr-BE" dirty="0"/>
          </a:p>
          <a:p>
            <a:endParaRPr lang="fr-BE" dirty="0"/>
          </a:p>
          <a:p>
            <a:pPr algn="l"/>
            <a:r>
              <a:rPr lang="fr-BE" sz="1600" dirty="0">
                <a:latin typeface="Arial" panose="020B0604020202020204" pitchFamily="34" charset="0"/>
                <a:cs typeface="Arial" panose="020B0604020202020204" pitchFamily="34" charset="0"/>
              </a:rPr>
              <a:t>Barry </a:t>
            </a:r>
            <a:r>
              <a:rPr lang="fr-BE" sz="1600" dirty="0" err="1">
                <a:latin typeface="Arial" panose="020B0604020202020204" pitchFamily="34" charset="0"/>
                <a:cs typeface="Arial" panose="020B0604020202020204" pitchFamily="34" charset="0"/>
              </a:rPr>
              <a:t>Sounounou</a:t>
            </a:r>
            <a:r>
              <a:rPr lang="fr-BE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pPr algn="l"/>
            <a:r>
              <a:rPr lang="fr-BE" sz="1600" dirty="0">
                <a:latin typeface="Arial" panose="020B0604020202020204" pitchFamily="34" charset="0"/>
                <a:cs typeface="Arial" panose="020B0604020202020204" pitchFamily="34" charset="0"/>
              </a:rPr>
              <a:t>Diallo Ibrahima</a:t>
            </a:r>
          </a:p>
          <a:p>
            <a:pPr algn="l"/>
            <a:r>
              <a:rPr lang="fr-BE" sz="1600" dirty="0">
                <a:latin typeface="Arial" panose="020B0604020202020204" pitchFamily="34" charset="0"/>
                <a:cs typeface="Arial" panose="020B0604020202020204" pitchFamily="34" charset="0"/>
              </a:rPr>
              <a:t>Balde Lamarana</a:t>
            </a:r>
          </a:p>
          <a:p>
            <a:pPr algn="l"/>
            <a:endParaRPr lang="fr-B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709C96-B2DF-4590-ABA8-B450C8300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66" y="5788817"/>
            <a:ext cx="3261367" cy="51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F07AA-B527-4AE0-A5F0-2C059010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b="1" dirty="0"/>
              <a:t>SERVEURS</a:t>
            </a:r>
            <a:br>
              <a:rPr lang="fr-BE" b="1" dirty="0"/>
            </a:br>
            <a:endParaRPr lang="fr-BE" b="1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112A43-F950-486E-B61F-93131182E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dirty="0"/>
              <a:t>Serveur principal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dirty="0"/>
              <a:t>Serveur pour l’identification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dirty="0"/>
              <a:t>Serveur pour le dépôt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dirty="0"/>
              <a:t>Serveur pour la recherche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800" dirty="0"/>
              <a:t>Serveur pour l’achat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22CCD8FE-8861-4647-8189-9751C5151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463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296B5D-EFEA-4D4B-A9BA-99A137E4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/>
              <a:t>JAVASCRIPT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672C96-3647-4E8D-AEBE-63FBBDC94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JQuery</a:t>
            </a:r>
          </a:p>
          <a:p>
            <a:endParaRPr lang="fr-BE" dirty="0"/>
          </a:p>
          <a:p>
            <a:r>
              <a:rPr lang="fr-BE" dirty="0"/>
              <a:t>Gérer les erreurs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Autres fonctions ( Fonctions auxiliaires)</a:t>
            </a:r>
          </a:p>
        </p:txBody>
      </p:sp>
    </p:spTree>
    <p:extLst>
      <p:ext uri="{BB962C8B-B14F-4D97-AF65-F5344CB8AC3E}">
        <p14:creationId xmlns:p14="http://schemas.microsoft.com/office/powerpoint/2010/main" val="3793544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45E175-34F0-41A9-BBE0-2CF5062B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/>
              <a:t>MONGODB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AFB1E9-F39C-44C0-A379-8056E1D70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Plusieurs bases de données</a:t>
            </a:r>
          </a:p>
          <a:p>
            <a:endParaRPr lang="fr-BE" dirty="0"/>
          </a:p>
          <a:p>
            <a:endParaRPr lang="fr-BE" dirty="0"/>
          </a:p>
          <a:p>
            <a:r>
              <a:rPr lang="fr-BE" dirty="0"/>
              <a:t>Fonction de chacune</a:t>
            </a:r>
          </a:p>
          <a:p>
            <a:pPr lvl="1"/>
            <a:r>
              <a:rPr lang="fr-BE" dirty="0"/>
              <a:t>Dépôt </a:t>
            </a:r>
          </a:p>
          <a:p>
            <a:pPr lvl="1"/>
            <a:r>
              <a:rPr lang="fr-BE" dirty="0"/>
              <a:t>Achetés</a:t>
            </a:r>
          </a:p>
          <a:p>
            <a:pPr lvl="1"/>
            <a:r>
              <a:rPr lang="fr-BE" dirty="0"/>
              <a:t>Panier</a:t>
            </a:r>
          </a:p>
          <a:p>
            <a:pPr lvl="1"/>
            <a:r>
              <a:rPr lang="fr-BE" dirty="0"/>
              <a:t>Utilisateurs</a:t>
            </a:r>
          </a:p>
        </p:txBody>
      </p:sp>
    </p:spTree>
    <p:extLst>
      <p:ext uri="{BB962C8B-B14F-4D97-AF65-F5344CB8AC3E}">
        <p14:creationId xmlns:p14="http://schemas.microsoft.com/office/powerpoint/2010/main" val="169738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CAE78-EA8A-436B-9385-75D30255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b="1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1D555-97FF-4A49-A988-D87EC574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/>
              <a:t>Objectifs atteints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Déroulement général du projet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 </a:t>
            </a:r>
            <a:r>
              <a:rPr lang="fr-BE" b="1" dirty="0"/>
              <a:t>Merci de nous avoir écouter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7171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F6923-5032-49DD-9C71-0887B552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b="1" dirty="0"/>
              <a:t>PLAN DE LA 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F107EE-9502-4A6B-A695-F2ADBD7A4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/>
              <a:t>Introduction </a:t>
            </a:r>
          </a:p>
          <a:p>
            <a:r>
              <a:rPr lang="fr-BE" dirty="0"/>
              <a:t>Page principale de l’application web</a:t>
            </a:r>
          </a:p>
          <a:p>
            <a:r>
              <a:rPr lang="fr-BE" dirty="0"/>
              <a:t>Identification</a:t>
            </a:r>
          </a:p>
          <a:p>
            <a:r>
              <a:rPr lang="fr-BE" dirty="0"/>
              <a:t>Vente d’un livre</a:t>
            </a:r>
          </a:p>
          <a:p>
            <a:r>
              <a:rPr lang="fr-BE" dirty="0"/>
              <a:t>Achat d’un livre</a:t>
            </a:r>
          </a:p>
          <a:p>
            <a:r>
              <a:rPr lang="fr-BE" dirty="0"/>
              <a:t>Recherche d’un livre</a:t>
            </a:r>
          </a:p>
          <a:p>
            <a:r>
              <a:rPr lang="fr-BE" dirty="0"/>
              <a:t>Profil</a:t>
            </a:r>
          </a:p>
          <a:p>
            <a:r>
              <a:rPr lang="fr-BE" dirty="0"/>
              <a:t>Serveurs</a:t>
            </a:r>
          </a:p>
          <a:p>
            <a:r>
              <a:rPr lang="fr-BE" dirty="0"/>
              <a:t>Javascript </a:t>
            </a:r>
          </a:p>
          <a:p>
            <a:r>
              <a:rPr lang="fr-BE" dirty="0"/>
              <a:t>MongoDB</a:t>
            </a:r>
          </a:p>
          <a:p>
            <a:r>
              <a:rPr lang="fr-BE" dirty="0"/>
              <a:t>Conclusion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305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C16A2-8157-4317-965B-E3BAD729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b="1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F9BB3B-CC8A-44D2-BE4D-52CDEA7F8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7525"/>
          </a:xfrm>
        </p:spPr>
        <p:txBody>
          <a:bodyPr/>
          <a:lstStyle/>
          <a:p>
            <a:r>
              <a:rPr lang="fr-BE" dirty="0"/>
              <a:t>Cahier de charge</a:t>
            </a:r>
          </a:p>
          <a:p>
            <a:endParaRPr lang="fr-BE" dirty="0"/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Les technologies utilisées</a:t>
            </a:r>
          </a:p>
          <a:p>
            <a:pPr marL="0" indent="0">
              <a:buNone/>
            </a:pPr>
            <a:r>
              <a:rPr lang="fr-BE" dirty="0"/>
              <a:t>          Node JS , JQuery, </a:t>
            </a:r>
            <a:r>
              <a:rPr lang="fr-BE" dirty="0" err="1"/>
              <a:t>Jest</a:t>
            </a:r>
            <a:r>
              <a:rPr lang="fr-BE" dirty="0"/>
              <a:t> etc…..</a:t>
            </a:r>
          </a:p>
          <a:p>
            <a:endParaRPr lang="fr-BE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7344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7CC72-2F2E-4FF2-B0E3-E104C937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sz="4400" b="1" dirty="0"/>
              <a:t>PAGE PRINCIPALE</a:t>
            </a:r>
            <a:endParaRPr lang="fr-BE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676C07-2B33-45E3-B5CB-8B296C086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/>
              <a:t>Accueil</a:t>
            </a:r>
          </a:p>
          <a:p>
            <a:r>
              <a:rPr lang="fr-BE" dirty="0"/>
              <a:t>Se connecter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3B4D4F-2CB2-44F5-A229-31CB4E66FB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AE3BC2-C512-48F4-AB5C-780BC646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fr-BE" dirty="0"/>
              <a:t>Nom d’utilisateur               Vente</a:t>
            </a:r>
          </a:p>
          <a:p>
            <a:r>
              <a:rPr lang="fr-BE" dirty="0"/>
              <a:t>Accueil                                   Achat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75B4B1-50E2-438D-82AC-0C85502508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1923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0BE67-8EEB-4337-89AF-2C0D7C8EE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b="1" dirty="0"/>
              <a:t>IDENTIFICATION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F99353-795D-4236-9EEF-15CDA5335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Création d’un compte</a:t>
            </a:r>
          </a:p>
          <a:p>
            <a:endParaRPr lang="fr-BE" dirty="0"/>
          </a:p>
          <a:p>
            <a:endParaRPr lang="fr-BE" dirty="0"/>
          </a:p>
          <a:p>
            <a:r>
              <a:rPr lang="fr-BE" dirty="0"/>
              <a:t>S’identifier</a:t>
            </a:r>
          </a:p>
          <a:p>
            <a:endParaRPr lang="fr-BE" dirty="0"/>
          </a:p>
          <a:p>
            <a:endParaRPr lang="fr-BE" dirty="0"/>
          </a:p>
          <a:p>
            <a:r>
              <a:rPr lang="fr-BE" dirty="0"/>
              <a:t>Mot de passe oublier</a:t>
            </a:r>
          </a:p>
        </p:txBody>
      </p:sp>
    </p:spTree>
    <p:extLst>
      <p:ext uri="{BB962C8B-B14F-4D97-AF65-F5344CB8AC3E}">
        <p14:creationId xmlns:p14="http://schemas.microsoft.com/office/powerpoint/2010/main" val="213501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2A0D6-2F0C-4F16-A3A1-5C158AF9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b="1" dirty="0"/>
              <a:t>VENTE D’UN LIVRE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7EF29B-444E-4E1C-A04B-86C527801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Page de dépôt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Erreur 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Soumettre </a:t>
            </a:r>
            <a:r>
              <a:rPr lang="fr-BE" dirty="0">
                <a:sym typeface="Wingdings" panose="05000000000000000000" pitchFamily="2" charset="2"/>
              </a:rPr>
              <a:t> Page principale, profil!!</a:t>
            </a:r>
          </a:p>
          <a:p>
            <a:endParaRPr lang="fr-B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6828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EDD4B-99C6-42FE-B536-8CA6B794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b="1" dirty="0"/>
              <a:t>ACHAT D’UN LIVRE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40B2AF-2CE8-4CB8-AA65-D678ED824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Sélection des livres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Ajouter dans le panier/ Acheter toute suite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Confirmation de l’achat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Paiement 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9091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739AC-347A-4D91-8644-601886062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/>
              <a:t>Recherche d’un livre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575BE4-C781-449D-B79B-EDDDB374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Affichage livres recherchés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8664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A41C0-C095-4CA8-A3EA-D05B2BD2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b="1" dirty="0"/>
              <a:t>Profil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70FEF1-5474-4324-92BE-2371DD6E9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Informations personnels</a:t>
            </a:r>
          </a:p>
          <a:p>
            <a:r>
              <a:rPr lang="fr-BE" dirty="0"/>
              <a:t>Livres vendus</a:t>
            </a:r>
          </a:p>
          <a:p>
            <a:r>
              <a:rPr lang="fr-BE" dirty="0"/>
              <a:t>Livres achetés</a:t>
            </a:r>
          </a:p>
          <a:p>
            <a:r>
              <a:rPr lang="fr-BE" dirty="0"/>
              <a:t>Panier</a:t>
            </a:r>
          </a:p>
          <a:p>
            <a:r>
              <a:rPr lang="fr-BE" dirty="0"/>
              <a:t>Visualisation des achats et des ventes</a:t>
            </a:r>
          </a:p>
          <a:p>
            <a:r>
              <a:rPr lang="fr-BE" dirty="0"/>
              <a:t>Se déconnecter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37923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Grand écran</PresentationFormat>
  <Paragraphs>95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PRESENTATION DU PROJET</vt:lpstr>
      <vt:lpstr>PLAN DE LA PRESENTATION</vt:lpstr>
      <vt:lpstr>INTRODUCTION</vt:lpstr>
      <vt:lpstr>PAGE PRINCIPALE</vt:lpstr>
      <vt:lpstr>IDENTIFICATION</vt:lpstr>
      <vt:lpstr>VENTE D’UN LIVRE</vt:lpstr>
      <vt:lpstr>ACHAT D’UN LIVRE</vt:lpstr>
      <vt:lpstr>Recherche d’un livre</vt:lpstr>
      <vt:lpstr>Profil</vt:lpstr>
      <vt:lpstr>SERVEURS </vt:lpstr>
      <vt:lpstr>JAVASCRIPT</vt:lpstr>
      <vt:lpstr>MONGODB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DU PROJET</dc:title>
  <dc:creator>Lamarana Balde</dc:creator>
  <cp:lastModifiedBy>Lamarana Balde</cp:lastModifiedBy>
  <cp:revision>1</cp:revision>
  <dcterms:created xsi:type="dcterms:W3CDTF">2022-01-05T19:05:44Z</dcterms:created>
  <dcterms:modified xsi:type="dcterms:W3CDTF">2022-01-05T21:19:56Z</dcterms:modified>
</cp:coreProperties>
</file>