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4"/>
  </p:sldMasterIdLst>
  <p:notesMasterIdLst>
    <p:notesMasterId r:id="rId37"/>
  </p:notesMasterIdLst>
  <p:handoutMasterIdLst>
    <p:handoutMasterId r:id="rId38"/>
  </p:handoutMasterIdLst>
  <p:sldIdLst>
    <p:sldId id="256" r:id="rId5"/>
    <p:sldId id="289" r:id="rId6"/>
    <p:sldId id="300" r:id="rId7"/>
    <p:sldId id="290" r:id="rId8"/>
    <p:sldId id="291" r:id="rId9"/>
    <p:sldId id="293" r:id="rId10"/>
    <p:sldId id="294" r:id="rId11"/>
    <p:sldId id="292" r:id="rId12"/>
    <p:sldId id="287" r:id="rId13"/>
    <p:sldId id="264" r:id="rId14"/>
    <p:sldId id="295" r:id="rId15"/>
    <p:sldId id="296" r:id="rId16"/>
    <p:sldId id="288" r:id="rId17"/>
    <p:sldId id="266" r:id="rId18"/>
    <p:sldId id="257" r:id="rId19"/>
    <p:sldId id="297" r:id="rId20"/>
    <p:sldId id="270" r:id="rId21"/>
    <p:sldId id="271" r:id="rId22"/>
    <p:sldId id="274" r:id="rId23"/>
    <p:sldId id="272" r:id="rId24"/>
    <p:sldId id="273" r:id="rId25"/>
    <p:sldId id="275" r:id="rId26"/>
    <p:sldId id="277" r:id="rId27"/>
    <p:sldId id="281" r:id="rId28"/>
    <p:sldId id="299" r:id="rId29"/>
    <p:sldId id="282" r:id="rId30"/>
    <p:sldId id="303" r:id="rId31"/>
    <p:sldId id="298" r:id="rId32"/>
    <p:sldId id="284" r:id="rId33"/>
    <p:sldId id="286" r:id="rId34"/>
    <p:sldId id="267" r:id="rId35"/>
    <p:sldId id="30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3ACA7-E0EB-A747-ABA7-5918D9379847}" v="658" dt="2022-08-09T20:05:23.760"/>
    <p1510:client id="{31AD30F6-D9F0-4D77-9BD9-1C43399D1588}" v="185" dt="2022-08-12T11:53:14.494"/>
    <p1510:client id="{85B9FA37-3418-4E7A-B9FF-35D31CF40EE9}" v="313" dt="2022-08-12T12:47:58.076"/>
    <p1510:client id="{AA926F28-010E-41BD-9DF3-6447C3749C22}" v="78" dt="2022-08-12T13:10:38.367"/>
    <p1510:client id="{C243586F-57EB-41A8-BADC-A20BDB69436E}" v="522" dt="2022-08-15T22:24:03.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523" autoAdjust="0"/>
  </p:normalViewPr>
  <p:slideViewPr>
    <p:cSldViewPr snapToGrid="0">
      <p:cViewPr varScale="1">
        <p:scale>
          <a:sx n="104" d="100"/>
          <a:sy n="104" d="100"/>
        </p:scale>
        <p:origin x="896"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4632" y="11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erno Abdourahmane Balde (tbalde1)" userId="S::thierno_abdourahmane.balde@smail.th-koeln.de::42a706c0-a010-4c2c-a195-9262a22169dc" providerId="AD" clId="Web-{A1F7598A-0E36-4C4B-B009-394DF7C2661C}"/>
    <pc:docChg chg="modSld">
      <pc:chgData name="Thierno Abdourahmane Balde (tbalde1)" userId="S::thierno_abdourahmane.balde@smail.th-koeln.de::42a706c0-a010-4c2c-a195-9262a22169dc" providerId="AD" clId="Web-{A1F7598A-0E36-4C4B-B009-394DF7C2661C}" dt="2022-08-08T12:23:38.437" v="6" actId="20577"/>
      <pc:docMkLst>
        <pc:docMk/>
      </pc:docMkLst>
      <pc:sldChg chg="modSp">
        <pc:chgData name="Thierno Abdourahmane Balde (tbalde1)" userId="S::thierno_abdourahmane.balde@smail.th-koeln.de::42a706c0-a010-4c2c-a195-9262a22169dc" providerId="AD" clId="Web-{A1F7598A-0E36-4C4B-B009-394DF7C2661C}" dt="2022-08-08T12:23:38.437" v="6" actId="20577"/>
        <pc:sldMkLst>
          <pc:docMk/>
          <pc:sldMk cId="1915514572" sldId="256"/>
        </pc:sldMkLst>
        <pc:spChg chg="mod">
          <ac:chgData name="Thierno Abdourahmane Balde (tbalde1)" userId="S::thierno_abdourahmane.balde@smail.th-koeln.de::42a706c0-a010-4c2c-a195-9262a22169dc" providerId="AD" clId="Web-{A1F7598A-0E36-4C4B-B009-394DF7C2661C}" dt="2022-08-08T12:23:23.233" v="5" actId="20577"/>
          <ac:spMkLst>
            <pc:docMk/>
            <pc:sldMk cId="1915514572" sldId="256"/>
            <ac:spMk id="2" creationId="{20568324-7CCC-524D-A021-4027F5C3BBD6}"/>
          </ac:spMkLst>
        </pc:spChg>
        <pc:spChg chg="mod">
          <ac:chgData name="Thierno Abdourahmane Balde (tbalde1)" userId="S::thierno_abdourahmane.balde@smail.th-koeln.de::42a706c0-a010-4c2c-a195-9262a22169dc" providerId="AD" clId="Web-{A1F7598A-0E36-4C4B-B009-394DF7C2661C}" dt="2022-08-08T12:23:38.437" v="6" actId="20577"/>
          <ac:spMkLst>
            <pc:docMk/>
            <pc:sldMk cId="1915514572" sldId="256"/>
            <ac:spMk id="3" creationId="{9D6510FF-332B-3D44-86B0-DEF4973BEE06}"/>
          </ac:spMkLst>
        </pc:spChg>
      </pc:sldChg>
    </pc:docChg>
  </pc:docChgLst>
  <pc:docChgLst>
    <pc:chgData name="Thierno Abdourahmane Balde (tbalde1)" userId="S::thierno_abdourahmane.balde@smail.th-koeln.de::42a706c0-a010-4c2c-a195-9262a22169dc" providerId="AD" clId="Web-{85B9FA37-3418-4E7A-B9FF-35D31CF40EE9}"/>
    <pc:docChg chg="modSld">
      <pc:chgData name="Thierno Abdourahmane Balde (tbalde1)" userId="S::thierno_abdourahmane.balde@smail.th-koeln.de::42a706c0-a010-4c2c-a195-9262a22169dc" providerId="AD" clId="Web-{85B9FA37-3418-4E7A-B9FF-35D31CF40EE9}" dt="2022-08-12T12:47:58.076" v="332" actId="20577"/>
      <pc:docMkLst>
        <pc:docMk/>
      </pc:docMkLst>
      <pc:sldChg chg="modSp">
        <pc:chgData name="Thierno Abdourahmane Balde (tbalde1)" userId="S::thierno_abdourahmane.balde@smail.th-koeln.de::42a706c0-a010-4c2c-a195-9262a22169dc" providerId="AD" clId="Web-{85B9FA37-3418-4E7A-B9FF-35D31CF40EE9}" dt="2022-08-12T12:21:29.007" v="7" actId="1076"/>
        <pc:sldMkLst>
          <pc:docMk/>
          <pc:sldMk cId="960256724" sldId="284"/>
        </pc:sldMkLst>
        <pc:spChg chg="mod">
          <ac:chgData name="Thierno Abdourahmane Balde (tbalde1)" userId="S::thierno_abdourahmane.balde@smail.th-koeln.de::42a706c0-a010-4c2c-a195-9262a22169dc" providerId="AD" clId="Web-{85B9FA37-3418-4E7A-B9FF-35D31CF40EE9}" dt="2022-08-12T12:21:29.007" v="7" actId="1076"/>
          <ac:spMkLst>
            <pc:docMk/>
            <pc:sldMk cId="960256724" sldId="284"/>
            <ac:spMk id="2" creationId="{8EC305B5-FB5C-FC4A-8C46-2019A7E24474}"/>
          </ac:spMkLst>
        </pc:spChg>
        <pc:picChg chg="mod">
          <ac:chgData name="Thierno Abdourahmane Balde (tbalde1)" userId="S::thierno_abdourahmane.balde@smail.th-koeln.de::42a706c0-a010-4c2c-a195-9262a22169dc" providerId="AD" clId="Web-{85B9FA37-3418-4E7A-B9FF-35D31CF40EE9}" dt="2022-08-12T12:21:01.959" v="2" actId="1076"/>
          <ac:picMkLst>
            <pc:docMk/>
            <pc:sldMk cId="960256724" sldId="284"/>
            <ac:picMk id="5" creationId="{11A0EB47-05E1-6643-8EF7-CF8782A05C44}"/>
          </ac:picMkLst>
        </pc:picChg>
      </pc:sldChg>
      <pc:sldChg chg="modSp">
        <pc:chgData name="Thierno Abdourahmane Balde (tbalde1)" userId="S::thierno_abdourahmane.balde@smail.th-koeln.de::42a706c0-a010-4c2c-a195-9262a22169dc" providerId="AD" clId="Web-{85B9FA37-3418-4E7A-B9FF-35D31CF40EE9}" dt="2022-08-12T12:22:54.932" v="14" actId="20577"/>
        <pc:sldMkLst>
          <pc:docMk/>
          <pc:sldMk cId="3463664398" sldId="288"/>
        </pc:sldMkLst>
        <pc:graphicFrameChg chg="modGraphic">
          <ac:chgData name="Thierno Abdourahmane Balde (tbalde1)" userId="S::thierno_abdourahmane.balde@smail.th-koeln.de::42a706c0-a010-4c2c-a195-9262a22169dc" providerId="AD" clId="Web-{85B9FA37-3418-4E7A-B9FF-35D31CF40EE9}" dt="2022-08-12T12:22:54.932" v="14" actId="20577"/>
          <ac:graphicFrameMkLst>
            <pc:docMk/>
            <pc:sldMk cId="3463664398" sldId="288"/>
            <ac:graphicFrameMk id="8" creationId="{A78D042C-90BD-AC6F-9B6D-20ABD9B433D4}"/>
          </ac:graphicFrameMkLst>
        </pc:graphicFrameChg>
      </pc:sldChg>
      <pc:sldChg chg="addSp delSp modSp">
        <pc:chgData name="Thierno Abdourahmane Balde (tbalde1)" userId="S::thierno_abdourahmane.balde@smail.th-koeln.de::42a706c0-a010-4c2c-a195-9262a22169dc" providerId="AD" clId="Web-{85B9FA37-3418-4E7A-B9FF-35D31CF40EE9}" dt="2022-08-12T12:47:58.076" v="332" actId="20577"/>
        <pc:sldMkLst>
          <pc:docMk/>
          <pc:sldMk cId="3728236488" sldId="289"/>
        </pc:sldMkLst>
        <pc:spChg chg="del mod">
          <ac:chgData name="Thierno Abdourahmane Balde (tbalde1)" userId="S::thierno_abdourahmane.balde@smail.th-koeln.de::42a706c0-a010-4c2c-a195-9262a22169dc" providerId="AD" clId="Web-{85B9FA37-3418-4E7A-B9FF-35D31CF40EE9}" dt="2022-08-12T12:44:18.397" v="304"/>
          <ac:spMkLst>
            <pc:docMk/>
            <pc:sldMk cId="3728236488" sldId="289"/>
            <ac:spMk id="2" creationId="{E497F255-66C8-2841-9970-E7AC0759FEBB}"/>
          </ac:spMkLst>
        </pc:spChg>
        <pc:spChg chg="del mod">
          <ac:chgData name="Thierno Abdourahmane Balde (tbalde1)" userId="S::thierno_abdourahmane.balde@smail.th-koeln.de::42a706c0-a010-4c2c-a195-9262a22169dc" providerId="AD" clId="Web-{85B9FA37-3418-4E7A-B9FF-35D31CF40EE9}" dt="2022-08-12T12:44:09.396" v="302"/>
          <ac:spMkLst>
            <pc:docMk/>
            <pc:sldMk cId="3728236488" sldId="289"/>
            <ac:spMk id="3" creationId="{07377EEE-B0FC-F341-1B89-273BAD5B6A4E}"/>
          </ac:spMkLst>
        </pc:spChg>
        <pc:spChg chg="mod">
          <ac:chgData name="Thierno Abdourahmane Balde (tbalde1)" userId="S::thierno_abdourahmane.balde@smail.th-koeln.de::42a706c0-a010-4c2c-a195-9262a22169dc" providerId="AD" clId="Web-{85B9FA37-3418-4E7A-B9FF-35D31CF40EE9}" dt="2022-08-12T12:47:13.012" v="325" actId="1076"/>
          <ac:spMkLst>
            <pc:docMk/>
            <pc:sldMk cId="3728236488" sldId="289"/>
            <ac:spMk id="5" creationId="{8766F79C-B1C1-B714-8B3A-2241450CC160}"/>
          </ac:spMkLst>
        </pc:spChg>
        <pc:spChg chg="add mod">
          <ac:chgData name="Thierno Abdourahmane Balde (tbalde1)" userId="S::thierno_abdourahmane.balde@smail.th-koeln.de::42a706c0-a010-4c2c-a195-9262a22169dc" providerId="AD" clId="Web-{85B9FA37-3418-4E7A-B9FF-35D31CF40EE9}" dt="2022-08-12T12:47:58.076" v="332" actId="20577"/>
          <ac:spMkLst>
            <pc:docMk/>
            <pc:sldMk cId="3728236488" sldId="289"/>
            <ac:spMk id="7" creationId="{C08EA9DE-B264-AEC3-EB03-C9928E77BCE7}"/>
          </ac:spMkLst>
        </pc:spChg>
        <pc:spChg chg="add mod">
          <ac:chgData name="Thierno Abdourahmane Balde (tbalde1)" userId="S::thierno_abdourahmane.balde@smail.th-koeln.de::42a706c0-a010-4c2c-a195-9262a22169dc" providerId="AD" clId="Web-{85B9FA37-3418-4E7A-B9FF-35D31CF40EE9}" dt="2022-08-12T12:46:45.214" v="322" actId="20577"/>
          <ac:spMkLst>
            <pc:docMk/>
            <pc:sldMk cId="3728236488" sldId="289"/>
            <ac:spMk id="9" creationId="{4D79BA5D-F5CF-3873-53ED-714C8EE0B536}"/>
          </ac:spMkLst>
        </pc:spChg>
      </pc:sldChg>
      <pc:sldChg chg="addSp delSp modSp">
        <pc:chgData name="Thierno Abdourahmane Balde (tbalde1)" userId="S::thierno_abdourahmane.balde@smail.th-koeln.de::42a706c0-a010-4c2c-a195-9262a22169dc" providerId="AD" clId="Web-{85B9FA37-3418-4E7A-B9FF-35D31CF40EE9}" dt="2022-08-12T12:26:29.189" v="53"/>
        <pc:sldMkLst>
          <pc:docMk/>
          <pc:sldMk cId="3329889590" sldId="299"/>
        </pc:sldMkLst>
        <pc:graphicFrameChg chg="add del mod modGraphic">
          <ac:chgData name="Thierno Abdourahmane Balde (tbalde1)" userId="S::thierno_abdourahmane.balde@smail.th-koeln.de::42a706c0-a010-4c2c-a195-9262a22169dc" providerId="AD" clId="Web-{85B9FA37-3418-4E7A-B9FF-35D31CF40EE9}" dt="2022-08-12T12:26:29.189" v="53"/>
          <ac:graphicFrameMkLst>
            <pc:docMk/>
            <pc:sldMk cId="3329889590" sldId="299"/>
            <ac:graphicFrameMk id="2" creationId="{57170819-290E-0F45-EB01-C41F103BFC42}"/>
          </ac:graphicFrameMkLst>
        </pc:graphicFrameChg>
      </pc:sldChg>
    </pc:docChg>
  </pc:docChgLst>
  <pc:docChgLst>
    <pc:chgData name="Thierno Abdourahmane Balde (tbalde1)" userId="S::thierno_abdourahmane.balde@smail.th-koeln.de::42a706c0-a010-4c2c-a195-9262a22169dc" providerId="AD" clId="Web-{C243586F-57EB-41A8-BADC-A20BDB69436E}"/>
    <pc:docChg chg="addSld delSld modSld">
      <pc:chgData name="Thierno Abdourahmane Balde (tbalde1)" userId="S::thierno_abdourahmane.balde@smail.th-koeln.de::42a706c0-a010-4c2c-a195-9262a22169dc" providerId="AD" clId="Web-{C243586F-57EB-41A8-BADC-A20BDB69436E}" dt="2022-08-15T22:24:00.109" v="554" actId="20577"/>
      <pc:docMkLst>
        <pc:docMk/>
      </pc:docMkLst>
      <pc:sldChg chg="modSp">
        <pc:chgData name="Thierno Abdourahmane Balde (tbalde1)" userId="S::thierno_abdourahmane.balde@smail.th-koeln.de::42a706c0-a010-4c2c-a195-9262a22169dc" providerId="AD" clId="Web-{C243586F-57EB-41A8-BADC-A20BDB69436E}" dt="2022-08-15T21:57:41.768" v="498" actId="20577"/>
        <pc:sldMkLst>
          <pc:docMk/>
          <pc:sldMk cId="1915514572" sldId="256"/>
        </pc:sldMkLst>
        <pc:spChg chg="mod">
          <ac:chgData name="Thierno Abdourahmane Balde (tbalde1)" userId="S::thierno_abdourahmane.balde@smail.th-koeln.de::42a706c0-a010-4c2c-a195-9262a22169dc" providerId="AD" clId="Web-{C243586F-57EB-41A8-BADC-A20BDB69436E}" dt="2022-08-15T21:57:41.768" v="498" actId="20577"/>
          <ac:spMkLst>
            <pc:docMk/>
            <pc:sldMk cId="1915514572" sldId="256"/>
            <ac:spMk id="2" creationId="{20568324-7CCC-524D-A021-4027F5C3BBD6}"/>
          </ac:spMkLst>
        </pc:spChg>
      </pc:sldChg>
      <pc:sldChg chg="modSp">
        <pc:chgData name="Thierno Abdourahmane Balde (tbalde1)" userId="S::thierno_abdourahmane.balde@smail.th-koeln.de::42a706c0-a010-4c2c-a195-9262a22169dc" providerId="AD" clId="Web-{C243586F-57EB-41A8-BADC-A20BDB69436E}" dt="2022-08-15T22:23:31.983" v="548" actId="20577"/>
        <pc:sldMkLst>
          <pc:docMk/>
          <pc:sldMk cId="2392444413" sldId="257"/>
        </pc:sldMkLst>
        <pc:spChg chg="mod">
          <ac:chgData name="Thierno Abdourahmane Balde (tbalde1)" userId="S::thierno_abdourahmane.balde@smail.th-koeln.de::42a706c0-a010-4c2c-a195-9262a22169dc" providerId="AD" clId="Web-{C243586F-57EB-41A8-BADC-A20BDB69436E}" dt="2022-08-15T22:23:31.983" v="548" actId="20577"/>
          <ac:spMkLst>
            <pc:docMk/>
            <pc:sldMk cId="2392444413" sldId="257"/>
            <ac:spMk id="2" creationId="{949A33E5-0DC2-0E4A-8746-AF2E8533C907}"/>
          </ac:spMkLst>
        </pc:spChg>
      </pc:sldChg>
      <pc:sldChg chg="modSp">
        <pc:chgData name="Thierno Abdourahmane Balde (tbalde1)" userId="S::thierno_abdourahmane.balde@smail.th-koeln.de::42a706c0-a010-4c2c-a195-9262a22169dc" providerId="AD" clId="Web-{C243586F-57EB-41A8-BADC-A20BDB69436E}" dt="2022-08-15T22:22:49.794" v="547" actId="20577"/>
        <pc:sldMkLst>
          <pc:docMk/>
          <pc:sldMk cId="2487515859" sldId="266"/>
        </pc:sldMkLst>
        <pc:spChg chg="mod">
          <ac:chgData name="Thierno Abdourahmane Balde (tbalde1)" userId="S::thierno_abdourahmane.balde@smail.th-koeln.de::42a706c0-a010-4c2c-a195-9262a22169dc" providerId="AD" clId="Web-{C243586F-57EB-41A8-BADC-A20BDB69436E}" dt="2022-08-15T22:22:49.794" v="547" actId="20577"/>
          <ac:spMkLst>
            <pc:docMk/>
            <pc:sldMk cId="2487515859" sldId="266"/>
            <ac:spMk id="2" creationId="{9FA824CE-9604-E244-8BE4-A29004DA9033}"/>
          </ac:spMkLst>
        </pc:spChg>
      </pc:sldChg>
      <pc:sldChg chg="modSp">
        <pc:chgData name="Thierno Abdourahmane Balde (tbalde1)" userId="S::thierno_abdourahmane.balde@smail.th-koeln.de::42a706c0-a010-4c2c-a195-9262a22169dc" providerId="AD" clId="Web-{C243586F-57EB-41A8-BADC-A20BDB69436E}" dt="2022-08-15T22:24:00.109" v="554" actId="20577"/>
        <pc:sldMkLst>
          <pc:docMk/>
          <pc:sldMk cId="3287893285" sldId="267"/>
        </pc:sldMkLst>
        <pc:spChg chg="mod">
          <ac:chgData name="Thierno Abdourahmane Balde (tbalde1)" userId="S::thierno_abdourahmane.balde@smail.th-koeln.de::42a706c0-a010-4c2c-a195-9262a22169dc" providerId="AD" clId="Web-{C243586F-57EB-41A8-BADC-A20BDB69436E}" dt="2022-08-15T22:24:00.109" v="554" actId="20577"/>
          <ac:spMkLst>
            <pc:docMk/>
            <pc:sldMk cId="3287893285" sldId="267"/>
            <ac:spMk id="2" creationId="{17D660D2-8F2D-B240-AD1A-3FED1D21AD77}"/>
          </ac:spMkLst>
        </pc:spChg>
        <pc:spChg chg="mod">
          <ac:chgData name="Thierno Abdourahmane Balde (tbalde1)" userId="S::thierno_abdourahmane.balde@smail.th-koeln.de::42a706c0-a010-4c2c-a195-9262a22169dc" providerId="AD" clId="Web-{C243586F-57EB-41A8-BADC-A20BDB69436E}" dt="2022-08-15T20:58:12.139" v="317" actId="20577"/>
          <ac:spMkLst>
            <pc:docMk/>
            <pc:sldMk cId="3287893285" sldId="267"/>
            <ac:spMk id="3" creationId="{43E57F97-7CC6-744B-BCA1-3A87BA598D9E}"/>
          </ac:spMkLst>
        </pc:spChg>
      </pc:sldChg>
      <pc:sldChg chg="modSp">
        <pc:chgData name="Thierno Abdourahmane Balde (tbalde1)" userId="S::thierno_abdourahmane.balde@smail.th-koeln.de::42a706c0-a010-4c2c-a195-9262a22169dc" providerId="AD" clId="Web-{C243586F-57EB-41A8-BADC-A20BDB69436E}" dt="2022-08-15T22:23:46.671" v="549" actId="20577"/>
        <pc:sldMkLst>
          <pc:docMk/>
          <pc:sldMk cId="3240192211" sldId="270"/>
        </pc:sldMkLst>
        <pc:spChg chg="mod">
          <ac:chgData name="Thierno Abdourahmane Balde (tbalde1)" userId="S::thierno_abdourahmane.balde@smail.th-koeln.de::42a706c0-a010-4c2c-a195-9262a22169dc" providerId="AD" clId="Web-{C243586F-57EB-41A8-BADC-A20BDB69436E}" dt="2022-08-15T22:23:46.671" v="549" actId="20577"/>
          <ac:spMkLst>
            <pc:docMk/>
            <pc:sldMk cId="3240192211" sldId="270"/>
            <ac:spMk id="2" creationId="{EFB0F733-3AFE-2B42-A853-57D3BEAC23AF}"/>
          </ac:spMkLst>
        </pc:spChg>
      </pc:sldChg>
      <pc:sldChg chg="modSp">
        <pc:chgData name="Thierno Abdourahmane Balde (tbalde1)" userId="S::thierno_abdourahmane.balde@smail.th-koeln.de::42a706c0-a010-4c2c-a195-9262a22169dc" providerId="AD" clId="Web-{C243586F-57EB-41A8-BADC-A20BDB69436E}" dt="2022-08-15T22:23:54.906" v="550" actId="20577"/>
        <pc:sldMkLst>
          <pc:docMk/>
          <pc:sldMk cId="4196067513" sldId="286"/>
        </pc:sldMkLst>
        <pc:spChg chg="mod">
          <ac:chgData name="Thierno Abdourahmane Balde (tbalde1)" userId="S::thierno_abdourahmane.balde@smail.th-koeln.de::42a706c0-a010-4c2c-a195-9262a22169dc" providerId="AD" clId="Web-{C243586F-57EB-41A8-BADC-A20BDB69436E}" dt="2022-08-15T22:23:54.906" v="550" actId="20577"/>
          <ac:spMkLst>
            <pc:docMk/>
            <pc:sldMk cId="4196067513" sldId="286"/>
            <ac:spMk id="2" creationId="{0142C2A1-0E5D-574C-B9BF-9E6108231182}"/>
          </ac:spMkLst>
        </pc:spChg>
      </pc:sldChg>
      <pc:sldChg chg="modSp">
        <pc:chgData name="Thierno Abdourahmane Balde (tbalde1)" userId="S::thierno_abdourahmane.balde@smail.th-koeln.de::42a706c0-a010-4c2c-a195-9262a22169dc" providerId="AD" clId="Web-{C243586F-57EB-41A8-BADC-A20BDB69436E}" dt="2022-08-15T22:14:51.370" v="527" actId="20577"/>
        <pc:sldMkLst>
          <pc:docMk/>
          <pc:sldMk cId="1446607075" sldId="287"/>
        </pc:sldMkLst>
        <pc:spChg chg="mod">
          <ac:chgData name="Thierno Abdourahmane Balde (tbalde1)" userId="S::thierno_abdourahmane.balde@smail.th-koeln.de::42a706c0-a010-4c2c-a195-9262a22169dc" providerId="AD" clId="Web-{C243586F-57EB-41A8-BADC-A20BDB69436E}" dt="2022-08-15T22:14:51.370" v="527" actId="20577"/>
          <ac:spMkLst>
            <pc:docMk/>
            <pc:sldMk cId="1446607075" sldId="287"/>
            <ac:spMk id="2" creationId="{53C6A451-40EF-1DE0-0784-4EFDCDC0576D}"/>
          </ac:spMkLst>
        </pc:spChg>
      </pc:sldChg>
      <pc:sldChg chg="modSp">
        <pc:chgData name="Thierno Abdourahmane Balde (tbalde1)" userId="S::thierno_abdourahmane.balde@smail.th-koeln.de::42a706c0-a010-4c2c-a195-9262a22169dc" providerId="AD" clId="Web-{C243586F-57EB-41A8-BADC-A20BDB69436E}" dt="2022-08-15T22:22:36.137" v="543" actId="1076"/>
        <pc:sldMkLst>
          <pc:docMk/>
          <pc:sldMk cId="3463664398" sldId="288"/>
        </pc:sldMkLst>
        <pc:spChg chg="mod">
          <ac:chgData name="Thierno Abdourahmane Balde (tbalde1)" userId="S::thierno_abdourahmane.balde@smail.th-koeln.de::42a706c0-a010-4c2c-a195-9262a22169dc" providerId="AD" clId="Web-{C243586F-57EB-41A8-BADC-A20BDB69436E}" dt="2022-08-15T22:22:36.137" v="543" actId="1076"/>
          <ac:spMkLst>
            <pc:docMk/>
            <pc:sldMk cId="3463664398" sldId="288"/>
            <ac:spMk id="2" creationId="{41BB77E3-1FCB-6448-8A17-7FBBD6520363}"/>
          </ac:spMkLst>
        </pc:spChg>
      </pc:sldChg>
      <pc:sldChg chg="modSp">
        <pc:chgData name="Thierno Abdourahmane Balde (tbalde1)" userId="S::thierno_abdourahmane.balde@smail.th-koeln.de::42a706c0-a010-4c2c-a195-9262a22169dc" providerId="AD" clId="Web-{C243586F-57EB-41A8-BADC-A20BDB69436E}" dt="2022-08-15T21:57:25.424" v="497" actId="20577"/>
        <pc:sldMkLst>
          <pc:docMk/>
          <pc:sldMk cId="3728236488" sldId="289"/>
        </pc:sldMkLst>
        <pc:spChg chg="mod">
          <ac:chgData name="Thierno Abdourahmane Balde (tbalde1)" userId="S::thierno_abdourahmane.balde@smail.th-koeln.de::42a706c0-a010-4c2c-a195-9262a22169dc" providerId="AD" clId="Web-{C243586F-57EB-41A8-BADC-A20BDB69436E}" dt="2022-08-15T21:57:25.424" v="497" actId="20577"/>
          <ac:spMkLst>
            <pc:docMk/>
            <pc:sldMk cId="3728236488" sldId="289"/>
            <ac:spMk id="9" creationId="{4D79BA5D-F5CF-3873-53ED-714C8EE0B536}"/>
          </ac:spMkLst>
        </pc:spChg>
      </pc:sldChg>
      <pc:sldChg chg="addSp delSp modSp">
        <pc:chgData name="Thierno Abdourahmane Balde (tbalde1)" userId="S::thierno_abdourahmane.balde@smail.th-koeln.de::42a706c0-a010-4c2c-a195-9262a22169dc" providerId="AD" clId="Web-{C243586F-57EB-41A8-BADC-A20BDB69436E}" dt="2022-08-15T22:21:55.136" v="536" actId="20577"/>
        <pc:sldMkLst>
          <pc:docMk/>
          <pc:sldMk cId="3340991918" sldId="290"/>
        </pc:sldMkLst>
        <pc:spChg chg="mod">
          <ac:chgData name="Thierno Abdourahmane Balde (tbalde1)" userId="S::thierno_abdourahmane.balde@smail.th-koeln.de::42a706c0-a010-4c2c-a195-9262a22169dc" providerId="AD" clId="Web-{C243586F-57EB-41A8-BADC-A20BDB69436E}" dt="2022-08-15T22:21:55.136" v="536" actId="20577"/>
          <ac:spMkLst>
            <pc:docMk/>
            <pc:sldMk cId="3340991918" sldId="290"/>
            <ac:spMk id="2" creationId="{9314620E-1AF1-3748-874F-C73F3740B437}"/>
          </ac:spMkLst>
        </pc:spChg>
        <pc:spChg chg="add del mod">
          <ac:chgData name="Thierno Abdourahmane Balde (tbalde1)" userId="S::thierno_abdourahmane.balde@smail.th-koeln.de::42a706c0-a010-4c2c-a195-9262a22169dc" providerId="AD" clId="Web-{C243586F-57EB-41A8-BADC-A20BDB69436E}" dt="2022-08-15T21:43:14.749" v="443"/>
          <ac:spMkLst>
            <pc:docMk/>
            <pc:sldMk cId="3340991918" sldId="290"/>
            <ac:spMk id="7" creationId="{C55DE46A-10CF-0FF2-C796-927CA7616AE4}"/>
          </ac:spMkLst>
        </pc:spChg>
      </pc:sldChg>
      <pc:sldChg chg="addSp delSp modSp">
        <pc:chgData name="Thierno Abdourahmane Balde (tbalde1)" userId="S::thierno_abdourahmane.balde@smail.th-koeln.de::42a706c0-a010-4c2c-a195-9262a22169dc" providerId="AD" clId="Web-{C243586F-57EB-41A8-BADC-A20BDB69436E}" dt="2022-08-15T22:21:59.839" v="537" actId="20577"/>
        <pc:sldMkLst>
          <pc:docMk/>
          <pc:sldMk cId="3628102740" sldId="291"/>
        </pc:sldMkLst>
        <pc:spChg chg="mod">
          <ac:chgData name="Thierno Abdourahmane Balde (tbalde1)" userId="S::thierno_abdourahmane.balde@smail.th-koeln.de::42a706c0-a010-4c2c-a195-9262a22169dc" providerId="AD" clId="Web-{C243586F-57EB-41A8-BADC-A20BDB69436E}" dt="2022-08-15T22:21:59.839" v="537" actId="20577"/>
          <ac:spMkLst>
            <pc:docMk/>
            <pc:sldMk cId="3628102740" sldId="291"/>
            <ac:spMk id="2" creationId="{2394E0A7-FECC-AC45-BE98-6D7D88B70FFF}"/>
          </ac:spMkLst>
        </pc:spChg>
        <pc:graphicFrameChg chg="add del mod modGraphic">
          <ac:chgData name="Thierno Abdourahmane Balde (tbalde1)" userId="S::thierno_abdourahmane.balde@smail.th-koeln.de::42a706c0-a010-4c2c-a195-9262a22169dc" providerId="AD" clId="Web-{C243586F-57EB-41A8-BADC-A20BDB69436E}" dt="2022-08-15T21:12:39.673" v="423"/>
          <ac:graphicFrameMkLst>
            <pc:docMk/>
            <pc:sldMk cId="3628102740" sldId="291"/>
            <ac:graphicFrameMk id="6" creationId="{02745D55-C9EB-71BB-A476-9D8A7928C71E}"/>
          </ac:graphicFrameMkLst>
        </pc:graphicFrameChg>
      </pc:sldChg>
      <pc:sldChg chg="modSp">
        <pc:chgData name="Thierno Abdourahmane Balde (tbalde1)" userId="S::thierno_abdourahmane.balde@smail.th-koeln.de::42a706c0-a010-4c2c-a195-9262a22169dc" providerId="AD" clId="Web-{C243586F-57EB-41A8-BADC-A20BDB69436E}" dt="2022-08-15T22:22:09.074" v="540" actId="20577"/>
        <pc:sldMkLst>
          <pc:docMk/>
          <pc:sldMk cId="1329948171" sldId="296"/>
        </pc:sldMkLst>
        <pc:spChg chg="mod">
          <ac:chgData name="Thierno Abdourahmane Balde (tbalde1)" userId="S::thierno_abdourahmane.balde@smail.th-koeln.de::42a706c0-a010-4c2c-a195-9262a22169dc" providerId="AD" clId="Web-{C243586F-57EB-41A8-BADC-A20BDB69436E}" dt="2022-08-15T22:22:09.074" v="540" actId="20577"/>
          <ac:spMkLst>
            <pc:docMk/>
            <pc:sldMk cId="1329948171" sldId="296"/>
            <ac:spMk id="2" creationId="{0BB1FE71-B5CF-7746-8732-1568E1C9C4D7}"/>
          </ac:spMkLst>
        </pc:spChg>
      </pc:sldChg>
      <pc:sldChg chg="delSp modSp">
        <pc:chgData name="Thierno Abdourahmane Balde (tbalde1)" userId="S::thierno_abdourahmane.balde@smail.th-koeln.de::42a706c0-a010-4c2c-a195-9262a22169dc" providerId="AD" clId="Web-{C243586F-57EB-41A8-BADC-A20BDB69436E}" dt="2022-08-15T22:19:02.724" v="535" actId="20577"/>
        <pc:sldMkLst>
          <pc:docMk/>
          <pc:sldMk cId="1995928342" sldId="300"/>
        </pc:sldMkLst>
        <pc:spChg chg="mod">
          <ac:chgData name="Thierno Abdourahmane Balde (tbalde1)" userId="S::thierno_abdourahmane.balde@smail.th-koeln.de::42a706c0-a010-4c2c-a195-9262a22169dc" providerId="AD" clId="Web-{C243586F-57EB-41A8-BADC-A20BDB69436E}" dt="2022-08-15T21:57:11.689" v="496" actId="20577"/>
          <ac:spMkLst>
            <pc:docMk/>
            <pc:sldMk cId="1995928342" sldId="300"/>
            <ac:spMk id="2" creationId="{BDD7DCCA-7D25-8AB5-CC48-6DACB7AE0765}"/>
          </ac:spMkLst>
        </pc:spChg>
        <pc:spChg chg="mod">
          <ac:chgData name="Thierno Abdourahmane Balde (tbalde1)" userId="S::thierno_abdourahmane.balde@smail.th-koeln.de::42a706c0-a010-4c2c-a195-9262a22169dc" providerId="AD" clId="Web-{C243586F-57EB-41A8-BADC-A20BDB69436E}" dt="2022-08-15T22:19:02.724" v="535" actId="20577"/>
          <ac:spMkLst>
            <pc:docMk/>
            <pc:sldMk cId="1995928342" sldId="300"/>
            <ac:spMk id="3" creationId="{A01CB710-2FFB-764D-6149-6A7A6F8EACE0}"/>
          </ac:spMkLst>
        </pc:spChg>
        <pc:cxnChg chg="del">
          <ac:chgData name="Thierno Abdourahmane Balde (tbalde1)" userId="S::thierno_abdourahmane.balde@smail.th-koeln.de::42a706c0-a010-4c2c-a195-9262a22169dc" providerId="AD" clId="Web-{C243586F-57EB-41A8-BADC-A20BDB69436E}" dt="2022-08-15T21:57:02.001" v="495"/>
          <ac:cxnSpMkLst>
            <pc:docMk/>
            <pc:sldMk cId="1995928342" sldId="300"/>
            <ac:cxnSpMk id="6" creationId="{92A67F3D-C7EF-7549-0483-4A78C3369512}"/>
          </ac:cxnSpMkLst>
        </pc:cxnChg>
      </pc:sldChg>
      <pc:sldChg chg="addSp delSp modSp">
        <pc:chgData name="Thierno Abdourahmane Balde (tbalde1)" userId="S::thierno_abdourahmane.balde@smail.th-koeln.de::42a706c0-a010-4c2c-a195-9262a22169dc" providerId="AD" clId="Web-{C243586F-57EB-41A8-BADC-A20BDB69436E}" dt="2022-08-15T21:58:34.958" v="500" actId="20577"/>
        <pc:sldMkLst>
          <pc:docMk/>
          <pc:sldMk cId="1722640395" sldId="301"/>
        </pc:sldMkLst>
        <pc:spChg chg="mod">
          <ac:chgData name="Thierno Abdourahmane Balde (tbalde1)" userId="S::thierno_abdourahmane.balde@smail.th-koeln.de::42a706c0-a010-4c2c-a195-9262a22169dc" providerId="AD" clId="Web-{C243586F-57EB-41A8-BADC-A20BDB69436E}" dt="2022-08-15T21:58:34.958" v="500" actId="20577"/>
          <ac:spMkLst>
            <pc:docMk/>
            <pc:sldMk cId="1722640395" sldId="301"/>
            <ac:spMk id="5" creationId="{EC057D95-72D1-947C-384E-EF6A7EA8A863}"/>
          </ac:spMkLst>
        </pc:spChg>
        <pc:inkChg chg="add del">
          <ac:chgData name="Thierno Abdourahmane Balde (tbalde1)" userId="S::thierno_abdourahmane.balde@smail.th-koeln.de::42a706c0-a010-4c2c-a195-9262a22169dc" providerId="AD" clId="Web-{C243586F-57EB-41A8-BADC-A20BDB69436E}" dt="2022-08-15T20:56:38.323" v="285"/>
          <ac:inkMkLst>
            <pc:docMk/>
            <pc:sldMk cId="1722640395" sldId="301"/>
            <ac:inkMk id="4" creationId="{B56E7DBD-D523-3ADE-ED36-2407A197CCD7}"/>
          </ac:inkMkLst>
        </pc:inkChg>
        <pc:inkChg chg="add del">
          <ac:chgData name="Thierno Abdourahmane Balde (tbalde1)" userId="S::thierno_abdourahmane.balde@smail.th-koeln.de::42a706c0-a010-4c2c-a195-9262a22169dc" providerId="AD" clId="Web-{C243586F-57EB-41A8-BADC-A20BDB69436E}" dt="2022-08-15T20:57:42.482" v="293"/>
          <ac:inkMkLst>
            <pc:docMk/>
            <pc:sldMk cId="1722640395" sldId="301"/>
            <ac:inkMk id="6" creationId="{E212E83B-E6D0-9D04-40A4-D4DDCF274306}"/>
          </ac:inkMkLst>
        </pc:inkChg>
        <pc:inkChg chg="add del">
          <ac:chgData name="Thierno Abdourahmane Balde (tbalde1)" userId="S::thierno_abdourahmane.balde@smail.th-koeln.de::42a706c0-a010-4c2c-a195-9262a22169dc" providerId="AD" clId="Web-{C243586F-57EB-41A8-BADC-A20BDB69436E}" dt="2022-08-15T20:57:09.637" v="288"/>
          <ac:inkMkLst>
            <pc:docMk/>
            <pc:sldMk cId="1722640395" sldId="301"/>
            <ac:inkMk id="7" creationId="{36CF8661-FB74-B21D-92F7-2CB642B8445C}"/>
          </ac:inkMkLst>
        </pc:inkChg>
        <pc:inkChg chg="add del">
          <ac:chgData name="Thierno Abdourahmane Balde (tbalde1)" userId="S::thierno_abdourahmane.balde@smail.th-koeln.de::42a706c0-a010-4c2c-a195-9262a22169dc" providerId="AD" clId="Web-{C243586F-57EB-41A8-BADC-A20BDB69436E}" dt="2022-08-15T20:57:41.576" v="292"/>
          <ac:inkMkLst>
            <pc:docMk/>
            <pc:sldMk cId="1722640395" sldId="301"/>
            <ac:inkMk id="8" creationId="{6A3AAF50-4FE0-EBB5-C014-F4BEB5280C1B}"/>
          </ac:inkMkLst>
        </pc:inkChg>
        <pc:inkChg chg="add del">
          <ac:chgData name="Thierno Abdourahmane Balde (tbalde1)" userId="S::thierno_abdourahmane.balde@smail.th-koeln.de::42a706c0-a010-4c2c-a195-9262a22169dc" providerId="AD" clId="Web-{C243586F-57EB-41A8-BADC-A20BDB69436E}" dt="2022-08-15T20:57:38.654" v="291"/>
          <ac:inkMkLst>
            <pc:docMk/>
            <pc:sldMk cId="1722640395" sldId="301"/>
            <ac:inkMk id="9" creationId="{B0E4CDFA-7130-5899-467E-D90A15FA3C7D}"/>
          </ac:inkMkLst>
        </pc:inkChg>
        <pc:inkChg chg="add del">
          <ac:chgData name="Thierno Abdourahmane Balde (tbalde1)" userId="S::thierno_abdourahmane.balde@smail.th-koeln.de::42a706c0-a010-4c2c-a195-9262a22169dc" providerId="AD" clId="Web-{C243586F-57EB-41A8-BADC-A20BDB69436E}" dt="2022-08-15T20:58:28.812" v="323"/>
          <ac:inkMkLst>
            <pc:docMk/>
            <pc:sldMk cId="1722640395" sldId="301"/>
            <ac:inkMk id="10" creationId="{56355626-4045-8C39-A054-F19C06F5DE77}"/>
          </ac:inkMkLst>
        </pc:inkChg>
        <pc:inkChg chg="add del">
          <ac:chgData name="Thierno Abdourahmane Balde (tbalde1)" userId="S::thierno_abdourahmane.balde@smail.th-koeln.de::42a706c0-a010-4c2c-a195-9262a22169dc" providerId="AD" clId="Web-{C243586F-57EB-41A8-BADC-A20BDB69436E}" dt="2022-08-15T20:58:28.812" v="322"/>
          <ac:inkMkLst>
            <pc:docMk/>
            <pc:sldMk cId="1722640395" sldId="301"/>
            <ac:inkMk id="11" creationId="{B407D68E-8D96-A5C7-3DDF-AA154BE3A815}"/>
          </ac:inkMkLst>
        </pc:inkChg>
        <pc:inkChg chg="add del">
          <ac:chgData name="Thierno Abdourahmane Balde (tbalde1)" userId="S::thierno_abdourahmane.balde@smail.th-koeln.de::42a706c0-a010-4c2c-a195-9262a22169dc" providerId="AD" clId="Web-{C243586F-57EB-41A8-BADC-A20BDB69436E}" dt="2022-08-15T20:58:06.874" v="301"/>
          <ac:inkMkLst>
            <pc:docMk/>
            <pc:sldMk cId="1722640395" sldId="301"/>
            <ac:inkMk id="12" creationId="{DE9E7FB5-6F59-7C69-7862-43888B4182B0}"/>
          </ac:inkMkLst>
        </pc:inkChg>
        <pc:inkChg chg="add del">
          <ac:chgData name="Thierno Abdourahmane Balde (tbalde1)" userId="S::thierno_abdourahmane.balde@smail.th-koeln.de::42a706c0-a010-4c2c-a195-9262a22169dc" providerId="AD" clId="Web-{C243586F-57EB-41A8-BADC-A20BDB69436E}" dt="2022-08-15T20:58:06.014" v="300"/>
          <ac:inkMkLst>
            <pc:docMk/>
            <pc:sldMk cId="1722640395" sldId="301"/>
            <ac:inkMk id="13" creationId="{A710FEEB-1633-E698-33CC-67C39D90D486}"/>
          </ac:inkMkLst>
        </pc:inkChg>
        <pc:inkChg chg="add del">
          <ac:chgData name="Thierno Abdourahmane Balde (tbalde1)" userId="S::thierno_abdourahmane.balde@smail.th-koeln.de::42a706c0-a010-4c2c-a195-9262a22169dc" providerId="AD" clId="Web-{C243586F-57EB-41A8-BADC-A20BDB69436E}" dt="2022-08-15T20:58:03.483" v="299"/>
          <ac:inkMkLst>
            <pc:docMk/>
            <pc:sldMk cId="1722640395" sldId="301"/>
            <ac:inkMk id="14" creationId="{DD18A509-FC55-0506-B17A-8905E36D145A}"/>
          </ac:inkMkLst>
        </pc:inkChg>
        <pc:inkChg chg="add del">
          <ac:chgData name="Thierno Abdourahmane Balde (tbalde1)" userId="S::thierno_abdourahmane.balde@smail.th-koeln.de::42a706c0-a010-4c2c-a195-9262a22169dc" providerId="AD" clId="Web-{C243586F-57EB-41A8-BADC-A20BDB69436E}" dt="2022-08-15T20:58:20.968" v="321"/>
          <ac:inkMkLst>
            <pc:docMk/>
            <pc:sldMk cId="1722640395" sldId="301"/>
            <ac:inkMk id="15" creationId="{BADB0822-AAE8-C1DD-A921-26449954321F}"/>
          </ac:inkMkLst>
        </pc:inkChg>
        <pc:inkChg chg="add del">
          <ac:chgData name="Thierno Abdourahmane Balde (tbalde1)" userId="S::thierno_abdourahmane.balde@smail.th-koeln.de::42a706c0-a010-4c2c-a195-9262a22169dc" providerId="AD" clId="Web-{C243586F-57EB-41A8-BADC-A20BDB69436E}" dt="2022-08-15T20:58:39.114" v="325"/>
          <ac:inkMkLst>
            <pc:docMk/>
            <pc:sldMk cId="1722640395" sldId="301"/>
            <ac:inkMk id="16" creationId="{2B5194AA-88E9-F057-F3FC-3C3854E02F90}"/>
          </ac:inkMkLst>
        </pc:inkChg>
        <pc:inkChg chg="add del">
          <ac:chgData name="Thierno Abdourahmane Balde (tbalde1)" userId="S::thierno_abdourahmane.balde@smail.th-koeln.de::42a706c0-a010-4c2c-a195-9262a22169dc" providerId="AD" clId="Web-{C243586F-57EB-41A8-BADC-A20BDB69436E}" dt="2022-08-15T20:59:12.819" v="329"/>
          <ac:inkMkLst>
            <pc:docMk/>
            <pc:sldMk cId="1722640395" sldId="301"/>
            <ac:inkMk id="17" creationId="{BE4FE0D6-1E57-F40C-351F-EA3136D5C44A}"/>
          </ac:inkMkLst>
        </pc:inkChg>
        <pc:inkChg chg="add del">
          <ac:chgData name="Thierno Abdourahmane Balde (tbalde1)" userId="S::thierno_abdourahmane.balde@smail.th-koeln.de::42a706c0-a010-4c2c-a195-9262a22169dc" providerId="AD" clId="Web-{C243586F-57EB-41A8-BADC-A20BDB69436E}" dt="2022-08-15T20:59:10.334" v="328"/>
          <ac:inkMkLst>
            <pc:docMk/>
            <pc:sldMk cId="1722640395" sldId="301"/>
            <ac:inkMk id="18" creationId="{006DAFB6-A302-201D-E004-34A68EB8E6E0}"/>
          </ac:inkMkLst>
        </pc:inkChg>
        <pc:inkChg chg="add del">
          <ac:chgData name="Thierno Abdourahmane Balde (tbalde1)" userId="S::thierno_abdourahmane.balde@smail.th-koeln.de::42a706c0-a010-4c2c-a195-9262a22169dc" providerId="AD" clId="Web-{C243586F-57EB-41A8-BADC-A20BDB69436E}" dt="2022-08-15T20:59:27.757" v="333"/>
          <ac:inkMkLst>
            <pc:docMk/>
            <pc:sldMk cId="1722640395" sldId="301"/>
            <ac:inkMk id="19" creationId="{2129B51F-5C74-EC4D-C9A2-5FDE4072E3C1}"/>
          </ac:inkMkLst>
        </pc:inkChg>
        <pc:inkChg chg="add del">
          <ac:chgData name="Thierno Abdourahmane Balde (tbalde1)" userId="S::thierno_abdourahmane.balde@smail.th-koeln.de::42a706c0-a010-4c2c-a195-9262a22169dc" providerId="AD" clId="Web-{C243586F-57EB-41A8-BADC-A20BDB69436E}" dt="2022-08-15T20:59:25.350" v="332"/>
          <ac:inkMkLst>
            <pc:docMk/>
            <pc:sldMk cId="1722640395" sldId="301"/>
            <ac:inkMk id="20" creationId="{56CDC419-967A-4C06-905D-973C90B43F03}"/>
          </ac:inkMkLst>
        </pc:inkChg>
        <pc:inkChg chg="add del">
          <ac:chgData name="Thierno Abdourahmane Balde (tbalde1)" userId="S::thierno_abdourahmane.balde@smail.th-koeln.de::42a706c0-a010-4c2c-a195-9262a22169dc" providerId="AD" clId="Web-{C243586F-57EB-41A8-BADC-A20BDB69436E}" dt="2022-08-15T20:59:37.960" v="335"/>
          <ac:inkMkLst>
            <pc:docMk/>
            <pc:sldMk cId="1722640395" sldId="301"/>
            <ac:inkMk id="21" creationId="{F9962C7A-7E27-1634-6BB0-C7251DB34C5A}"/>
          </ac:inkMkLst>
        </pc:inkChg>
        <pc:inkChg chg="add del">
          <ac:chgData name="Thierno Abdourahmane Balde (tbalde1)" userId="S::thierno_abdourahmane.balde@smail.th-koeln.de::42a706c0-a010-4c2c-a195-9262a22169dc" providerId="AD" clId="Web-{C243586F-57EB-41A8-BADC-A20BDB69436E}" dt="2022-08-15T20:59:43.898" v="337"/>
          <ac:inkMkLst>
            <pc:docMk/>
            <pc:sldMk cId="1722640395" sldId="301"/>
            <ac:inkMk id="22" creationId="{A4742F74-78AA-44AB-9FF1-C34DA3602B6E}"/>
          </ac:inkMkLst>
        </pc:inkChg>
        <pc:inkChg chg="add del">
          <ac:chgData name="Thierno Abdourahmane Balde (tbalde1)" userId="S::thierno_abdourahmane.balde@smail.th-koeln.de::42a706c0-a010-4c2c-a195-9262a22169dc" providerId="AD" clId="Web-{C243586F-57EB-41A8-BADC-A20BDB69436E}" dt="2022-08-15T21:00:02.274" v="341"/>
          <ac:inkMkLst>
            <pc:docMk/>
            <pc:sldMk cId="1722640395" sldId="301"/>
            <ac:inkMk id="23" creationId="{497F92C0-8764-BA5B-8BDA-B0B8DFD2ED3F}"/>
          </ac:inkMkLst>
        </pc:inkChg>
        <pc:inkChg chg="add del">
          <ac:chgData name="Thierno Abdourahmane Balde (tbalde1)" userId="S::thierno_abdourahmane.balde@smail.th-koeln.de::42a706c0-a010-4c2c-a195-9262a22169dc" providerId="AD" clId="Web-{C243586F-57EB-41A8-BADC-A20BDB69436E}" dt="2022-08-15T20:59:57.555" v="340"/>
          <ac:inkMkLst>
            <pc:docMk/>
            <pc:sldMk cId="1722640395" sldId="301"/>
            <ac:inkMk id="24" creationId="{3BD18EC5-93CD-68A9-D0B4-B818826F0F8F}"/>
          </ac:inkMkLst>
        </pc:inkChg>
        <pc:inkChg chg="add del">
          <ac:chgData name="Thierno Abdourahmane Balde (tbalde1)" userId="S::thierno_abdourahmane.balde@smail.th-koeln.de::42a706c0-a010-4c2c-a195-9262a22169dc" providerId="AD" clId="Web-{C243586F-57EB-41A8-BADC-A20BDB69436E}" dt="2022-08-15T21:00:13.837" v="343"/>
          <ac:inkMkLst>
            <pc:docMk/>
            <pc:sldMk cId="1722640395" sldId="301"/>
            <ac:inkMk id="25" creationId="{A84E8113-BE9F-F1C0-75C5-2ECFD0DF0D09}"/>
          </ac:inkMkLst>
        </pc:inkChg>
        <pc:inkChg chg="add del mod">
          <ac:chgData name="Thierno Abdourahmane Balde (tbalde1)" userId="S::thierno_abdourahmane.balde@smail.th-koeln.de::42a706c0-a010-4c2c-a195-9262a22169dc" providerId="AD" clId="Web-{C243586F-57EB-41A8-BADC-A20BDB69436E}" dt="2022-08-15T21:00:43.622" v="351"/>
          <ac:inkMkLst>
            <pc:docMk/>
            <pc:sldMk cId="1722640395" sldId="301"/>
            <ac:inkMk id="26" creationId="{9F05E9E3-E8FD-A60F-0F61-3092979E3C26}"/>
          </ac:inkMkLst>
        </pc:inkChg>
        <pc:inkChg chg="add">
          <ac:chgData name="Thierno Abdourahmane Balde (tbalde1)" userId="S::thierno_abdourahmane.balde@smail.th-koeln.de::42a706c0-a010-4c2c-a195-9262a22169dc" providerId="AD" clId="Web-{C243586F-57EB-41A8-BADC-A20BDB69436E}" dt="2022-08-15T21:00:50.310" v="352"/>
          <ac:inkMkLst>
            <pc:docMk/>
            <pc:sldMk cId="1722640395" sldId="301"/>
            <ac:inkMk id="27" creationId="{4C0AE5C2-9973-470A-B9B9-3134FC168B55}"/>
          </ac:inkMkLst>
        </pc:inkChg>
        <pc:inkChg chg="add del">
          <ac:chgData name="Thierno Abdourahmane Balde (tbalde1)" userId="S::thierno_abdourahmane.balde@smail.th-koeln.de::42a706c0-a010-4c2c-a195-9262a22169dc" providerId="AD" clId="Web-{C243586F-57EB-41A8-BADC-A20BDB69436E}" dt="2022-08-15T21:00:56.966" v="354"/>
          <ac:inkMkLst>
            <pc:docMk/>
            <pc:sldMk cId="1722640395" sldId="301"/>
            <ac:inkMk id="28" creationId="{0C2B8823-9711-7EDA-EE6E-EE5C7CBF19F1}"/>
          </ac:inkMkLst>
        </pc:inkChg>
        <pc:inkChg chg="add">
          <ac:chgData name="Thierno Abdourahmane Balde (tbalde1)" userId="S::thierno_abdourahmane.balde@smail.th-koeln.de::42a706c0-a010-4c2c-a195-9262a22169dc" providerId="AD" clId="Web-{C243586F-57EB-41A8-BADC-A20BDB69436E}" dt="2022-08-15T21:01:02.029" v="355"/>
          <ac:inkMkLst>
            <pc:docMk/>
            <pc:sldMk cId="1722640395" sldId="301"/>
            <ac:inkMk id="29" creationId="{2EB5ECC8-2958-D041-C218-4F3A31A06384}"/>
          </ac:inkMkLst>
        </pc:inkChg>
        <pc:inkChg chg="add del">
          <ac:chgData name="Thierno Abdourahmane Balde (tbalde1)" userId="S::thierno_abdourahmane.balde@smail.th-koeln.de::42a706c0-a010-4c2c-a195-9262a22169dc" providerId="AD" clId="Web-{C243586F-57EB-41A8-BADC-A20BDB69436E}" dt="2022-08-15T21:01:20.671" v="357"/>
          <ac:inkMkLst>
            <pc:docMk/>
            <pc:sldMk cId="1722640395" sldId="301"/>
            <ac:inkMk id="30" creationId="{5D6493C5-EBD6-EB28-3351-7EBAA2903B82}"/>
          </ac:inkMkLst>
        </pc:inkChg>
        <pc:inkChg chg="add">
          <ac:chgData name="Thierno Abdourahmane Balde (tbalde1)" userId="S::thierno_abdourahmane.balde@smail.th-koeln.de::42a706c0-a010-4c2c-a195-9262a22169dc" providerId="AD" clId="Web-{C243586F-57EB-41A8-BADC-A20BDB69436E}" dt="2022-08-15T21:01:24.328" v="358"/>
          <ac:inkMkLst>
            <pc:docMk/>
            <pc:sldMk cId="1722640395" sldId="301"/>
            <ac:inkMk id="31" creationId="{DB7FDDC0-90A5-7DA6-EEF8-46C3CF8D9ECE}"/>
          </ac:inkMkLst>
        </pc:inkChg>
        <pc:inkChg chg="add">
          <ac:chgData name="Thierno Abdourahmane Balde (tbalde1)" userId="S::thierno_abdourahmane.balde@smail.th-koeln.de::42a706c0-a010-4c2c-a195-9262a22169dc" providerId="AD" clId="Web-{C243586F-57EB-41A8-BADC-A20BDB69436E}" dt="2022-08-15T21:01:29.203" v="359"/>
          <ac:inkMkLst>
            <pc:docMk/>
            <pc:sldMk cId="1722640395" sldId="301"/>
            <ac:inkMk id="32" creationId="{44A614B3-9B9E-E8D0-57FC-5AE8A92547AC}"/>
          </ac:inkMkLst>
        </pc:inkChg>
        <pc:inkChg chg="add">
          <ac:chgData name="Thierno Abdourahmane Balde (tbalde1)" userId="S::thierno_abdourahmane.balde@smail.th-koeln.de::42a706c0-a010-4c2c-a195-9262a22169dc" providerId="AD" clId="Web-{C243586F-57EB-41A8-BADC-A20BDB69436E}" dt="2022-08-15T21:01:30.266" v="360"/>
          <ac:inkMkLst>
            <pc:docMk/>
            <pc:sldMk cId="1722640395" sldId="301"/>
            <ac:inkMk id="33" creationId="{2FE11A89-B3B1-A6C1-58B6-F1A39356C5BE}"/>
          </ac:inkMkLst>
        </pc:inkChg>
      </pc:sldChg>
      <pc:sldChg chg="modSp new del">
        <pc:chgData name="Thierno Abdourahmane Balde (tbalde1)" userId="S::thierno_abdourahmane.balde@smail.th-koeln.de::42a706c0-a010-4c2c-a195-9262a22169dc" providerId="AD" clId="Web-{C243586F-57EB-41A8-BADC-A20BDB69436E}" dt="2022-08-15T21:59:37.038" v="512"/>
        <pc:sldMkLst>
          <pc:docMk/>
          <pc:sldMk cId="2286277041" sldId="302"/>
        </pc:sldMkLst>
        <pc:spChg chg="mod">
          <ac:chgData name="Thierno Abdourahmane Balde (tbalde1)" userId="S::thierno_abdourahmane.balde@smail.th-koeln.de::42a706c0-a010-4c2c-a195-9262a22169dc" providerId="AD" clId="Web-{C243586F-57EB-41A8-BADC-A20BDB69436E}" dt="2022-08-15T21:59:28.428" v="508" actId="20577"/>
          <ac:spMkLst>
            <pc:docMk/>
            <pc:sldMk cId="2286277041" sldId="302"/>
            <ac:spMk id="3" creationId="{4225E570-3452-9638-7125-E5DEEEA3B692}"/>
          </ac:spMkLst>
        </pc:spChg>
      </pc:sldChg>
      <pc:sldChg chg="modSp new del">
        <pc:chgData name="Thierno Abdourahmane Balde (tbalde1)" userId="S::thierno_abdourahmane.balde@smail.th-koeln.de::42a706c0-a010-4c2c-a195-9262a22169dc" providerId="AD" clId="Web-{C243586F-57EB-41A8-BADC-A20BDB69436E}" dt="2022-08-15T21:59:34.694" v="511"/>
        <pc:sldMkLst>
          <pc:docMk/>
          <pc:sldMk cId="3130743678" sldId="303"/>
        </pc:sldMkLst>
        <pc:spChg chg="mod">
          <ac:chgData name="Thierno Abdourahmane Balde (tbalde1)" userId="S::thierno_abdourahmane.balde@smail.th-koeln.de::42a706c0-a010-4c2c-a195-9262a22169dc" providerId="AD" clId="Web-{C243586F-57EB-41A8-BADC-A20BDB69436E}" dt="2022-08-15T21:59:30.663" v="510" actId="20577"/>
          <ac:spMkLst>
            <pc:docMk/>
            <pc:sldMk cId="3130743678" sldId="303"/>
            <ac:spMk id="2" creationId="{9EA9BB8A-ABEE-C4E8-C4D7-46BBD69743CD}"/>
          </ac:spMkLst>
        </pc:spChg>
      </pc:sldChg>
    </pc:docChg>
  </pc:docChgLst>
  <pc:docChgLst>
    <pc:chgData name="Thierno Abdourahmane Balde (tbalde1)" userId="S::thierno_abdourahmane.balde@smail.th-koeln.de::42a706c0-a010-4c2c-a195-9262a22169dc" providerId="AD" clId="Web-{A5E3A993-BBA3-480A-9538-06160B6F85FE}"/>
    <pc:docChg chg="addSld delSld modSld">
      <pc:chgData name="Thierno Abdourahmane Balde (tbalde1)" userId="S::thierno_abdourahmane.balde@smail.th-koeln.de::42a706c0-a010-4c2c-a195-9262a22169dc" providerId="AD" clId="Web-{A5E3A993-BBA3-480A-9538-06160B6F85FE}" dt="2022-07-18T18:25:24.980" v="25" actId="20577"/>
      <pc:docMkLst>
        <pc:docMk/>
      </pc:docMkLst>
      <pc:sldChg chg="addSp delSp">
        <pc:chgData name="Thierno Abdourahmane Balde (tbalde1)" userId="S::thierno_abdourahmane.balde@smail.th-koeln.de::42a706c0-a010-4c2c-a195-9262a22169dc" providerId="AD" clId="Web-{A5E3A993-BBA3-480A-9538-06160B6F85FE}" dt="2022-07-18T18:07:48.733" v="11"/>
        <pc:sldMkLst>
          <pc:docMk/>
          <pc:sldMk cId="3728236488" sldId="289"/>
        </pc:sldMkLst>
        <pc:spChg chg="add del">
          <ac:chgData name="Thierno Abdourahmane Balde (tbalde1)" userId="S::thierno_abdourahmane.balde@smail.th-koeln.de::42a706c0-a010-4c2c-a195-9262a22169dc" providerId="AD" clId="Web-{A5E3A993-BBA3-480A-9538-06160B6F85FE}" dt="2022-07-18T18:07:48.733" v="11"/>
          <ac:spMkLst>
            <pc:docMk/>
            <pc:sldMk cId="3728236488" sldId="289"/>
            <ac:spMk id="3" creationId="{8E58716F-89D8-6B5A-38A4-6C9871073D1E}"/>
          </ac:spMkLst>
        </pc:spChg>
      </pc:sldChg>
      <pc:sldChg chg="modSp">
        <pc:chgData name="Thierno Abdourahmane Balde (tbalde1)" userId="S::thierno_abdourahmane.balde@smail.th-koeln.de::42a706c0-a010-4c2c-a195-9262a22169dc" providerId="AD" clId="Web-{A5E3A993-BBA3-480A-9538-06160B6F85FE}" dt="2022-07-18T18:25:24.980" v="25" actId="20577"/>
        <pc:sldMkLst>
          <pc:docMk/>
          <pc:sldMk cId="3340991918" sldId="290"/>
        </pc:sldMkLst>
        <pc:spChg chg="mod">
          <ac:chgData name="Thierno Abdourahmane Balde (tbalde1)" userId="S::thierno_abdourahmane.balde@smail.th-koeln.de::42a706c0-a010-4c2c-a195-9262a22169dc" providerId="AD" clId="Web-{A5E3A993-BBA3-480A-9538-06160B6F85FE}" dt="2022-07-18T18:25:24.980" v="25" actId="20577"/>
          <ac:spMkLst>
            <pc:docMk/>
            <pc:sldMk cId="3340991918" sldId="290"/>
            <ac:spMk id="3" creationId="{01E308F9-7319-BB4E-B169-5FF0C3D5641C}"/>
          </ac:spMkLst>
        </pc:spChg>
      </pc:sldChg>
      <pc:sldChg chg="new del">
        <pc:chgData name="Thierno Abdourahmane Balde (tbalde1)" userId="S::thierno_abdourahmane.balde@smail.th-koeln.de::42a706c0-a010-4c2c-a195-9262a22169dc" providerId="AD" clId="Web-{A5E3A993-BBA3-480A-9538-06160B6F85FE}" dt="2022-07-18T18:05:01.117" v="10"/>
        <pc:sldMkLst>
          <pc:docMk/>
          <pc:sldMk cId="3970744622" sldId="291"/>
        </pc:sldMkLst>
      </pc:sldChg>
    </pc:docChg>
  </pc:docChgLst>
  <pc:docChgLst>
    <pc:chgData name="Thierno Abdourahmane Balde (tbalde1)" userId="S::thierno_abdourahmane.balde@smail.th-koeln.de::42a706c0-a010-4c2c-a195-9262a22169dc" providerId="AD" clId="Web-{13470C54-7384-4F1E-946B-271B3EDF2436}"/>
    <pc:docChg chg="addSld delSld modSld sldOrd">
      <pc:chgData name="Thierno Abdourahmane Balde (tbalde1)" userId="S::thierno_abdourahmane.balde@smail.th-koeln.de::42a706c0-a010-4c2c-a195-9262a22169dc" providerId="AD" clId="Web-{13470C54-7384-4F1E-946B-271B3EDF2436}" dt="2022-07-21T19:01:29.447" v="394" actId="1076"/>
      <pc:docMkLst>
        <pc:docMk/>
      </pc:docMkLst>
      <pc:sldChg chg="modSp">
        <pc:chgData name="Thierno Abdourahmane Balde (tbalde1)" userId="S::thierno_abdourahmane.balde@smail.th-koeln.de::42a706c0-a010-4c2c-a195-9262a22169dc" providerId="AD" clId="Web-{13470C54-7384-4F1E-946B-271B3EDF2436}" dt="2022-07-21T19:01:29.447" v="394" actId="1076"/>
        <pc:sldMkLst>
          <pc:docMk/>
          <pc:sldMk cId="1915514572" sldId="256"/>
        </pc:sldMkLst>
        <pc:spChg chg="mod">
          <ac:chgData name="Thierno Abdourahmane Balde (tbalde1)" userId="S::thierno_abdourahmane.balde@smail.th-koeln.de::42a706c0-a010-4c2c-a195-9262a22169dc" providerId="AD" clId="Web-{13470C54-7384-4F1E-946B-271B3EDF2436}" dt="2022-07-21T19:01:29.447" v="394" actId="1076"/>
          <ac:spMkLst>
            <pc:docMk/>
            <pc:sldMk cId="1915514572" sldId="256"/>
            <ac:spMk id="2" creationId="{20568324-7CCC-524D-A021-4027F5C3BBD6}"/>
          </ac:spMkLst>
        </pc:spChg>
        <pc:spChg chg="mod">
          <ac:chgData name="Thierno Abdourahmane Balde (tbalde1)" userId="S::thierno_abdourahmane.balde@smail.th-koeln.de::42a706c0-a010-4c2c-a195-9262a22169dc" providerId="AD" clId="Web-{13470C54-7384-4F1E-946B-271B3EDF2436}" dt="2022-07-21T19:01:25.165" v="393" actId="1076"/>
          <ac:spMkLst>
            <pc:docMk/>
            <pc:sldMk cId="1915514572" sldId="256"/>
            <ac:spMk id="3" creationId="{9D6510FF-332B-3D44-86B0-DEF4973BEE06}"/>
          </ac:spMkLst>
        </pc:spChg>
      </pc:sldChg>
      <pc:sldChg chg="modSp ord">
        <pc:chgData name="Thierno Abdourahmane Balde (tbalde1)" userId="S::thierno_abdourahmane.balde@smail.th-koeln.de::42a706c0-a010-4c2c-a195-9262a22169dc" providerId="AD" clId="Web-{13470C54-7384-4F1E-946B-271B3EDF2436}" dt="2022-07-21T18:52:24.690" v="294" actId="20577"/>
        <pc:sldMkLst>
          <pc:docMk/>
          <pc:sldMk cId="2392444413" sldId="257"/>
        </pc:sldMkLst>
        <pc:spChg chg="mod">
          <ac:chgData name="Thierno Abdourahmane Balde (tbalde1)" userId="S::thierno_abdourahmane.balde@smail.th-koeln.de::42a706c0-a010-4c2c-a195-9262a22169dc" providerId="AD" clId="Web-{13470C54-7384-4F1E-946B-271B3EDF2436}" dt="2022-07-21T18:52:24.690" v="294" actId="20577"/>
          <ac:spMkLst>
            <pc:docMk/>
            <pc:sldMk cId="2392444413" sldId="257"/>
            <ac:spMk id="2" creationId="{949A33E5-0DC2-0E4A-8746-AF2E8533C907}"/>
          </ac:spMkLst>
        </pc:spChg>
      </pc:sldChg>
      <pc:sldChg chg="del">
        <pc:chgData name="Thierno Abdourahmane Balde (tbalde1)" userId="S::thierno_abdourahmane.balde@smail.th-koeln.de::42a706c0-a010-4c2c-a195-9262a22169dc" providerId="AD" clId="Web-{13470C54-7384-4F1E-946B-271B3EDF2436}" dt="2022-07-21T18:56:38.697" v="303"/>
        <pc:sldMkLst>
          <pc:docMk/>
          <pc:sldMk cId="3634177959" sldId="258"/>
        </pc:sldMkLst>
      </pc:sldChg>
      <pc:sldChg chg="del">
        <pc:chgData name="Thierno Abdourahmane Balde (tbalde1)" userId="S::thierno_abdourahmane.balde@smail.th-koeln.de::42a706c0-a010-4c2c-a195-9262a22169dc" providerId="AD" clId="Web-{13470C54-7384-4F1E-946B-271B3EDF2436}" dt="2022-07-21T18:57:18.667" v="304"/>
        <pc:sldMkLst>
          <pc:docMk/>
          <pc:sldMk cId="2371313019" sldId="259"/>
        </pc:sldMkLst>
      </pc:sldChg>
      <pc:sldChg chg="del">
        <pc:chgData name="Thierno Abdourahmane Balde (tbalde1)" userId="S::thierno_abdourahmane.balde@smail.th-koeln.de::42a706c0-a010-4c2c-a195-9262a22169dc" providerId="AD" clId="Web-{13470C54-7384-4F1E-946B-271B3EDF2436}" dt="2022-07-21T18:57:38.199" v="305"/>
        <pc:sldMkLst>
          <pc:docMk/>
          <pc:sldMk cId="1997395642" sldId="260"/>
        </pc:sldMkLst>
      </pc:sldChg>
      <pc:sldChg chg="del">
        <pc:chgData name="Thierno Abdourahmane Balde (tbalde1)" userId="S::thierno_abdourahmane.balde@smail.th-koeln.de::42a706c0-a010-4c2c-a195-9262a22169dc" providerId="AD" clId="Web-{13470C54-7384-4F1E-946B-271B3EDF2436}" dt="2022-07-21T18:54:26.944" v="295"/>
        <pc:sldMkLst>
          <pc:docMk/>
          <pc:sldMk cId="17112960" sldId="261"/>
        </pc:sldMkLst>
      </pc:sldChg>
      <pc:sldChg chg="modSp ord">
        <pc:chgData name="Thierno Abdourahmane Balde (tbalde1)" userId="S::thierno_abdourahmane.balde@smail.th-koeln.de::42a706c0-a010-4c2c-a195-9262a22169dc" providerId="AD" clId="Web-{13470C54-7384-4F1E-946B-271B3EDF2436}" dt="2022-07-21T17:15:33.598" v="174" actId="20577"/>
        <pc:sldMkLst>
          <pc:docMk/>
          <pc:sldMk cId="4202989397" sldId="264"/>
        </pc:sldMkLst>
        <pc:spChg chg="mod">
          <ac:chgData name="Thierno Abdourahmane Balde (tbalde1)" userId="S::thierno_abdourahmane.balde@smail.th-koeln.de::42a706c0-a010-4c2c-a195-9262a22169dc" providerId="AD" clId="Web-{13470C54-7384-4F1E-946B-271B3EDF2436}" dt="2022-07-21T17:15:33.598" v="174" actId="20577"/>
          <ac:spMkLst>
            <pc:docMk/>
            <pc:sldMk cId="4202989397" sldId="264"/>
            <ac:spMk id="6" creationId="{2BF3135E-5C0C-184E-A4A2-F022608A4B0E}"/>
          </ac:spMkLst>
        </pc:spChg>
        <pc:spChg chg="mod">
          <ac:chgData name="Thierno Abdourahmane Balde (tbalde1)" userId="S::thierno_abdourahmane.balde@smail.th-koeln.de::42a706c0-a010-4c2c-a195-9262a22169dc" providerId="AD" clId="Web-{13470C54-7384-4F1E-946B-271B3EDF2436}" dt="2022-07-21T17:12:56.666" v="146" actId="20577"/>
          <ac:spMkLst>
            <pc:docMk/>
            <pc:sldMk cId="4202989397" sldId="264"/>
            <ac:spMk id="7" creationId="{C45F1EA3-E722-DB44-887A-AC3A809BD15C}"/>
          </ac:spMkLst>
        </pc:spChg>
      </pc:sldChg>
      <pc:sldChg chg="ord">
        <pc:chgData name="Thierno Abdourahmane Balde (tbalde1)" userId="S::thierno_abdourahmane.balde@smail.th-koeln.de::42a706c0-a010-4c2c-a195-9262a22169dc" providerId="AD" clId="Web-{13470C54-7384-4F1E-946B-271B3EDF2436}" dt="2022-07-21T18:56:05.822" v="302"/>
        <pc:sldMkLst>
          <pc:docMk/>
          <pc:sldMk cId="2487515859" sldId="266"/>
        </pc:sldMkLst>
      </pc:sldChg>
      <pc:sldChg chg="ord">
        <pc:chgData name="Thierno Abdourahmane Balde (tbalde1)" userId="S::thierno_abdourahmane.balde@smail.th-koeln.de::42a706c0-a010-4c2c-a195-9262a22169dc" providerId="AD" clId="Web-{13470C54-7384-4F1E-946B-271B3EDF2436}" dt="2022-07-21T18:57:43.902" v="306"/>
        <pc:sldMkLst>
          <pc:docMk/>
          <pc:sldMk cId="3240192211" sldId="270"/>
        </pc:sldMkLst>
      </pc:sldChg>
      <pc:sldChg chg="ord">
        <pc:chgData name="Thierno Abdourahmane Balde (tbalde1)" userId="S::thierno_abdourahmane.balde@smail.th-koeln.de::42a706c0-a010-4c2c-a195-9262a22169dc" providerId="AD" clId="Web-{13470C54-7384-4F1E-946B-271B3EDF2436}" dt="2022-07-21T18:55:35.055" v="298"/>
        <pc:sldMkLst>
          <pc:docMk/>
          <pc:sldMk cId="214863778" sldId="283"/>
        </pc:sldMkLst>
      </pc:sldChg>
      <pc:sldChg chg="addSp delSp modSp ord">
        <pc:chgData name="Thierno Abdourahmane Balde (tbalde1)" userId="S::thierno_abdourahmane.balde@smail.th-koeln.de::42a706c0-a010-4c2c-a195-9262a22169dc" providerId="AD" clId="Web-{13470C54-7384-4F1E-946B-271B3EDF2436}" dt="2022-07-21T18:35:24.988" v="286"/>
        <pc:sldMkLst>
          <pc:docMk/>
          <pc:sldMk cId="1446607075" sldId="287"/>
        </pc:sldMkLst>
        <pc:graphicFrameChg chg="add del mod modGraphic">
          <ac:chgData name="Thierno Abdourahmane Balde (tbalde1)" userId="S::thierno_abdourahmane.balde@smail.th-koeln.de::42a706c0-a010-4c2c-a195-9262a22169dc" providerId="AD" clId="Web-{13470C54-7384-4F1E-946B-271B3EDF2436}" dt="2022-07-21T18:35:24.988" v="286"/>
          <ac:graphicFrameMkLst>
            <pc:docMk/>
            <pc:sldMk cId="1446607075" sldId="287"/>
            <ac:graphicFrameMk id="3" creationId="{59F04443-4E46-9B89-80ED-C6E75561D047}"/>
          </ac:graphicFrameMkLst>
        </pc:graphicFrameChg>
        <pc:picChg chg="mod">
          <ac:chgData name="Thierno Abdourahmane Balde (tbalde1)" userId="S::thierno_abdourahmane.balde@smail.th-koeln.de::42a706c0-a010-4c2c-a195-9262a22169dc" providerId="AD" clId="Web-{13470C54-7384-4F1E-946B-271B3EDF2436}" dt="2022-07-21T17:47:45.804" v="274" actId="1076"/>
          <ac:picMkLst>
            <pc:docMk/>
            <pc:sldMk cId="1446607075" sldId="287"/>
            <ac:picMk id="10" creationId="{6F7DE892-5124-C844-80CB-8D710EBB2AD3}"/>
          </ac:picMkLst>
        </pc:picChg>
      </pc:sldChg>
      <pc:sldChg chg="ord">
        <pc:chgData name="Thierno Abdourahmane Balde (tbalde1)" userId="S::thierno_abdourahmane.balde@smail.th-koeln.de::42a706c0-a010-4c2c-a195-9262a22169dc" providerId="AD" clId="Web-{13470C54-7384-4F1E-946B-271B3EDF2436}" dt="2022-07-21T18:55:47.274" v="301"/>
        <pc:sldMkLst>
          <pc:docMk/>
          <pc:sldMk cId="3463664398" sldId="288"/>
        </pc:sldMkLst>
      </pc:sldChg>
      <pc:sldChg chg="modSp">
        <pc:chgData name="Thierno Abdourahmane Balde (tbalde1)" userId="S::thierno_abdourahmane.balde@smail.th-koeln.de::42a706c0-a010-4c2c-a195-9262a22169dc" providerId="AD" clId="Web-{13470C54-7384-4F1E-946B-271B3EDF2436}" dt="2022-07-21T19:01:05.892" v="388" actId="20577"/>
        <pc:sldMkLst>
          <pc:docMk/>
          <pc:sldMk cId="3728236488" sldId="289"/>
        </pc:sldMkLst>
        <pc:spChg chg="mod">
          <ac:chgData name="Thierno Abdourahmane Balde (tbalde1)" userId="S::thierno_abdourahmane.balde@smail.th-koeln.de::42a706c0-a010-4c2c-a195-9262a22169dc" providerId="AD" clId="Web-{13470C54-7384-4F1E-946B-271B3EDF2436}" dt="2022-07-21T19:01:05.892" v="388" actId="20577"/>
          <ac:spMkLst>
            <pc:docMk/>
            <pc:sldMk cId="3728236488" sldId="289"/>
            <ac:spMk id="3" creationId="{07377EEE-B0FC-F341-1B89-273BAD5B6A4E}"/>
          </ac:spMkLst>
        </pc:spChg>
      </pc:sldChg>
      <pc:sldChg chg="modSp">
        <pc:chgData name="Thierno Abdourahmane Balde (tbalde1)" userId="S::thierno_abdourahmane.balde@smail.th-koeln.de::42a706c0-a010-4c2c-a195-9262a22169dc" providerId="AD" clId="Web-{13470C54-7384-4F1E-946B-271B3EDF2436}" dt="2022-07-21T17:19:36.506" v="200" actId="20577"/>
        <pc:sldMkLst>
          <pc:docMk/>
          <pc:sldMk cId="3628102740" sldId="291"/>
        </pc:sldMkLst>
        <pc:spChg chg="mod">
          <ac:chgData name="Thierno Abdourahmane Balde (tbalde1)" userId="S::thierno_abdourahmane.balde@smail.th-koeln.de::42a706c0-a010-4c2c-a195-9262a22169dc" providerId="AD" clId="Web-{13470C54-7384-4F1E-946B-271B3EDF2436}" dt="2022-07-21T17:19:09.770" v="196" actId="20577"/>
          <ac:spMkLst>
            <pc:docMk/>
            <pc:sldMk cId="3628102740" sldId="291"/>
            <ac:spMk id="2" creationId="{2394E0A7-FECC-AC45-BE98-6D7D88B70FFF}"/>
          </ac:spMkLst>
        </pc:spChg>
        <pc:spChg chg="mod">
          <ac:chgData name="Thierno Abdourahmane Balde (tbalde1)" userId="S::thierno_abdourahmane.balde@smail.th-koeln.de::42a706c0-a010-4c2c-a195-9262a22169dc" providerId="AD" clId="Web-{13470C54-7384-4F1E-946B-271B3EDF2436}" dt="2022-07-21T17:19:36.506" v="200" actId="20577"/>
          <ac:spMkLst>
            <pc:docMk/>
            <pc:sldMk cId="3628102740" sldId="291"/>
            <ac:spMk id="3" creationId="{266A11DC-A746-5249-BCE4-8422902F075C}"/>
          </ac:spMkLst>
        </pc:spChg>
      </pc:sldChg>
      <pc:sldChg chg="modSp">
        <pc:chgData name="Thierno Abdourahmane Balde (tbalde1)" userId="S::thierno_abdourahmane.balde@smail.th-koeln.de::42a706c0-a010-4c2c-a195-9262a22169dc" providerId="AD" clId="Web-{13470C54-7384-4F1E-946B-271B3EDF2436}" dt="2022-07-21T17:46:45.253" v="272" actId="20577"/>
        <pc:sldMkLst>
          <pc:docMk/>
          <pc:sldMk cId="3773393065" sldId="292"/>
        </pc:sldMkLst>
        <pc:spChg chg="mod">
          <ac:chgData name="Thierno Abdourahmane Balde (tbalde1)" userId="S::thierno_abdourahmane.balde@smail.th-koeln.de::42a706c0-a010-4c2c-a195-9262a22169dc" providerId="AD" clId="Web-{13470C54-7384-4F1E-946B-271B3EDF2436}" dt="2022-07-21T17:23:28.712" v="212" actId="20577"/>
          <ac:spMkLst>
            <pc:docMk/>
            <pc:sldMk cId="3773393065" sldId="292"/>
            <ac:spMk id="2" creationId="{2CFFD4BF-D623-5547-9EE4-4CED8A68D6ED}"/>
          </ac:spMkLst>
        </pc:spChg>
        <pc:spChg chg="mod">
          <ac:chgData name="Thierno Abdourahmane Balde (tbalde1)" userId="S::thierno_abdourahmane.balde@smail.th-koeln.de::42a706c0-a010-4c2c-a195-9262a22169dc" providerId="AD" clId="Web-{13470C54-7384-4F1E-946B-271B3EDF2436}" dt="2022-07-21T17:46:45.253" v="272" actId="20577"/>
          <ac:spMkLst>
            <pc:docMk/>
            <pc:sldMk cId="3773393065" sldId="292"/>
            <ac:spMk id="3" creationId="{99C827EC-9C9A-E84F-AC8A-975C68225941}"/>
          </ac:spMkLst>
        </pc:spChg>
      </pc:sldChg>
      <pc:sldChg chg="modSp new">
        <pc:chgData name="Thierno Abdourahmane Balde (tbalde1)" userId="S::thierno_abdourahmane.balde@smail.th-koeln.de::42a706c0-a010-4c2c-a195-9262a22169dc" providerId="AD" clId="Web-{13470C54-7384-4F1E-946B-271B3EDF2436}" dt="2022-07-21T17:19:56.383" v="205" actId="20577"/>
        <pc:sldMkLst>
          <pc:docMk/>
          <pc:sldMk cId="1779412265" sldId="294"/>
        </pc:sldMkLst>
        <pc:spChg chg="mod">
          <ac:chgData name="Thierno Abdourahmane Balde (tbalde1)" userId="S::thierno_abdourahmane.balde@smail.th-koeln.de::42a706c0-a010-4c2c-a195-9262a22169dc" providerId="AD" clId="Web-{13470C54-7384-4F1E-946B-271B3EDF2436}" dt="2022-07-21T17:19:19.599" v="198" actId="20577"/>
          <ac:spMkLst>
            <pc:docMk/>
            <pc:sldMk cId="1779412265" sldId="294"/>
            <ac:spMk id="2" creationId="{172B4E05-BB72-0ADB-E086-72139F88C11B}"/>
          </ac:spMkLst>
        </pc:spChg>
        <pc:spChg chg="mod">
          <ac:chgData name="Thierno Abdourahmane Balde (tbalde1)" userId="S::thierno_abdourahmane.balde@smail.th-koeln.de::42a706c0-a010-4c2c-a195-9262a22169dc" providerId="AD" clId="Web-{13470C54-7384-4F1E-946B-271B3EDF2436}" dt="2022-07-21T17:19:56.383" v="205" actId="20577"/>
          <ac:spMkLst>
            <pc:docMk/>
            <pc:sldMk cId="1779412265" sldId="294"/>
            <ac:spMk id="3" creationId="{73924612-E0E9-6085-4597-3B79701F7E39}"/>
          </ac:spMkLst>
        </pc:spChg>
      </pc:sldChg>
      <pc:sldChg chg="modSp">
        <pc:chgData name="Thierno Abdourahmane Balde (tbalde1)" userId="S::thierno_abdourahmane.balde@smail.th-koeln.de::42a706c0-a010-4c2c-a195-9262a22169dc" providerId="AD" clId="Web-{13470C54-7384-4F1E-946B-271B3EDF2436}" dt="2022-07-21T18:09:57.291" v="276" actId="20577"/>
        <pc:sldMkLst>
          <pc:docMk/>
          <pc:sldMk cId="724072372" sldId="295"/>
        </pc:sldMkLst>
        <pc:spChg chg="mod">
          <ac:chgData name="Thierno Abdourahmane Balde (tbalde1)" userId="S::thierno_abdourahmane.balde@smail.th-koeln.de::42a706c0-a010-4c2c-a195-9262a22169dc" providerId="AD" clId="Web-{13470C54-7384-4F1E-946B-271B3EDF2436}" dt="2022-07-21T18:09:57.291" v="276" actId="20577"/>
          <ac:spMkLst>
            <pc:docMk/>
            <pc:sldMk cId="724072372" sldId="295"/>
            <ac:spMk id="3" creationId="{7CF3636C-8962-6341-AF2A-6C17945006E4}"/>
          </ac:spMkLst>
        </pc:spChg>
      </pc:sldChg>
      <pc:sldChg chg="modSp">
        <pc:chgData name="Thierno Abdourahmane Balde (tbalde1)" userId="S::thierno_abdourahmane.balde@smail.th-koeln.de::42a706c0-a010-4c2c-a195-9262a22169dc" providerId="AD" clId="Web-{13470C54-7384-4F1E-946B-271B3EDF2436}" dt="2022-07-21T18:38:30.399" v="288" actId="20577"/>
        <pc:sldMkLst>
          <pc:docMk/>
          <pc:sldMk cId="1329948171" sldId="296"/>
        </pc:sldMkLst>
        <pc:spChg chg="mod">
          <ac:chgData name="Thierno Abdourahmane Balde (tbalde1)" userId="S::thierno_abdourahmane.balde@smail.th-koeln.de::42a706c0-a010-4c2c-a195-9262a22169dc" providerId="AD" clId="Web-{13470C54-7384-4F1E-946B-271B3EDF2436}" dt="2022-07-21T18:38:30.399" v="288" actId="20577"/>
          <ac:spMkLst>
            <pc:docMk/>
            <pc:sldMk cId="1329948171" sldId="296"/>
            <ac:spMk id="3" creationId="{1E47D2B9-B425-3846-9955-2EDC03323FD0}"/>
          </ac:spMkLst>
        </pc:spChg>
      </pc:sldChg>
    </pc:docChg>
  </pc:docChgLst>
  <pc:docChgLst>
    <pc:chgData name="Thierno Abdourahmane Balde (tbalde1)" userId="S::thierno_abdourahmane.balde@smail.th-koeln.de::42a706c0-a010-4c2c-a195-9262a22169dc" providerId="AD" clId="Web-{DE7A281B-68C1-47DD-8CEF-FF8D25CD3A00}"/>
    <pc:docChg chg="modSld">
      <pc:chgData name="Thierno Abdourahmane Balde (tbalde1)" userId="S::thierno_abdourahmane.balde@smail.th-koeln.de::42a706c0-a010-4c2c-a195-9262a22169dc" providerId="AD" clId="Web-{DE7A281B-68C1-47DD-8CEF-FF8D25CD3A00}" dt="2022-07-19T18:23:55.195" v="16" actId="20577"/>
      <pc:docMkLst>
        <pc:docMk/>
      </pc:docMkLst>
      <pc:sldChg chg="modSp">
        <pc:chgData name="Thierno Abdourahmane Balde (tbalde1)" userId="S::thierno_abdourahmane.balde@smail.th-koeln.de::42a706c0-a010-4c2c-a195-9262a22169dc" providerId="AD" clId="Web-{DE7A281B-68C1-47DD-8CEF-FF8D25CD3A00}" dt="2022-07-19T18:23:55.195" v="16" actId="20577"/>
        <pc:sldMkLst>
          <pc:docMk/>
          <pc:sldMk cId="3628102740" sldId="291"/>
        </pc:sldMkLst>
        <pc:spChg chg="mod">
          <ac:chgData name="Thierno Abdourahmane Balde (tbalde1)" userId="S::thierno_abdourahmane.balde@smail.th-koeln.de::42a706c0-a010-4c2c-a195-9262a22169dc" providerId="AD" clId="Web-{DE7A281B-68C1-47DD-8CEF-FF8D25CD3A00}" dt="2022-07-19T18:23:55.195" v="16" actId="20577"/>
          <ac:spMkLst>
            <pc:docMk/>
            <pc:sldMk cId="3628102740" sldId="291"/>
            <ac:spMk id="3" creationId="{266A11DC-A746-5249-BCE4-8422902F075C}"/>
          </ac:spMkLst>
        </pc:spChg>
      </pc:sldChg>
    </pc:docChg>
  </pc:docChgLst>
  <pc:docChgLst>
    <pc:chgData name="Thierno Abdourahmane Balde (tbalde1)" userId="S::thierno_abdourahmane.balde@smail.th-koeln.de::42a706c0-a010-4c2c-a195-9262a22169dc" providerId="AD" clId="Web-{9A44BF07-F93F-4C03-A777-9E9ECE6FC7CE}"/>
    <pc:docChg chg="modSld">
      <pc:chgData name="Thierno Abdourahmane Balde (tbalde1)" userId="S::thierno_abdourahmane.balde@smail.th-koeln.de::42a706c0-a010-4c2c-a195-9262a22169dc" providerId="AD" clId="Web-{9A44BF07-F93F-4C03-A777-9E9ECE6FC7CE}" dt="2022-07-22T21:18:09.143" v="207" actId="20577"/>
      <pc:docMkLst>
        <pc:docMk/>
      </pc:docMkLst>
      <pc:sldChg chg="addSp delSp modSp">
        <pc:chgData name="Thierno Abdourahmane Balde (tbalde1)" userId="S::thierno_abdourahmane.balde@smail.th-koeln.de::42a706c0-a010-4c2c-a195-9262a22169dc" providerId="AD" clId="Web-{9A44BF07-F93F-4C03-A777-9E9ECE6FC7CE}" dt="2022-07-22T20:53:45.303" v="82"/>
        <pc:sldMkLst>
          <pc:docMk/>
          <pc:sldMk cId="1915514572" sldId="256"/>
        </pc:sldMkLst>
        <pc:spChg chg="mod">
          <ac:chgData name="Thierno Abdourahmane Balde (tbalde1)" userId="S::thierno_abdourahmane.balde@smail.th-koeln.de::42a706c0-a010-4c2c-a195-9262a22169dc" providerId="AD" clId="Web-{9A44BF07-F93F-4C03-A777-9E9ECE6FC7CE}" dt="2022-07-22T20:53:45.303" v="82"/>
          <ac:spMkLst>
            <pc:docMk/>
            <pc:sldMk cId="1915514572" sldId="256"/>
            <ac:spMk id="2" creationId="{20568324-7CCC-524D-A021-4027F5C3BBD6}"/>
          </ac:spMkLst>
        </pc:spChg>
        <pc:spChg chg="mod">
          <ac:chgData name="Thierno Abdourahmane Balde (tbalde1)" userId="S::thierno_abdourahmane.balde@smail.th-koeln.de::42a706c0-a010-4c2c-a195-9262a22169dc" providerId="AD" clId="Web-{9A44BF07-F93F-4C03-A777-9E9ECE6FC7CE}" dt="2022-07-22T20:53:45.303" v="82"/>
          <ac:spMkLst>
            <pc:docMk/>
            <pc:sldMk cId="1915514572" sldId="256"/>
            <ac:spMk id="3" creationId="{9D6510FF-332B-3D44-86B0-DEF4973BEE06}"/>
          </ac:spMkLst>
        </pc:spChg>
        <pc:spChg chg="del">
          <ac:chgData name="Thierno Abdourahmane Balde (tbalde1)" userId="S::thierno_abdourahmane.balde@smail.th-koeln.de::42a706c0-a010-4c2c-a195-9262a22169dc" providerId="AD" clId="Web-{9A44BF07-F93F-4C03-A777-9E9ECE6FC7CE}" dt="2022-07-22T20:45:57.230" v="71"/>
          <ac:spMkLst>
            <pc:docMk/>
            <pc:sldMk cId="1915514572" sldId="256"/>
            <ac:spMk id="28" creationId="{43C823D3-D619-407C-89E0-C6F6B1E7A42A}"/>
          </ac:spMkLst>
        </pc:spChg>
        <pc:spChg chg="del">
          <ac:chgData name="Thierno Abdourahmane Balde (tbalde1)" userId="S::thierno_abdourahmane.balde@smail.th-koeln.de::42a706c0-a010-4c2c-a195-9262a22169dc" providerId="AD" clId="Web-{9A44BF07-F93F-4C03-A777-9E9ECE6FC7CE}" dt="2022-07-22T20:45:57.230" v="71"/>
          <ac:spMkLst>
            <pc:docMk/>
            <pc:sldMk cId="1915514572" sldId="256"/>
            <ac:spMk id="30" creationId="{047F8E3E-2FFA-4A0F-B3C7-E57ADDCFB415}"/>
          </ac:spMkLst>
        </pc:spChg>
        <pc:spChg chg="add del">
          <ac:chgData name="Thierno Abdourahmane Balde (tbalde1)" userId="S::thierno_abdourahmane.balde@smail.th-koeln.de::42a706c0-a010-4c2c-a195-9262a22169dc" providerId="AD" clId="Web-{9A44BF07-F93F-4C03-A777-9E9ECE6FC7CE}" dt="2022-07-22T20:53:45.303" v="82"/>
          <ac:spMkLst>
            <pc:docMk/>
            <pc:sldMk cId="1915514572" sldId="256"/>
            <ac:spMk id="47" creationId="{50D1D739-EDC4-4BE6-A073-9B157E1F9069}"/>
          </ac:spMkLst>
        </pc:spChg>
        <pc:spChg chg="add del">
          <ac:chgData name="Thierno Abdourahmane Balde (tbalde1)" userId="S::thierno_abdourahmane.balde@smail.th-koeln.de::42a706c0-a010-4c2c-a195-9262a22169dc" providerId="AD" clId="Web-{9A44BF07-F93F-4C03-A777-9E9ECE6FC7CE}" dt="2022-07-22T20:53:45.303" v="82"/>
          <ac:spMkLst>
            <pc:docMk/>
            <pc:sldMk cId="1915514572" sldId="256"/>
            <ac:spMk id="49" creationId="{6CDD35A4-E546-4AF3-A8B9-AC24C5C9FA70}"/>
          </ac:spMkLst>
        </pc:spChg>
        <pc:spChg chg="add del">
          <ac:chgData name="Thierno Abdourahmane Balde (tbalde1)" userId="S::thierno_abdourahmane.balde@smail.th-koeln.de::42a706c0-a010-4c2c-a195-9262a22169dc" providerId="AD" clId="Web-{9A44BF07-F93F-4C03-A777-9E9ECE6FC7CE}" dt="2022-07-22T20:53:45.303" v="82"/>
          <ac:spMkLst>
            <pc:docMk/>
            <pc:sldMk cId="1915514572" sldId="256"/>
            <ac:spMk id="54" creationId="{3FDB3BAD-1FA1-4DB1-A266-C42F16A73779}"/>
          </ac:spMkLst>
        </pc:spChg>
        <pc:spChg chg="add del">
          <ac:chgData name="Thierno Abdourahmane Balde (tbalde1)" userId="S::thierno_abdourahmane.balde@smail.th-koeln.de::42a706c0-a010-4c2c-a195-9262a22169dc" providerId="AD" clId="Web-{9A44BF07-F93F-4C03-A777-9E9ECE6FC7CE}" dt="2022-07-22T20:53:45.303" v="82"/>
          <ac:spMkLst>
            <pc:docMk/>
            <pc:sldMk cId="1915514572" sldId="256"/>
            <ac:spMk id="56" creationId="{FBC8546E-499F-4841-A9DB-2AD58327AE7F}"/>
          </ac:spMkLst>
        </pc:spChg>
        <pc:spChg chg="add del">
          <ac:chgData name="Thierno Abdourahmane Balde (tbalde1)" userId="S::thierno_abdourahmane.balde@smail.th-koeln.de::42a706c0-a010-4c2c-a195-9262a22169dc" providerId="AD" clId="Web-{9A44BF07-F93F-4C03-A777-9E9ECE6FC7CE}" dt="2022-07-22T20:53:45.303" v="82"/>
          <ac:spMkLst>
            <pc:docMk/>
            <pc:sldMk cId="1915514572" sldId="256"/>
            <ac:spMk id="58" creationId="{895D96F3-D7F7-48B2-868C-B85202BB0FB0}"/>
          </ac:spMkLst>
        </pc:spChg>
        <pc:grpChg chg="del">
          <ac:chgData name="Thierno Abdourahmane Balde (tbalde1)" userId="S::thierno_abdourahmane.balde@smail.th-koeln.de::42a706c0-a010-4c2c-a195-9262a22169dc" providerId="AD" clId="Web-{9A44BF07-F93F-4C03-A777-9E9ECE6FC7CE}" dt="2022-07-22T20:45:57.230" v="71"/>
          <ac:grpSpMkLst>
            <pc:docMk/>
            <pc:sldMk cId="1915514572" sldId="256"/>
            <ac:grpSpMk id="32" creationId="{33D939F1-7ABE-4D0E-946A-43F37F556AFD}"/>
          </ac:grpSpMkLst>
        </pc:grpChg>
        <pc:grpChg chg="del">
          <ac:chgData name="Thierno Abdourahmane Balde (tbalde1)" userId="S::thierno_abdourahmane.balde@smail.th-koeln.de::42a706c0-a010-4c2c-a195-9262a22169dc" providerId="AD" clId="Web-{9A44BF07-F93F-4C03-A777-9E9ECE6FC7CE}" dt="2022-07-22T20:45:57.230" v="71"/>
          <ac:grpSpMkLst>
            <pc:docMk/>
            <pc:sldMk cId="1915514572" sldId="256"/>
            <ac:grpSpMk id="38" creationId="{9DB3963A-4187-4A72-9DA4-CA6BADE22931}"/>
          </ac:grpSpMkLst>
        </pc:grpChg>
        <pc:picChg chg="add mod">
          <ac:chgData name="Thierno Abdourahmane Balde (tbalde1)" userId="S::thierno_abdourahmane.balde@smail.th-koeln.de::42a706c0-a010-4c2c-a195-9262a22169dc" providerId="AD" clId="Web-{9A44BF07-F93F-4C03-A777-9E9ECE6FC7CE}" dt="2022-07-22T20:53:45.303" v="82"/>
          <ac:picMkLst>
            <pc:docMk/>
            <pc:sldMk cId="1915514572" sldId="256"/>
            <ac:picMk id="4" creationId="{B1F32577-D20C-3892-E085-9D6B8EED5D8B}"/>
          </ac:picMkLst>
        </pc:picChg>
      </pc:sldChg>
      <pc:sldChg chg="addSp delSp modSp">
        <pc:chgData name="Thierno Abdourahmane Balde (tbalde1)" userId="S::thierno_abdourahmane.balde@smail.th-koeln.de::42a706c0-a010-4c2c-a195-9262a22169dc" providerId="AD" clId="Web-{9A44BF07-F93F-4C03-A777-9E9ECE6FC7CE}" dt="2022-07-22T20:58:57.565" v="148"/>
        <pc:sldMkLst>
          <pc:docMk/>
          <pc:sldMk cId="2392444413" sldId="257"/>
        </pc:sldMkLst>
        <pc:spChg chg="mod">
          <ac:chgData name="Thierno Abdourahmane Balde (tbalde1)" userId="S::thierno_abdourahmane.balde@smail.th-koeln.de::42a706c0-a010-4c2c-a195-9262a22169dc" providerId="AD" clId="Web-{9A44BF07-F93F-4C03-A777-9E9ECE6FC7CE}" dt="2022-07-22T20:58:57.565" v="148"/>
          <ac:spMkLst>
            <pc:docMk/>
            <pc:sldMk cId="2392444413" sldId="257"/>
            <ac:spMk id="2" creationId="{949A33E5-0DC2-0E4A-8746-AF2E8533C907}"/>
          </ac:spMkLst>
        </pc:spChg>
        <pc:spChg chg="mod">
          <ac:chgData name="Thierno Abdourahmane Balde (tbalde1)" userId="S::thierno_abdourahmane.balde@smail.th-koeln.de::42a706c0-a010-4c2c-a195-9262a22169dc" providerId="AD" clId="Web-{9A44BF07-F93F-4C03-A777-9E9ECE6FC7CE}" dt="2022-07-22T20:58:57.565" v="148"/>
          <ac:spMkLst>
            <pc:docMk/>
            <pc:sldMk cId="2392444413" sldId="257"/>
            <ac:spMk id="3" creationId="{992209DD-6B62-DA46-BC7E-324375535C7A}"/>
          </ac:spMkLst>
        </pc:spChg>
        <pc:spChg chg="del">
          <ac:chgData name="Thierno Abdourahmane Balde (tbalde1)" userId="S::thierno_abdourahmane.balde@smail.th-koeln.de::42a706c0-a010-4c2c-a195-9262a22169dc" providerId="AD" clId="Web-{9A44BF07-F93F-4C03-A777-9E9ECE6FC7CE}" dt="2022-07-22T20:58:57.565" v="148"/>
          <ac:spMkLst>
            <pc:docMk/>
            <pc:sldMk cId="2392444413" sldId="257"/>
            <ac:spMk id="8" creationId="{FA3C7DEA-BCC2-4295-8850-147993296189}"/>
          </ac:spMkLst>
        </pc:spChg>
        <pc:spChg chg="del">
          <ac:chgData name="Thierno Abdourahmane Balde (tbalde1)" userId="S::thierno_abdourahmane.balde@smail.th-koeln.de::42a706c0-a010-4c2c-a195-9262a22169dc" providerId="AD" clId="Web-{9A44BF07-F93F-4C03-A777-9E9ECE6FC7CE}" dt="2022-07-22T20:58:57.565" v="148"/>
          <ac:spMkLst>
            <pc:docMk/>
            <pc:sldMk cId="2392444413" sldId="257"/>
            <ac:spMk id="10" creationId="{C289949D-B9F6-468A-86FE-2694DC5AE773}"/>
          </ac:spMkLst>
        </pc:spChg>
        <pc:spChg chg="add">
          <ac:chgData name="Thierno Abdourahmane Balde (tbalde1)" userId="S::thierno_abdourahmane.balde@smail.th-koeln.de::42a706c0-a010-4c2c-a195-9262a22169dc" providerId="AD" clId="Web-{9A44BF07-F93F-4C03-A777-9E9ECE6FC7CE}" dt="2022-07-22T20:58:57.565" v="148"/>
          <ac:spMkLst>
            <pc:docMk/>
            <pc:sldMk cId="2392444413" sldId="257"/>
            <ac:spMk id="21" creationId="{85016AEC-0320-4ED0-8ECB-FE11DDDFE17A}"/>
          </ac:spMkLst>
        </pc:spChg>
        <pc:spChg chg="add">
          <ac:chgData name="Thierno Abdourahmane Balde (tbalde1)" userId="S::thierno_abdourahmane.balde@smail.th-koeln.de::42a706c0-a010-4c2c-a195-9262a22169dc" providerId="AD" clId="Web-{9A44BF07-F93F-4C03-A777-9E9ECE6FC7CE}" dt="2022-07-22T20:58:57.565" v="148"/>
          <ac:spMkLst>
            <pc:docMk/>
            <pc:sldMk cId="2392444413" sldId="257"/>
            <ac:spMk id="23" creationId="{D3CDB30C-1F82-41E6-A067-831D6E89184F}"/>
          </ac:spMkLst>
        </pc:spChg>
        <pc:spChg chg="add">
          <ac:chgData name="Thierno Abdourahmane Balde (tbalde1)" userId="S::thierno_abdourahmane.balde@smail.th-koeln.de::42a706c0-a010-4c2c-a195-9262a22169dc" providerId="AD" clId="Web-{9A44BF07-F93F-4C03-A777-9E9ECE6FC7CE}" dt="2022-07-22T20:58:57.565" v="148"/>
          <ac:spMkLst>
            <pc:docMk/>
            <pc:sldMk cId="2392444413" sldId="257"/>
            <ac:spMk id="25" creationId="{2DDA86DD-F997-4F66-A87C-5B58AB6D19EC}"/>
          </ac:spMkLst>
        </pc:spChg>
        <pc:spChg chg="add">
          <ac:chgData name="Thierno Abdourahmane Balde (tbalde1)" userId="S::thierno_abdourahmane.balde@smail.th-koeln.de::42a706c0-a010-4c2c-a195-9262a22169dc" providerId="AD" clId="Web-{9A44BF07-F93F-4C03-A777-9E9ECE6FC7CE}" dt="2022-07-22T20:58:57.565" v="148"/>
          <ac:spMkLst>
            <pc:docMk/>
            <pc:sldMk cId="2392444413" sldId="257"/>
            <ac:spMk id="27" creationId="{D241B827-437E-40A3-A732-669230D6A5BC}"/>
          </ac:spMkLst>
        </pc:spChg>
        <pc:grpChg chg="del">
          <ac:chgData name="Thierno Abdourahmane Balde (tbalde1)" userId="S::thierno_abdourahmane.balde@smail.th-koeln.de::42a706c0-a010-4c2c-a195-9262a22169dc" providerId="AD" clId="Web-{9A44BF07-F93F-4C03-A777-9E9ECE6FC7CE}" dt="2022-07-22T20:58:57.565" v="148"/>
          <ac:grpSpMkLst>
            <pc:docMk/>
            <pc:sldMk cId="2392444413" sldId="257"/>
            <ac:grpSpMk id="12" creationId="{E4DF0958-0C87-4C28-9554-2FADC788C2B1}"/>
          </ac:grpSpMkLst>
        </pc:grpChg>
      </pc:sldChg>
      <pc:sldChg chg="addSp delSp modSp">
        <pc:chgData name="Thierno Abdourahmane Balde (tbalde1)" userId="S::thierno_abdourahmane.balde@smail.th-koeln.de::42a706c0-a010-4c2c-a195-9262a22169dc" providerId="AD" clId="Web-{9A44BF07-F93F-4C03-A777-9E9ECE6FC7CE}" dt="2022-07-22T20:57:17.686" v="131"/>
        <pc:sldMkLst>
          <pc:docMk/>
          <pc:sldMk cId="4202989397" sldId="264"/>
        </pc:sldMkLst>
        <pc:spChg chg="mod">
          <ac:chgData name="Thierno Abdourahmane Balde (tbalde1)" userId="S::thierno_abdourahmane.balde@smail.th-koeln.de::42a706c0-a010-4c2c-a195-9262a22169dc" providerId="AD" clId="Web-{9A44BF07-F93F-4C03-A777-9E9ECE6FC7CE}" dt="2022-07-22T20:57:17.686" v="131"/>
          <ac:spMkLst>
            <pc:docMk/>
            <pc:sldMk cId="4202989397" sldId="264"/>
            <ac:spMk id="6" creationId="{2BF3135E-5C0C-184E-A4A2-F022608A4B0E}"/>
          </ac:spMkLst>
        </pc:spChg>
        <pc:spChg chg="mod">
          <ac:chgData name="Thierno Abdourahmane Balde (tbalde1)" userId="S::thierno_abdourahmane.balde@smail.th-koeln.de::42a706c0-a010-4c2c-a195-9262a22169dc" providerId="AD" clId="Web-{9A44BF07-F93F-4C03-A777-9E9ECE6FC7CE}" dt="2022-07-22T20:57:17.686" v="131"/>
          <ac:spMkLst>
            <pc:docMk/>
            <pc:sldMk cId="4202989397" sldId="264"/>
            <ac:spMk id="7" creationId="{C45F1EA3-E722-DB44-887A-AC3A809BD15C}"/>
          </ac:spMkLst>
        </pc:spChg>
        <pc:spChg chg="del">
          <ac:chgData name="Thierno Abdourahmane Balde (tbalde1)" userId="S::thierno_abdourahmane.balde@smail.th-koeln.de::42a706c0-a010-4c2c-a195-9262a22169dc" providerId="AD" clId="Web-{9A44BF07-F93F-4C03-A777-9E9ECE6FC7CE}" dt="2022-07-22T20:57:17.686" v="131"/>
          <ac:spMkLst>
            <pc:docMk/>
            <pc:sldMk cId="4202989397" sldId="264"/>
            <ac:spMk id="38" creationId="{FA3C7DEA-BCC2-4295-8850-147993296189}"/>
          </ac:spMkLst>
        </pc:spChg>
        <pc:spChg chg="del">
          <ac:chgData name="Thierno Abdourahmane Balde (tbalde1)" userId="S::thierno_abdourahmane.balde@smail.th-koeln.de::42a706c0-a010-4c2c-a195-9262a22169dc" providerId="AD" clId="Web-{9A44BF07-F93F-4C03-A777-9E9ECE6FC7CE}" dt="2022-07-22T20:57:17.686" v="131"/>
          <ac:spMkLst>
            <pc:docMk/>
            <pc:sldMk cId="4202989397" sldId="264"/>
            <ac:spMk id="40" creationId="{C289949D-B9F6-468A-86FE-2694DC5AE773}"/>
          </ac:spMkLst>
        </pc:spChg>
        <pc:spChg chg="add">
          <ac:chgData name="Thierno Abdourahmane Balde (tbalde1)" userId="S::thierno_abdourahmane.balde@smail.th-koeln.de::42a706c0-a010-4c2c-a195-9262a22169dc" providerId="AD" clId="Web-{9A44BF07-F93F-4C03-A777-9E9ECE6FC7CE}" dt="2022-07-22T20:57:17.686" v="131"/>
          <ac:spMkLst>
            <pc:docMk/>
            <pc:sldMk cId="4202989397" sldId="264"/>
            <ac:spMk id="51" creationId="{85016AEC-0320-4ED0-8ECB-FE11DDDFE17A}"/>
          </ac:spMkLst>
        </pc:spChg>
        <pc:spChg chg="add">
          <ac:chgData name="Thierno Abdourahmane Balde (tbalde1)" userId="S::thierno_abdourahmane.balde@smail.th-koeln.de::42a706c0-a010-4c2c-a195-9262a22169dc" providerId="AD" clId="Web-{9A44BF07-F93F-4C03-A777-9E9ECE6FC7CE}" dt="2022-07-22T20:57:17.686" v="131"/>
          <ac:spMkLst>
            <pc:docMk/>
            <pc:sldMk cId="4202989397" sldId="264"/>
            <ac:spMk id="53" creationId="{D3CDB30C-1F82-41E6-A067-831D6E89184F}"/>
          </ac:spMkLst>
        </pc:spChg>
        <pc:spChg chg="add">
          <ac:chgData name="Thierno Abdourahmane Balde (tbalde1)" userId="S::thierno_abdourahmane.balde@smail.th-koeln.de::42a706c0-a010-4c2c-a195-9262a22169dc" providerId="AD" clId="Web-{9A44BF07-F93F-4C03-A777-9E9ECE6FC7CE}" dt="2022-07-22T20:57:17.686" v="131"/>
          <ac:spMkLst>
            <pc:docMk/>
            <pc:sldMk cId="4202989397" sldId="264"/>
            <ac:spMk id="55" creationId="{2DDA86DD-F997-4F66-A87C-5B58AB6D19EC}"/>
          </ac:spMkLst>
        </pc:spChg>
        <pc:spChg chg="add">
          <ac:chgData name="Thierno Abdourahmane Balde (tbalde1)" userId="S::thierno_abdourahmane.balde@smail.th-koeln.de::42a706c0-a010-4c2c-a195-9262a22169dc" providerId="AD" clId="Web-{9A44BF07-F93F-4C03-A777-9E9ECE6FC7CE}" dt="2022-07-22T20:57:17.686" v="131"/>
          <ac:spMkLst>
            <pc:docMk/>
            <pc:sldMk cId="4202989397" sldId="264"/>
            <ac:spMk id="57" creationId="{D241B827-437E-40A3-A732-669230D6A5BC}"/>
          </ac:spMkLst>
        </pc:spChg>
        <pc:grpChg chg="del">
          <ac:chgData name="Thierno Abdourahmane Balde (tbalde1)" userId="S::thierno_abdourahmane.balde@smail.th-koeln.de::42a706c0-a010-4c2c-a195-9262a22169dc" providerId="AD" clId="Web-{9A44BF07-F93F-4C03-A777-9E9ECE6FC7CE}" dt="2022-07-22T20:57:17.686" v="131"/>
          <ac:grpSpMkLst>
            <pc:docMk/>
            <pc:sldMk cId="4202989397" sldId="264"/>
            <ac:grpSpMk id="42" creationId="{E4DF0958-0C87-4C28-9554-2FADC788C2B1}"/>
          </ac:grpSpMkLst>
        </pc:grpChg>
      </pc:sldChg>
      <pc:sldChg chg="addSp delSp modSp">
        <pc:chgData name="Thierno Abdourahmane Balde (tbalde1)" userId="S::thierno_abdourahmane.balde@smail.th-koeln.de::42a706c0-a010-4c2c-a195-9262a22169dc" providerId="AD" clId="Web-{9A44BF07-F93F-4C03-A777-9E9ECE6FC7CE}" dt="2022-07-22T20:58:54.284" v="147"/>
        <pc:sldMkLst>
          <pc:docMk/>
          <pc:sldMk cId="2487515859" sldId="266"/>
        </pc:sldMkLst>
        <pc:spChg chg="mod">
          <ac:chgData name="Thierno Abdourahmane Balde (tbalde1)" userId="S::thierno_abdourahmane.balde@smail.th-koeln.de::42a706c0-a010-4c2c-a195-9262a22169dc" providerId="AD" clId="Web-{9A44BF07-F93F-4C03-A777-9E9ECE6FC7CE}" dt="2022-07-22T20:58:54.284" v="147"/>
          <ac:spMkLst>
            <pc:docMk/>
            <pc:sldMk cId="2487515859" sldId="266"/>
            <ac:spMk id="2" creationId="{9FA824CE-9604-E244-8BE4-A29004DA9033}"/>
          </ac:spMkLst>
        </pc:spChg>
        <pc:spChg chg="mod">
          <ac:chgData name="Thierno Abdourahmane Balde (tbalde1)" userId="S::thierno_abdourahmane.balde@smail.th-koeln.de::42a706c0-a010-4c2c-a195-9262a22169dc" providerId="AD" clId="Web-{9A44BF07-F93F-4C03-A777-9E9ECE6FC7CE}" dt="2022-07-22T20:58:54.284" v="147"/>
          <ac:spMkLst>
            <pc:docMk/>
            <pc:sldMk cId="2487515859" sldId="266"/>
            <ac:spMk id="3" creationId="{0B5FC739-BEA1-1F4A-8677-DC165E65B257}"/>
          </ac:spMkLst>
        </pc:spChg>
        <pc:spChg chg="del">
          <ac:chgData name="Thierno Abdourahmane Balde (tbalde1)" userId="S::thierno_abdourahmane.balde@smail.th-koeln.de::42a706c0-a010-4c2c-a195-9262a22169dc" providerId="AD" clId="Web-{9A44BF07-F93F-4C03-A777-9E9ECE6FC7CE}" dt="2022-07-22T20:58:54.284" v="147"/>
          <ac:spMkLst>
            <pc:docMk/>
            <pc:sldMk cId="2487515859" sldId="266"/>
            <ac:spMk id="8" creationId="{FA3C7DEA-BCC2-4295-8850-147993296189}"/>
          </ac:spMkLst>
        </pc:spChg>
        <pc:spChg chg="del">
          <ac:chgData name="Thierno Abdourahmane Balde (tbalde1)" userId="S::thierno_abdourahmane.balde@smail.th-koeln.de::42a706c0-a010-4c2c-a195-9262a22169dc" providerId="AD" clId="Web-{9A44BF07-F93F-4C03-A777-9E9ECE6FC7CE}" dt="2022-07-22T20:58:54.284" v="147"/>
          <ac:spMkLst>
            <pc:docMk/>
            <pc:sldMk cId="2487515859" sldId="266"/>
            <ac:spMk id="10" creationId="{C289949D-B9F6-468A-86FE-2694DC5AE773}"/>
          </ac:spMkLst>
        </pc:spChg>
        <pc:spChg chg="add">
          <ac:chgData name="Thierno Abdourahmane Balde (tbalde1)" userId="S::thierno_abdourahmane.balde@smail.th-koeln.de::42a706c0-a010-4c2c-a195-9262a22169dc" providerId="AD" clId="Web-{9A44BF07-F93F-4C03-A777-9E9ECE6FC7CE}" dt="2022-07-22T20:58:54.284" v="147"/>
          <ac:spMkLst>
            <pc:docMk/>
            <pc:sldMk cId="2487515859" sldId="266"/>
            <ac:spMk id="21" creationId="{85016AEC-0320-4ED0-8ECB-FE11DDDFE17A}"/>
          </ac:spMkLst>
        </pc:spChg>
        <pc:spChg chg="add">
          <ac:chgData name="Thierno Abdourahmane Balde (tbalde1)" userId="S::thierno_abdourahmane.balde@smail.th-koeln.de::42a706c0-a010-4c2c-a195-9262a22169dc" providerId="AD" clId="Web-{9A44BF07-F93F-4C03-A777-9E9ECE6FC7CE}" dt="2022-07-22T20:58:54.284" v="147"/>
          <ac:spMkLst>
            <pc:docMk/>
            <pc:sldMk cId="2487515859" sldId="266"/>
            <ac:spMk id="23" creationId="{D3CDB30C-1F82-41E6-A067-831D6E89184F}"/>
          </ac:spMkLst>
        </pc:spChg>
        <pc:spChg chg="add">
          <ac:chgData name="Thierno Abdourahmane Balde (tbalde1)" userId="S::thierno_abdourahmane.balde@smail.th-koeln.de::42a706c0-a010-4c2c-a195-9262a22169dc" providerId="AD" clId="Web-{9A44BF07-F93F-4C03-A777-9E9ECE6FC7CE}" dt="2022-07-22T20:58:54.284" v="147"/>
          <ac:spMkLst>
            <pc:docMk/>
            <pc:sldMk cId="2487515859" sldId="266"/>
            <ac:spMk id="25" creationId="{2DDA86DD-F997-4F66-A87C-5B58AB6D19EC}"/>
          </ac:spMkLst>
        </pc:spChg>
        <pc:spChg chg="add">
          <ac:chgData name="Thierno Abdourahmane Balde (tbalde1)" userId="S::thierno_abdourahmane.balde@smail.th-koeln.de::42a706c0-a010-4c2c-a195-9262a22169dc" providerId="AD" clId="Web-{9A44BF07-F93F-4C03-A777-9E9ECE6FC7CE}" dt="2022-07-22T20:58:54.284" v="147"/>
          <ac:spMkLst>
            <pc:docMk/>
            <pc:sldMk cId="2487515859" sldId="266"/>
            <ac:spMk id="27" creationId="{D241B827-437E-40A3-A732-669230D6A5BC}"/>
          </ac:spMkLst>
        </pc:spChg>
        <pc:grpChg chg="del">
          <ac:chgData name="Thierno Abdourahmane Balde (tbalde1)" userId="S::thierno_abdourahmane.balde@smail.th-koeln.de::42a706c0-a010-4c2c-a195-9262a22169dc" providerId="AD" clId="Web-{9A44BF07-F93F-4C03-A777-9E9ECE6FC7CE}" dt="2022-07-22T20:58:54.284" v="147"/>
          <ac:grpSpMkLst>
            <pc:docMk/>
            <pc:sldMk cId="2487515859" sldId="266"/>
            <ac:grpSpMk id="12" creationId="{E4DF0958-0C87-4C28-9554-2FADC788C2B1}"/>
          </ac:grpSpMkLst>
        </pc:grpChg>
      </pc:sldChg>
      <pc:sldChg chg="addSp delSp modSp">
        <pc:chgData name="Thierno Abdourahmane Balde (tbalde1)" userId="S::thierno_abdourahmane.balde@smail.th-koeln.de::42a706c0-a010-4c2c-a195-9262a22169dc" providerId="AD" clId="Web-{9A44BF07-F93F-4C03-A777-9E9ECE6FC7CE}" dt="2022-07-22T21:03:13.279" v="177" actId="20577"/>
        <pc:sldMkLst>
          <pc:docMk/>
          <pc:sldMk cId="3240192211" sldId="270"/>
        </pc:sldMkLst>
        <pc:spChg chg="mod">
          <ac:chgData name="Thierno Abdourahmane Balde (tbalde1)" userId="S::thierno_abdourahmane.balde@smail.th-koeln.de::42a706c0-a010-4c2c-a195-9262a22169dc" providerId="AD" clId="Web-{9A44BF07-F93F-4C03-A777-9E9ECE6FC7CE}" dt="2022-07-22T20:59:14.847" v="151"/>
          <ac:spMkLst>
            <pc:docMk/>
            <pc:sldMk cId="3240192211" sldId="270"/>
            <ac:spMk id="2" creationId="{EFB0F733-3AFE-2B42-A853-57D3BEAC23AF}"/>
          </ac:spMkLst>
        </pc:spChg>
        <pc:spChg chg="mod">
          <ac:chgData name="Thierno Abdourahmane Balde (tbalde1)" userId="S::thierno_abdourahmane.balde@smail.th-koeln.de::42a706c0-a010-4c2c-a195-9262a22169dc" providerId="AD" clId="Web-{9A44BF07-F93F-4C03-A777-9E9ECE6FC7CE}" dt="2022-07-22T21:03:13.279" v="177" actId="20577"/>
          <ac:spMkLst>
            <pc:docMk/>
            <pc:sldMk cId="3240192211" sldId="270"/>
            <ac:spMk id="3" creationId="{C0EFB7B3-29A1-7240-B897-A3371AA5CDB1}"/>
          </ac:spMkLst>
        </pc:spChg>
        <pc:spChg chg="del">
          <ac:chgData name="Thierno Abdourahmane Balde (tbalde1)" userId="S::thierno_abdourahmane.balde@smail.th-koeln.de::42a706c0-a010-4c2c-a195-9262a22169dc" providerId="AD" clId="Web-{9A44BF07-F93F-4C03-A777-9E9ECE6FC7CE}" dt="2022-07-22T20:59:14.847" v="151"/>
          <ac:spMkLst>
            <pc:docMk/>
            <pc:sldMk cId="3240192211" sldId="270"/>
            <ac:spMk id="8" creationId="{FA3C7DEA-BCC2-4295-8850-147993296189}"/>
          </ac:spMkLst>
        </pc:spChg>
        <pc:spChg chg="del">
          <ac:chgData name="Thierno Abdourahmane Balde (tbalde1)" userId="S::thierno_abdourahmane.balde@smail.th-koeln.de::42a706c0-a010-4c2c-a195-9262a22169dc" providerId="AD" clId="Web-{9A44BF07-F93F-4C03-A777-9E9ECE6FC7CE}" dt="2022-07-22T20:59:14.847" v="151"/>
          <ac:spMkLst>
            <pc:docMk/>
            <pc:sldMk cId="3240192211" sldId="270"/>
            <ac:spMk id="10" creationId="{C289949D-B9F6-468A-86FE-2694DC5AE773}"/>
          </ac:spMkLst>
        </pc:spChg>
        <pc:spChg chg="add">
          <ac:chgData name="Thierno Abdourahmane Balde (tbalde1)" userId="S::thierno_abdourahmane.balde@smail.th-koeln.de::42a706c0-a010-4c2c-a195-9262a22169dc" providerId="AD" clId="Web-{9A44BF07-F93F-4C03-A777-9E9ECE6FC7CE}" dt="2022-07-22T20:59:14.847" v="151"/>
          <ac:spMkLst>
            <pc:docMk/>
            <pc:sldMk cId="3240192211" sldId="270"/>
            <ac:spMk id="21" creationId="{85016AEC-0320-4ED0-8ECB-FE11DDDFE17A}"/>
          </ac:spMkLst>
        </pc:spChg>
        <pc:spChg chg="add">
          <ac:chgData name="Thierno Abdourahmane Balde (tbalde1)" userId="S::thierno_abdourahmane.balde@smail.th-koeln.de::42a706c0-a010-4c2c-a195-9262a22169dc" providerId="AD" clId="Web-{9A44BF07-F93F-4C03-A777-9E9ECE6FC7CE}" dt="2022-07-22T20:59:14.847" v="151"/>
          <ac:spMkLst>
            <pc:docMk/>
            <pc:sldMk cId="3240192211" sldId="270"/>
            <ac:spMk id="23" creationId="{D3CDB30C-1F82-41E6-A067-831D6E89184F}"/>
          </ac:spMkLst>
        </pc:spChg>
        <pc:spChg chg="add">
          <ac:chgData name="Thierno Abdourahmane Balde (tbalde1)" userId="S::thierno_abdourahmane.balde@smail.th-koeln.de::42a706c0-a010-4c2c-a195-9262a22169dc" providerId="AD" clId="Web-{9A44BF07-F93F-4C03-A777-9E9ECE6FC7CE}" dt="2022-07-22T20:59:14.847" v="151"/>
          <ac:spMkLst>
            <pc:docMk/>
            <pc:sldMk cId="3240192211" sldId="270"/>
            <ac:spMk id="25" creationId="{2DDA86DD-F997-4F66-A87C-5B58AB6D19EC}"/>
          </ac:spMkLst>
        </pc:spChg>
        <pc:spChg chg="add">
          <ac:chgData name="Thierno Abdourahmane Balde (tbalde1)" userId="S::thierno_abdourahmane.balde@smail.th-koeln.de::42a706c0-a010-4c2c-a195-9262a22169dc" providerId="AD" clId="Web-{9A44BF07-F93F-4C03-A777-9E9ECE6FC7CE}" dt="2022-07-22T20:59:14.847" v="151"/>
          <ac:spMkLst>
            <pc:docMk/>
            <pc:sldMk cId="3240192211" sldId="270"/>
            <ac:spMk id="27" creationId="{D241B827-437E-40A3-A732-669230D6A5BC}"/>
          </ac:spMkLst>
        </pc:spChg>
        <pc:grpChg chg="del">
          <ac:chgData name="Thierno Abdourahmane Balde (tbalde1)" userId="S::thierno_abdourahmane.balde@smail.th-koeln.de::42a706c0-a010-4c2c-a195-9262a22169dc" providerId="AD" clId="Web-{9A44BF07-F93F-4C03-A777-9E9ECE6FC7CE}" dt="2022-07-22T20:59:14.847" v="151"/>
          <ac:grpSpMkLst>
            <pc:docMk/>
            <pc:sldMk cId="3240192211" sldId="270"/>
            <ac:grpSpMk id="12" creationId="{E4DF0958-0C87-4C28-9554-2FADC788C2B1}"/>
          </ac:grpSpMkLst>
        </pc:grpChg>
      </pc:sldChg>
      <pc:sldChg chg="modSp">
        <pc:chgData name="Thierno Abdourahmane Balde (tbalde1)" userId="S::thierno_abdourahmane.balde@smail.th-koeln.de::42a706c0-a010-4c2c-a195-9262a22169dc" providerId="AD" clId="Web-{9A44BF07-F93F-4C03-A777-9E9ECE6FC7CE}" dt="2022-07-22T21:04:30.375" v="184" actId="20577"/>
        <pc:sldMkLst>
          <pc:docMk/>
          <pc:sldMk cId="3251716971" sldId="274"/>
        </pc:sldMkLst>
        <pc:spChg chg="mod">
          <ac:chgData name="Thierno Abdourahmane Balde (tbalde1)" userId="S::thierno_abdourahmane.balde@smail.th-koeln.de::42a706c0-a010-4c2c-a195-9262a22169dc" providerId="AD" clId="Web-{9A44BF07-F93F-4C03-A777-9E9ECE6FC7CE}" dt="2022-07-22T21:04:30.375" v="184" actId="20577"/>
          <ac:spMkLst>
            <pc:docMk/>
            <pc:sldMk cId="3251716971" sldId="274"/>
            <ac:spMk id="2" creationId="{0DAEF712-2609-F54B-A94E-74D7F3F8BA97}"/>
          </ac:spMkLst>
        </pc:spChg>
      </pc:sldChg>
      <pc:sldChg chg="addSp delSp modSp">
        <pc:chgData name="Thierno Abdourahmane Balde (tbalde1)" userId="S::thierno_abdourahmane.balde@smail.th-koeln.de::42a706c0-a010-4c2c-a195-9262a22169dc" providerId="AD" clId="Web-{9A44BF07-F93F-4C03-A777-9E9ECE6FC7CE}" dt="2022-07-22T20:59:04.394" v="149"/>
        <pc:sldMkLst>
          <pc:docMk/>
          <pc:sldMk cId="214863778" sldId="283"/>
        </pc:sldMkLst>
        <pc:spChg chg="mod">
          <ac:chgData name="Thierno Abdourahmane Balde (tbalde1)" userId="S::thierno_abdourahmane.balde@smail.th-koeln.de::42a706c0-a010-4c2c-a195-9262a22169dc" providerId="AD" clId="Web-{9A44BF07-F93F-4C03-A777-9E9ECE6FC7CE}" dt="2022-07-22T20:59:04.394" v="149"/>
          <ac:spMkLst>
            <pc:docMk/>
            <pc:sldMk cId="214863778" sldId="283"/>
            <ac:spMk id="2" creationId="{9F53025C-5606-494F-903E-86B6094330CA}"/>
          </ac:spMkLst>
        </pc:spChg>
        <pc:spChg chg="mod">
          <ac:chgData name="Thierno Abdourahmane Balde (tbalde1)" userId="S::thierno_abdourahmane.balde@smail.th-koeln.de::42a706c0-a010-4c2c-a195-9262a22169dc" providerId="AD" clId="Web-{9A44BF07-F93F-4C03-A777-9E9ECE6FC7CE}" dt="2022-07-22T20:59:04.394" v="149"/>
          <ac:spMkLst>
            <pc:docMk/>
            <pc:sldMk cId="214863778" sldId="283"/>
            <ac:spMk id="7" creationId="{BC68F21B-A308-7D45-8187-B2777F7773EE}"/>
          </ac:spMkLst>
        </pc:spChg>
        <pc:spChg chg="del">
          <ac:chgData name="Thierno Abdourahmane Balde (tbalde1)" userId="S::thierno_abdourahmane.balde@smail.th-koeln.de::42a706c0-a010-4c2c-a195-9262a22169dc" providerId="AD" clId="Web-{9A44BF07-F93F-4C03-A777-9E9ECE6FC7CE}" dt="2022-07-22T20:59:04.394" v="149"/>
          <ac:spMkLst>
            <pc:docMk/>
            <pc:sldMk cId="214863778" sldId="283"/>
            <ac:spMk id="14" creationId="{17BDD930-0E65-490A-9CE5-554C357C4428}"/>
          </ac:spMkLst>
        </pc:spChg>
        <pc:spChg chg="del">
          <ac:chgData name="Thierno Abdourahmane Balde (tbalde1)" userId="S::thierno_abdourahmane.balde@smail.th-koeln.de::42a706c0-a010-4c2c-a195-9262a22169dc" providerId="AD" clId="Web-{9A44BF07-F93F-4C03-A777-9E9ECE6FC7CE}" dt="2022-07-22T20:59:04.394" v="149"/>
          <ac:spMkLst>
            <pc:docMk/>
            <pc:sldMk cId="214863778" sldId="283"/>
            <ac:spMk id="16" creationId="{3A912C67-99A1-4956-8F68-1846C21771E8}"/>
          </ac:spMkLst>
        </pc:spChg>
        <pc:spChg chg="add">
          <ac:chgData name="Thierno Abdourahmane Balde (tbalde1)" userId="S::thierno_abdourahmane.balde@smail.th-koeln.de::42a706c0-a010-4c2c-a195-9262a22169dc" providerId="AD" clId="Web-{9A44BF07-F93F-4C03-A777-9E9ECE6FC7CE}" dt="2022-07-22T20:59:04.394" v="149"/>
          <ac:spMkLst>
            <pc:docMk/>
            <pc:sldMk cId="214863778" sldId="283"/>
            <ac:spMk id="33" creationId="{18FD74D4-C0F3-4E5B-9628-885593F0B528}"/>
          </ac:spMkLst>
        </pc:spChg>
        <pc:spChg chg="add">
          <ac:chgData name="Thierno Abdourahmane Balde (tbalde1)" userId="S::thierno_abdourahmane.balde@smail.th-koeln.de::42a706c0-a010-4c2c-a195-9262a22169dc" providerId="AD" clId="Web-{9A44BF07-F93F-4C03-A777-9E9ECE6FC7CE}" dt="2022-07-22T20:59:04.394" v="149"/>
          <ac:spMkLst>
            <pc:docMk/>
            <pc:sldMk cId="214863778" sldId="283"/>
            <ac:spMk id="35" creationId="{067CFD9A-AD7C-42E8-898D-F51A83B12D73}"/>
          </ac:spMkLst>
        </pc:spChg>
        <pc:grpChg chg="del">
          <ac:chgData name="Thierno Abdourahmane Balde (tbalde1)" userId="S::thierno_abdourahmane.balde@smail.th-koeln.de::42a706c0-a010-4c2c-a195-9262a22169dc" providerId="AD" clId="Web-{9A44BF07-F93F-4C03-A777-9E9ECE6FC7CE}" dt="2022-07-22T20:59:04.394" v="149"/>
          <ac:grpSpMkLst>
            <pc:docMk/>
            <pc:sldMk cId="214863778" sldId="283"/>
            <ac:grpSpMk id="18" creationId="{569E5994-073E-4708-B3E6-43BFED0CEB4C}"/>
          </ac:grpSpMkLst>
        </pc:grpChg>
        <pc:grpChg chg="del">
          <ac:chgData name="Thierno Abdourahmane Balde (tbalde1)" userId="S::thierno_abdourahmane.balde@smail.th-koeln.de::42a706c0-a010-4c2c-a195-9262a22169dc" providerId="AD" clId="Web-{9A44BF07-F93F-4C03-A777-9E9ECE6FC7CE}" dt="2022-07-22T20:59:04.394" v="149"/>
          <ac:grpSpMkLst>
            <pc:docMk/>
            <pc:sldMk cId="214863778" sldId="283"/>
            <ac:grpSpMk id="24" creationId="{DD81D498-EAA8-40F3-8230-AE4DEDA3830D}"/>
          </ac:grpSpMkLst>
        </pc:grpChg>
        <pc:picChg chg="mod">
          <ac:chgData name="Thierno Abdourahmane Balde (tbalde1)" userId="S::thierno_abdourahmane.balde@smail.th-koeln.de::42a706c0-a010-4c2c-a195-9262a22169dc" providerId="AD" clId="Web-{9A44BF07-F93F-4C03-A777-9E9ECE6FC7CE}" dt="2022-07-22T20:59:04.394" v="149"/>
          <ac:picMkLst>
            <pc:docMk/>
            <pc:sldMk cId="214863778" sldId="283"/>
            <ac:picMk id="9" creationId="{AE5D5260-5C17-F043-9DD3-6F536F5B2D53}"/>
          </ac:picMkLst>
        </pc:picChg>
      </pc:sldChg>
      <pc:sldChg chg="addSp delSp modSp">
        <pc:chgData name="Thierno Abdourahmane Balde (tbalde1)" userId="S::thierno_abdourahmane.balde@smail.th-koeln.de::42a706c0-a010-4c2c-a195-9262a22169dc" providerId="AD" clId="Web-{9A44BF07-F93F-4C03-A777-9E9ECE6FC7CE}" dt="2022-07-22T21:05:11.241" v="186"/>
        <pc:sldMkLst>
          <pc:docMk/>
          <pc:sldMk cId="960256724" sldId="284"/>
        </pc:sldMkLst>
        <pc:spChg chg="mod">
          <ac:chgData name="Thierno Abdourahmane Balde (tbalde1)" userId="S::thierno_abdourahmane.balde@smail.th-koeln.de::42a706c0-a010-4c2c-a195-9262a22169dc" providerId="AD" clId="Web-{9A44BF07-F93F-4C03-A777-9E9ECE6FC7CE}" dt="2022-07-22T21:05:11.241" v="186"/>
          <ac:spMkLst>
            <pc:docMk/>
            <pc:sldMk cId="960256724" sldId="284"/>
            <ac:spMk id="2" creationId="{8EC305B5-FB5C-FC4A-8C46-2019A7E24474}"/>
          </ac:spMkLst>
        </pc:spChg>
        <pc:spChg chg="add del">
          <ac:chgData name="Thierno Abdourahmane Balde (tbalde1)" userId="S::thierno_abdourahmane.balde@smail.th-koeln.de::42a706c0-a010-4c2c-a195-9262a22169dc" providerId="AD" clId="Web-{9A44BF07-F93F-4C03-A777-9E9ECE6FC7CE}" dt="2022-07-22T21:05:11.241" v="186"/>
          <ac:spMkLst>
            <pc:docMk/>
            <pc:sldMk cId="960256724" sldId="284"/>
            <ac:spMk id="19" creationId="{30125909-2F96-440C-AA59-4A225C6E5B8C}"/>
          </ac:spMkLst>
        </pc:spChg>
        <pc:spChg chg="add del">
          <ac:chgData name="Thierno Abdourahmane Balde (tbalde1)" userId="S::thierno_abdourahmane.balde@smail.th-koeln.de::42a706c0-a010-4c2c-a195-9262a22169dc" providerId="AD" clId="Web-{9A44BF07-F93F-4C03-A777-9E9ECE6FC7CE}" dt="2022-07-22T21:05:11.241" v="186"/>
          <ac:spMkLst>
            <pc:docMk/>
            <pc:sldMk cId="960256724" sldId="284"/>
            <ac:spMk id="21" creationId="{16D99491-70BE-4B1A-B91F-A5A23F3AC2CD}"/>
          </ac:spMkLst>
        </pc:spChg>
        <pc:spChg chg="add del">
          <ac:chgData name="Thierno Abdourahmane Balde (tbalde1)" userId="S::thierno_abdourahmane.balde@smail.th-koeln.de::42a706c0-a010-4c2c-a195-9262a22169dc" providerId="AD" clId="Web-{9A44BF07-F93F-4C03-A777-9E9ECE6FC7CE}" dt="2022-07-22T21:05:11.241" v="186"/>
          <ac:spMkLst>
            <pc:docMk/>
            <pc:sldMk cId="960256724" sldId="284"/>
            <ac:spMk id="25" creationId="{5DF9719B-1B8A-3FF6-DF0E-70CBF523014B}"/>
          </ac:spMkLst>
        </pc:spChg>
        <pc:spChg chg="add del">
          <ac:chgData name="Thierno Abdourahmane Balde (tbalde1)" userId="S::thierno_abdourahmane.balde@smail.th-koeln.de::42a706c0-a010-4c2c-a195-9262a22169dc" providerId="AD" clId="Web-{9A44BF07-F93F-4C03-A777-9E9ECE6FC7CE}" dt="2022-07-22T21:05:11.241" v="186"/>
          <ac:spMkLst>
            <pc:docMk/>
            <pc:sldMk cId="960256724" sldId="284"/>
            <ac:spMk id="28" creationId="{18FD74D4-C0F3-4E5B-9628-885593F0B528}"/>
          </ac:spMkLst>
        </pc:spChg>
        <pc:spChg chg="add del">
          <ac:chgData name="Thierno Abdourahmane Balde (tbalde1)" userId="S::thierno_abdourahmane.balde@smail.th-koeln.de::42a706c0-a010-4c2c-a195-9262a22169dc" providerId="AD" clId="Web-{9A44BF07-F93F-4C03-A777-9E9ECE6FC7CE}" dt="2022-07-22T21:05:11.241" v="186"/>
          <ac:spMkLst>
            <pc:docMk/>
            <pc:sldMk cId="960256724" sldId="284"/>
            <ac:spMk id="30" creationId="{E64FA8EC-281F-4A47-AF2E-9F85F2AABC2E}"/>
          </ac:spMkLst>
        </pc:spChg>
        <pc:picChg chg="mod">
          <ac:chgData name="Thierno Abdourahmane Balde (tbalde1)" userId="S::thierno_abdourahmane.balde@smail.th-koeln.de::42a706c0-a010-4c2c-a195-9262a22169dc" providerId="AD" clId="Web-{9A44BF07-F93F-4C03-A777-9E9ECE6FC7CE}" dt="2022-07-22T21:05:11.241" v="186"/>
          <ac:picMkLst>
            <pc:docMk/>
            <pc:sldMk cId="960256724" sldId="284"/>
            <ac:picMk id="5" creationId="{11A0EB47-05E1-6643-8EF7-CF8782A05C44}"/>
          </ac:picMkLst>
        </pc:picChg>
      </pc:sldChg>
      <pc:sldChg chg="addSp delSp modSp">
        <pc:chgData name="Thierno Abdourahmane Balde (tbalde1)" userId="S::thierno_abdourahmane.balde@smail.th-koeln.de::42a706c0-a010-4c2c-a195-9262a22169dc" providerId="AD" clId="Web-{9A44BF07-F93F-4C03-A777-9E9ECE6FC7CE}" dt="2022-07-22T20:57:09.201" v="130" actId="1076"/>
        <pc:sldMkLst>
          <pc:docMk/>
          <pc:sldMk cId="1446607075" sldId="287"/>
        </pc:sldMkLst>
        <pc:spChg chg="del mod">
          <ac:chgData name="Thierno Abdourahmane Balde (tbalde1)" userId="S::thierno_abdourahmane.balde@smail.th-koeln.de::42a706c0-a010-4c2c-a195-9262a22169dc" providerId="AD" clId="Web-{9A44BF07-F93F-4C03-A777-9E9ECE6FC7CE}" dt="2022-07-22T20:56:50.779" v="126"/>
          <ac:spMkLst>
            <pc:docMk/>
            <pc:sldMk cId="1446607075" sldId="287"/>
            <ac:spMk id="2" creationId="{CFD73D76-3A45-7D43-93BF-EED7561603FD}"/>
          </ac:spMkLst>
        </pc:spChg>
        <pc:spChg chg="add del mod">
          <ac:chgData name="Thierno Abdourahmane Balde (tbalde1)" userId="S::thierno_abdourahmane.balde@smail.th-koeln.de::42a706c0-a010-4c2c-a195-9262a22169dc" providerId="AD" clId="Web-{9A44BF07-F93F-4C03-A777-9E9ECE6FC7CE}" dt="2022-07-22T20:56:55.045" v="127"/>
          <ac:spMkLst>
            <pc:docMk/>
            <pc:sldMk cId="1446607075" sldId="287"/>
            <ac:spMk id="4" creationId="{0216A0E2-0E55-4AF5-5AB7-548A8FF207D7}"/>
          </ac:spMkLst>
        </pc:spChg>
        <pc:spChg chg="mod ord">
          <ac:chgData name="Thierno Abdourahmane Balde (tbalde1)" userId="S::thierno_abdourahmane.balde@smail.th-koeln.de::42a706c0-a010-4c2c-a195-9262a22169dc" providerId="AD" clId="Web-{9A44BF07-F93F-4C03-A777-9E9ECE6FC7CE}" dt="2022-07-22T20:57:09.201" v="130" actId="1076"/>
          <ac:spMkLst>
            <pc:docMk/>
            <pc:sldMk cId="1446607075" sldId="287"/>
            <ac:spMk id="8" creationId="{5746FD26-9523-D949-95DC-4135915B991B}"/>
          </ac:spMkLst>
        </pc:spChg>
        <pc:spChg chg="del">
          <ac:chgData name="Thierno Abdourahmane Balde (tbalde1)" userId="S::thierno_abdourahmane.balde@smail.th-koeln.de::42a706c0-a010-4c2c-a195-9262a22169dc" providerId="AD" clId="Web-{9A44BF07-F93F-4C03-A777-9E9ECE6FC7CE}" dt="2022-07-22T20:56:43.513" v="125"/>
          <ac:spMkLst>
            <pc:docMk/>
            <pc:sldMk cId="1446607075" sldId="287"/>
            <ac:spMk id="39" creationId="{B6FACB3C-9069-4791-BC5C-0DB7CD19B853}"/>
          </ac:spMkLst>
        </pc:spChg>
        <pc:spChg chg="del">
          <ac:chgData name="Thierno Abdourahmane Balde (tbalde1)" userId="S::thierno_abdourahmane.balde@smail.th-koeln.de::42a706c0-a010-4c2c-a195-9262a22169dc" providerId="AD" clId="Web-{9A44BF07-F93F-4C03-A777-9E9ECE6FC7CE}" dt="2022-07-22T20:56:43.513" v="125"/>
          <ac:spMkLst>
            <pc:docMk/>
            <pc:sldMk cId="1446607075" sldId="287"/>
            <ac:spMk id="41" creationId="{71F2038E-D777-4B76-81DD-DD13EE91B9DD}"/>
          </ac:spMkLst>
        </pc:spChg>
        <pc:spChg chg="add">
          <ac:chgData name="Thierno Abdourahmane Balde (tbalde1)" userId="S::thierno_abdourahmane.balde@smail.th-koeln.de::42a706c0-a010-4c2c-a195-9262a22169dc" providerId="AD" clId="Web-{9A44BF07-F93F-4C03-A777-9E9ECE6FC7CE}" dt="2022-07-22T20:56:43.513" v="125"/>
          <ac:spMkLst>
            <pc:docMk/>
            <pc:sldMk cId="1446607075" sldId="287"/>
            <ac:spMk id="52" creationId="{D462EE7E-14DF-497D-AE08-F6623DB88E99}"/>
          </ac:spMkLst>
        </pc:spChg>
        <pc:spChg chg="add">
          <ac:chgData name="Thierno Abdourahmane Balde (tbalde1)" userId="S::thierno_abdourahmane.balde@smail.th-koeln.de::42a706c0-a010-4c2c-a195-9262a22169dc" providerId="AD" clId="Web-{9A44BF07-F93F-4C03-A777-9E9ECE6FC7CE}" dt="2022-07-22T20:56:43.513" v="125"/>
          <ac:spMkLst>
            <pc:docMk/>
            <pc:sldMk cId="1446607075" sldId="287"/>
            <ac:spMk id="54" creationId="{820E2AEF-4B9A-4866-A6A9-9503A847DDEA}"/>
          </ac:spMkLst>
        </pc:spChg>
        <pc:grpChg chg="del">
          <ac:chgData name="Thierno Abdourahmane Balde (tbalde1)" userId="S::thierno_abdourahmane.balde@smail.th-koeln.de::42a706c0-a010-4c2c-a195-9262a22169dc" providerId="AD" clId="Web-{9A44BF07-F93F-4C03-A777-9E9ECE6FC7CE}" dt="2022-07-22T20:56:43.513" v="125"/>
          <ac:grpSpMkLst>
            <pc:docMk/>
            <pc:sldMk cId="1446607075" sldId="287"/>
            <ac:grpSpMk id="43" creationId="{DD354807-230F-4402-B1B9-F733A8F1F190}"/>
          </ac:grpSpMkLst>
        </pc:grpChg>
        <pc:picChg chg="mod">
          <ac:chgData name="Thierno Abdourahmane Balde (tbalde1)" userId="S::thierno_abdourahmane.balde@smail.th-koeln.de::42a706c0-a010-4c2c-a195-9262a22169dc" providerId="AD" clId="Web-{9A44BF07-F93F-4C03-A777-9E9ECE6FC7CE}" dt="2022-07-22T20:56:43.513" v="125"/>
          <ac:picMkLst>
            <pc:docMk/>
            <pc:sldMk cId="1446607075" sldId="287"/>
            <ac:picMk id="10" creationId="{6F7DE892-5124-C844-80CB-8D710EBB2AD3}"/>
          </ac:picMkLst>
        </pc:picChg>
      </pc:sldChg>
      <pc:sldChg chg="modSp">
        <pc:chgData name="Thierno Abdourahmane Balde (tbalde1)" userId="S::thierno_abdourahmane.balde@smail.th-koeln.de::42a706c0-a010-4c2c-a195-9262a22169dc" providerId="AD" clId="Web-{9A44BF07-F93F-4C03-A777-9E9ECE6FC7CE}" dt="2022-07-22T21:06:01.306" v="188" actId="1076"/>
        <pc:sldMkLst>
          <pc:docMk/>
          <pc:sldMk cId="3463664398" sldId="288"/>
        </pc:sldMkLst>
        <pc:spChg chg="mod">
          <ac:chgData name="Thierno Abdourahmane Balde (tbalde1)" userId="S::thierno_abdourahmane.balde@smail.th-koeln.de::42a706c0-a010-4c2c-a195-9262a22169dc" providerId="AD" clId="Web-{9A44BF07-F93F-4C03-A777-9E9ECE6FC7CE}" dt="2022-07-22T21:06:01.306" v="188" actId="1076"/>
          <ac:spMkLst>
            <pc:docMk/>
            <pc:sldMk cId="3463664398" sldId="288"/>
            <ac:spMk id="4" creationId="{FF61B62F-C61F-7942-A352-7E33C8166D5F}"/>
          </ac:spMkLst>
        </pc:spChg>
      </pc:sldChg>
      <pc:sldChg chg="addSp delSp modSp">
        <pc:chgData name="Thierno Abdourahmane Balde (tbalde1)" userId="S::thierno_abdourahmane.balde@smail.th-koeln.de::42a706c0-a010-4c2c-a195-9262a22169dc" providerId="AD" clId="Web-{9A44BF07-F93F-4C03-A777-9E9ECE6FC7CE}" dt="2022-07-22T20:51:56.079" v="77"/>
        <pc:sldMkLst>
          <pc:docMk/>
          <pc:sldMk cId="3728236488" sldId="289"/>
        </pc:sldMkLst>
        <pc:spChg chg="mod">
          <ac:chgData name="Thierno Abdourahmane Balde (tbalde1)" userId="S::thierno_abdourahmane.balde@smail.th-koeln.de::42a706c0-a010-4c2c-a195-9262a22169dc" providerId="AD" clId="Web-{9A44BF07-F93F-4C03-A777-9E9ECE6FC7CE}" dt="2022-07-22T20:51:56.079" v="77"/>
          <ac:spMkLst>
            <pc:docMk/>
            <pc:sldMk cId="3728236488" sldId="289"/>
            <ac:spMk id="2" creationId="{E497F255-66C8-2841-9970-E7AC0759FEBB}"/>
          </ac:spMkLst>
        </pc:spChg>
        <pc:spChg chg="mod">
          <ac:chgData name="Thierno Abdourahmane Balde (tbalde1)" userId="S::thierno_abdourahmane.balde@smail.th-koeln.de::42a706c0-a010-4c2c-a195-9262a22169dc" providerId="AD" clId="Web-{9A44BF07-F93F-4C03-A777-9E9ECE6FC7CE}" dt="2022-07-22T20:51:56.079" v="77"/>
          <ac:spMkLst>
            <pc:docMk/>
            <pc:sldMk cId="3728236488" sldId="289"/>
            <ac:spMk id="3" creationId="{07377EEE-B0FC-F341-1B89-273BAD5B6A4E}"/>
          </ac:spMkLst>
        </pc:spChg>
        <pc:spChg chg="add del">
          <ac:chgData name="Thierno Abdourahmane Balde (tbalde1)" userId="S::thierno_abdourahmane.balde@smail.th-koeln.de::42a706c0-a010-4c2c-a195-9262a22169dc" providerId="AD" clId="Web-{9A44BF07-F93F-4C03-A777-9E9ECE6FC7CE}" dt="2022-07-22T20:51:56.079" v="77"/>
          <ac:spMkLst>
            <pc:docMk/>
            <pc:sldMk cId="3728236488" sldId="289"/>
            <ac:spMk id="40" creationId="{FA3C7DEA-BCC2-4295-8850-147993296189}"/>
          </ac:spMkLst>
        </pc:spChg>
        <pc:spChg chg="add del">
          <ac:chgData name="Thierno Abdourahmane Balde (tbalde1)" userId="S::thierno_abdourahmane.balde@smail.th-koeln.de::42a706c0-a010-4c2c-a195-9262a22169dc" providerId="AD" clId="Web-{9A44BF07-F93F-4C03-A777-9E9ECE6FC7CE}" dt="2022-07-22T20:51:56.079" v="77"/>
          <ac:spMkLst>
            <pc:docMk/>
            <pc:sldMk cId="3728236488" sldId="289"/>
            <ac:spMk id="42" creationId="{C289949D-B9F6-468A-86FE-2694DC5AE773}"/>
          </ac:spMkLst>
        </pc:spChg>
        <pc:spChg chg="add del">
          <ac:chgData name="Thierno Abdourahmane Balde (tbalde1)" userId="S::thierno_abdourahmane.balde@smail.th-koeln.de::42a706c0-a010-4c2c-a195-9262a22169dc" providerId="AD" clId="Web-{9A44BF07-F93F-4C03-A777-9E9ECE6FC7CE}" dt="2022-07-22T20:51:56.064" v="76"/>
          <ac:spMkLst>
            <pc:docMk/>
            <pc:sldMk cId="3728236488" sldId="289"/>
            <ac:spMk id="53" creationId="{72B886CF-D3D5-4CDE-A0D0-35994223D8D7}"/>
          </ac:spMkLst>
        </pc:spChg>
        <pc:spChg chg="add del">
          <ac:chgData name="Thierno Abdourahmane Balde (tbalde1)" userId="S::thierno_abdourahmane.balde@smail.th-koeln.de::42a706c0-a010-4c2c-a195-9262a22169dc" providerId="AD" clId="Web-{9A44BF07-F93F-4C03-A777-9E9ECE6FC7CE}" dt="2022-07-22T20:51:56.064" v="76"/>
          <ac:spMkLst>
            <pc:docMk/>
            <pc:sldMk cId="3728236488" sldId="289"/>
            <ac:spMk id="55" creationId="{FC139937-FF72-463A-8CD1-5AFF723B298A}"/>
          </ac:spMkLst>
        </pc:spChg>
        <pc:spChg chg="add del">
          <ac:chgData name="Thierno Abdourahmane Balde (tbalde1)" userId="S::thierno_abdourahmane.balde@smail.th-koeln.de::42a706c0-a010-4c2c-a195-9262a22169dc" providerId="AD" clId="Web-{9A44BF07-F93F-4C03-A777-9E9ECE6FC7CE}" dt="2022-07-22T20:51:56.064" v="76"/>
          <ac:spMkLst>
            <pc:docMk/>
            <pc:sldMk cId="3728236488" sldId="289"/>
            <ac:spMk id="57" creationId="{5565521B-3AFA-45E0-B4C4-C6ED089C86E5}"/>
          </ac:spMkLst>
        </pc:spChg>
        <pc:spChg chg="add">
          <ac:chgData name="Thierno Abdourahmane Balde (tbalde1)" userId="S::thierno_abdourahmane.balde@smail.th-koeln.de::42a706c0-a010-4c2c-a195-9262a22169dc" providerId="AD" clId="Web-{9A44BF07-F93F-4C03-A777-9E9ECE6FC7CE}" dt="2022-07-22T20:51:56.079" v="77"/>
          <ac:spMkLst>
            <pc:docMk/>
            <pc:sldMk cId="3728236488" sldId="289"/>
            <ac:spMk id="59" creationId="{D241B827-437E-40A3-A732-669230D6A5BC}"/>
          </ac:spMkLst>
        </pc:spChg>
        <pc:spChg chg="add">
          <ac:chgData name="Thierno Abdourahmane Balde (tbalde1)" userId="S::thierno_abdourahmane.balde@smail.th-koeln.de::42a706c0-a010-4c2c-a195-9262a22169dc" providerId="AD" clId="Web-{9A44BF07-F93F-4C03-A777-9E9ECE6FC7CE}" dt="2022-07-22T20:51:56.079" v="77"/>
          <ac:spMkLst>
            <pc:docMk/>
            <pc:sldMk cId="3728236488" sldId="289"/>
            <ac:spMk id="60" creationId="{85016AEC-0320-4ED0-8ECB-FE11DDDFE17A}"/>
          </ac:spMkLst>
        </pc:spChg>
        <pc:spChg chg="add">
          <ac:chgData name="Thierno Abdourahmane Balde (tbalde1)" userId="S::thierno_abdourahmane.balde@smail.th-koeln.de::42a706c0-a010-4c2c-a195-9262a22169dc" providerId="AD" clId="Web-{9A44BF07-F93F-4C03-A777-9E9ECE6FC7CE}" dt="2022-07-22T20:51:56.079" v="77"/>
          <ac:spMkLst>
            <pc:docMk/>
            <pc:sldMk cId="3728236488" sldId="289"/>
            <ac:spMk id="61" creationId="{D3CDB30C-1F82-41E6-A067-831D6E89184F}"/>
          </ac:spMkLst>
        </pc:spChg>
        <pc:spChg chg="add">
          <ac:chgData name="Thierno Abdourahmane Balde (tbalde1)" userId="S::thierno_abdourahmane.balde@smail.th-koeln.de::42a706c0-a010-4c2c-a195-9262a22169dc" providerId="AD" clId="Web-{9A44BF07-F93F-4C03-A777-9E9ECE6FC7CE}" dt="2022-07-22T20:51:56.079" v="77"/>
          <ac:spMkLst>
            <pc:docMk/>
            <pc:sldMk cId="3728236488" sldId="289"/>
            <ac:spMk id="62" creationId="{2DDA86DD-F997-4F66-A87C-5B58AB6D19EC}"/>
          </ac:spMkLst>
        </pc:spChg>
        <pc:grpChg chg="add del">
          <ac:chgData name="Thierno Abdourahmane Balde (tbalde1)" userId="S::thierno_abdourahmane.balde@smail.th-koeln.de::42a706c0-a010-4c2c-a195-9262a22169dc" providerId="AD" clId="Web-{9A44BF07-F93F-4C03-A777-9E9ECE6FC7CE}" dt="2022-07-22T20:51:56.079" v="77"/>
          <ac:grpSpMkLst>
            <pc:docMk/>
            <pc:sldMk cId="3728236488" sldId="289"/>
            <ac:grpSpMk id="44" creationId="{E4DF0958-0C87-4C28-9554-2FADC788C2B1}"/>
          </ac:grpSpMkLst>
        </pc:grpChg>
      </pc:sldChg>
      <pc:sldChg chg="addSp modSp mod setBg">
        <pc:chgData name="Thierno Abdourahmane Balde (tbalde1)" userId="S::thierno_abdourahmane.balde@smail.th-koeln.de::42a706c0-a010-4c2c-a195-9262a22169dc" providerId="AD" clId="Web-{9A44BF07-F93F-4C03-A777-9E9ECE6FC7CE}" dt="2022-07-22T21:15:36.450" v="201" actId="20577"/>
        <pc:sldMkLst>
          <pc:docMk/>
          <pc:sldMk cId="3340991918" sldId="290"/>
        </pc:sldMkLst>
        <pc:spChg chg="mod">
          <ac:chgData name="Thierno Abdourahmane Balde (tbalde1)" userId="S::thierno_abdourahmane.balde@smail.th-koeln.de::42a706c0-a010-4c2c-a195-9262a22169dc" providerId="AD" clId="Web-{9A44BF07-F93F-4C03-A777-9E9ECE6FC7CE}" dt="2022-07-22T21:07:17.841" v="191" actId="20577"/>
          <ac:spMkLst>
            <pc:docMk/>
            <pc:sldMk cId="3340991918" sldId="290"/>
            <ac:spMk id="2" creationId="{9314620E-1AF1-3748-874F-C73F3740B437}"/>
          </ac:spMkLst>
        </pc:spChg>
        <pc:spChg chg="mod">
          <ac:chgData name="Thierno Abdourahmane Balde (tbalde1)" userId="S::thierno_abdourahmane.balde@smail.th-koeln.de::42a706c0-a010-4c2c-a195-9262a22169dc" providerId="AD" clId="Web-{9A44BF07-F93F-4C03-A777-9E9ECE6FC7CE}" dt="2022-07-22T21:15:36.450" v="201" actId="20577"/>
          <ac:spMkLst>
            <pc:docMk/>
            <pc:sldMk cId="3340991918" sldId="290"/>
            <ac:spMk id="3" creationId="{01E308F9-7319-BB4E-B169-5FF0C3D5641C}"/>
          </ac:spMkLst>
        </pc:spChg>
        <pc:spChg chg="add">
          <ac:chgData name="Thierno Abdourahmane Balde (tbalde1)" userId="S::thierno_abdourahmane.balde@smail.th-koeln.de::42a706c0-a010-4c2c-a195-9262a22169dc" providerId="AD" clId="Web-{9A44BF07-F93F-4C03-A777-9E9ECE6FC7CE}" dt="2022-07-22T20:51:23.031" v="74"/>
          <ac:spMkLst>
            <pc:docMk/>
            <pc:sldMk cId="3340991918" sldId="290"/>
            <ac:spMk id="8" creationId="{85016AEC-0320-4ED0-8ECB-FE11DDDFE17A}"/>
          </ac:spMkLst>
        </pc:spChg>
        <pc:spChg chg="add">
          <ac:chgData name="Thierno Abdourahmane Balde (tbalde1)" userId="S::thierno_abdourahmane.balde@smail.th-koeln.de::42a706c0-a010-4c2c-a195-9262a22169dc" providerId="AD" clId="Web-{9A44BF07-F93F-4C03-A777-9E9ECE6FC7CE}" dt="2022-07-22T20:51:23.031" v="74"/>
          <ac:spMkLst>
            <pc:docMk/>
            <pc:sldMk cId="3340991918" sldId="290"/>
            <ac:spMk id="10" creationId="{D3CDB30C-1F82-41E6-A067-831D6E89184F}"/>
          </ac:spMkLst>
        </pc:spChg>
        <pc:spChg chg="add">
          <ac:chgData name="Thierno Abdourahmane Balde (tbalde1)" userId="S::thierno_abdourahmane.balde@smail.th-koeln.de::42a706c0-a010-4c2c-a195-9262a22169dc" providerId="AD" clId="Web-{9A44BF07-F93F-4C03-A777-9E9ECE6FC7CE}" dt="2022-07-22T20:51:23.031" v="74"/>
          <ac:spMkLst>
            <pc:docMk/>
            <pc:sldMk cId="3340991918" sldId="290"/>
            <ac:spMk id="12" creationId="{2DDA86DD-F997-4F66-A87C-5B58AB6D19EC}"/>
          </ac:spMkLst>
        </pc:spChg>
        <pc:spChg chg="add">
          <ac:chgData name="Thierno Abdourahmane Balde (tbalde1)" userId="S::thierno_abdourahmane.balde@smail.th-koeln.de::42a706c0-a010-4c2c-a195-9262a22169dc" providerId="AD" clId="Web-{9A44BF07-F93F-4C03-A777-9E9ECE6FC7CE}" dt="2022-07-22T20:51:23.031" v="74"/>
          <ac:spMkLst>
            <pc:docMk/>
            <pc:sldMk cId="3340991918" sldId="290"/>
            <ac:spMk id="14" creationId="{D241B827-437E-40A3-A732-669230D6A5BC}"/>
          </ac:spMkLst>
        </pc:spChg>
      </pc:sldChg>
      <pc:sldChg chg="addSp delSp modSp">
        <pc:chgData name="Thierno Abdourahmane Balde (tbalde1)" userId="S::thierno_abdourahmane.balde@smail.th-koeln.de::42a706c0-a010-4c2c-a195-9262a22169dc" providerId="AD" clId="Web-{9A44BF07-F93F-4C03-A777-9E9ECE6FC7CE}" dt="2022-07-22T21:18:09.143" v="207" actId="20577"/>
        <pc:sldMkLst>
          <pc:docMk/>
          <pc:sldMk cId="3628102740" sldId="291"/>
        </pc:sldMkLst>
        <pc:spChg chg="mod">
          <ac:chgData name="Thierno Abdourahmane Balde (tbalde1)" userId="S::thierno_abdourahmane.balde@smail.th-koeln.de::42a706c0-a010-4c2c-a195-9262a22169dc" providerId="AD" clId="Web-{9A44BF07-F93F-4C03-A777-9E9ECE6FC7CE}" dt="2022-07-22T20:52:24.721" v="78"/>
          <ac:spMkLst>
            <pc:docMk/>
            <pc:sldMk cId="3628102740" sldId="291"/>
            <ac:spMk id="2" creationId="{2394E0A7-FECC-AC45-BE98-6D7D88B70FFF}"/>
          </ac:spMkLst>
        </pc:spChg>
        <pc:spChg chg="mod">
          <ac:chgData name="Thierno Abdourahmane Balde (tbalde1)" userId="S::thierno_abdourahmane.balde@smail.th-koeln.de::42a706c0-a010-4c2c-a195-9262a22169dc" providerId="AD" clId="Web-{9A44BF07-F93F-4C03-A777-9E9ECE6FC7CE}" dt="2022-07-22T21:18:09.143" v="207" actId="20577"/>
          <ac:spMkLst>
            <pc:docMk/>
            <pc:sldMk cId="3628102740" sldId="291"/>
            <ac:spMk id="3" creationId="{266A11DC-A746-5249-BCE4-8422902F075C}"/>
          </ac:spMkLst>
        </pc:spChg>
        <pc:spChg chg="del">
          <ac:chgData name="Thierno Abdourahmane Balde (tbalde1)" userId="S::thierno_abdourahmane.balde@smail.th-koeln.de::42a706c0-a010-4c2c-a195-9262a22169dc" providerId="AD" clId="Web-{9A44BF07-F93F-4C03-A777-9E9ECE6FC7CE}" dt="2022-07-22T20:52:24.721" v="78"/>
          <ac:spMkLst>
            <pc:docMk/>
            <pc:sldMk cId="3628102740" sldId="291"/>
            <ac:spMk id="8" creationId="{FA3C7DEA-BCC2-4295-8850-147993296189}"/>
          </ac:spMkLst>
        </pc:spChg>
        <pc:spChg chg="del">
          <ac:chgData name="Thierno Abdourahmane Balde (tbalde1)" userId="S::thierno_abdourahmane.balde@smail.th-koeln.de::42a706c0-a010-4c2c-a195-9262a22169dc" providerId="AD" clId="Web-{9A44BF07-F93F-4C03-A777-9E9ECE6FC7CE}" dt="2022-07-22T20:52:24.721" v="78"/>
          <ac:spMkLst>
            <pc:docMk/>
            <pc:sldMk cId="3628102740" sldId="291"/>
            <ac:spMk id="10" creationId="{C289949D-B9F6-468A-86FE-2694DC5AE773}"/>
          </ac:spMkLst>
        </pc:spChg>
        <pc:spChg chg="add">
          <ac:chgData name="Thierno Abdourahmane Balde (tbalde1)" userId="S::thierno_abdourahmane.balde@smail.th-koeln.de::42a706c0-a010-4c2c-a195-9262a22169dc" providerId="AD" clId="Web-{9A44BF07-F93F-4C03-A777-9E9ECE6FC7CE}" dt="2022-07-22T20:52:24.721" v="78"/>
          <ac:spMkLst>
            <pc:docMk/>
            <pc:sldMk cId="3628102740" sldId="291"/>
            <ac:spMk id="21" creationId="{85016AEC-0320-4ED0-8ECB-FE11DDDFE17A}"/>
          </ac:spMkLst>
        </pc:spChg>
        <pc:spChg chg="add">
          <ac:chgData name="Thierno Abdourahmane Balde (tbalde1)" userId="S::thierno_abdourahmane.balde@smail.th-koeln.de::42a706c0-a010-4c2c-a195-9262a22169dc" providerId="AD" clId="Web-{9A44BF07-F93F-4C03-A777-9E9ECE6FC7CE}" dt="2022-07-22T20:52:24.721" v="78"/>
          <ac:spMkLst>
            <pc:docMk/>
            <pc:sldMk cId="3628102740" sldId="291"/>
            <ac:spMk id="23" creationId="{D3CDB30C-1F82-41E6-A067-831D6E89184F}"/>
          </ac:spMkLst>
        </pc:spChg>
        <pc:spChg chg="add">
          <ac:chgData name="Thierno Abdourahmane Balde (tbalde1)" userId="S::thierno_abdourahmane.balde@smail.th-koeln.de::42a706c0-a010-4c2c-a195-9262a22169dc" providerId="AD" clId="Web-{9A44BF07-F93F-4C03-A777-9E9ECE6FC7CE}" dt="2022-07-22T20:52:24.721" v="78"/>
          <ac:spMkLst>
            <pc:docMk/>
            <pc:sldMk cId="3628102740" sldId="291"/>
            <ac:spMk id="25" creationId="{2DDA86DD-F997-4F66-A87C-5B58AB6D19EC}"/>
          </ac:spMkLst>
        </pc:spChg>
        <pc:spChg chg="add">
          <ac:chgData name="Thierno Abdourahmane Balde (tbalde1)" userId="S::thierno_abdourahmane.balde@smail.th-koeln.de::42a706c0-a010-4c2c-a195-9262a22169dc" providerId="AD" clId="Web-{9A44BF07-F93F-4C03-A777-9E9ECE6FC7CE}" dt="2022-07-22T20:52:24.721" v="78"/>
          <ac:spMkLst>
            <pc:docMk/>
            <pc:sldMk cId="3628102740" sldId="291"/>
            <ac:spMk id="27" creationId="{D241B827-437E-40A3-A732-669230D6A5BC}"/>
          </ac:spMkLst>
        </pc:spChg>
        <pc:grpChg chg="del">
          <ac:chgData name="Thierno Abdourahmane Balde (tbalde1)" userId="S::thierno_abdourahmane.balde@smail.th-koeln.de::42a706c0-a010-4c2c-a195-9262a22169dc" providerId="AD" clId="Web-{9A44BF07-F93F-4C03-A777-9E9ECE6FC7CE}" dt="2022-07-22T20:52:24.721" v="78"/>
          <ac:grpSpMkLst>
            <pc:docMk/>
            <pc:sldMk cId="3628102740" sldId="291"/>
            <ac:grpSpMk id="12" creationId="{E4DF0958-0C87-4C28-9554-2FADC788C2B1}"/>
          </ac:grpSpMkLst>
        </pc:grpChg>
      </pc:sldChg>
      <pc:sldChg chg="addSp delSp modSp mod setBg">
        <pc:chgData name="Thierno Abdourahmane Balde (tbalde1)" userId="S::thierno_abdourahmane.balde@smail.th-koeln.de::42a706c0-a010-4c2c-a195-9262a22169dc" providerId="AD" clId="Web-{9A44BF07-F93F-4C03-A777-9E9ECE6FC7CE}" dt="2022-07-22T20:54:45.899" v="86"/>
        <pc:sldMkLst>
          <pc:docMk/>
          <pc:sldMk cId="3773393065" sldId="292"/>
        </pc:sldMkLst>
        <pc:spChg chg="mod">
          <ac:chgData name="Thierno Abdourahmane Balde (tbalde1)" userId="S::thierno_abdourahmane.balde@smail.th-koeln.de::42a706c0-a010-4c2c-a195-9262a22169dc" providerId="AD" clId="Web-{9A44BF07-F93F-4C03-A777-9E9ECE6FC7CE}" dt="2022-07-22T20:54:45.899" v="86"/>
          <ac:spMkLst>
            <pc:docMk/>
            <pc:sldMk cId="3773393065" sldId="292"/>
            <ac:spMk id="2" creationId="{2CFFD4BF-D623-5547-9EE4-4CED8A68D6ED}"/>
          </ac:spMkLst>
        </pc:spChg>
        <pc:spChg chg="mod">
          <ac:chgData name="Thierno Abdourahmane Balde (tbalde1)" userId="S::thierno_abdourahmane.balde@smail.th-koeln.de::42a706c0-a010-4c2c-a195-9262a22169dc" providerId="AD" clId="Web-{9A44BF07-F93F-4C03-A777-9E9ECE6FC7CE}" dt="2022-07-22T20:54:45.899" v="86"/>
          <ac:spMkLst>
            <pc:docMk/>
            <pc:sldMk cId="3773393065" sldId="292"/>
            <ac:spMk id="3" creationId="{99C827EC-9C9A-E84F-AC8A-975C68225941}"/>
          </ac:spMkLst>
        </pc:spChg>
        <pc:spChg chg="add del">
          <ac:chgData name="Thierno Abdourahmane Balde (tbalde1)" userId="S::thierno_abdourahmane.balde@smail.th-koeln.de::42a706c0-a010-4c2c-a195-9262a22169dc" providerId="AD" clId="Web-{9A44BF07-F93F-4C03-A777-9E9ECE6FC7CE}" dt="2022-07-22T20:54:22.788" v="84"/>
          <ac:spMkLst>
            <pc:docMk/>
            <pc:sldMk cId="3773393065" sldId="292"/>
            <ac:spMk id="8" creationId="{85016AEC-0320-4ED0-8ECB-FE11DDDFE17A}"/>
          </ac:spMkLst>
        </pc:spChg>
        <pc:spChg chg="add del">
          <ac:chgData name="Thierno Abdourahmane Balde (tbalde1)" userId="S::thierno_abdourahmane.balde@smail.th-koeln.de::42a706c0-a010-4c2c-a195-9262a22169dc" providerId="AD" clId="Web-{9A44BF07-F93F-4C03-A777-9E9ECE6FC7CE}" dt="2022-07-22T20:54:22.788" v="84"/>
          <ac:spMkLst>
            <pc:docMk/>
            <pc:sldMk cId="3773393065" sldId="292"/>
            <ac:spMk id="10" creationId="{D3CDB30C-1F82-41E6-A067-831D6E89184F}"/>
          </ac:spMkLst>
        </pc:spChg>
        <pc:spChg chg="add del">
          <ac:chgData name="Thierno Abdourahmane Balde (tbalde1)" userId="S::thierno_abdourahmane.balde@smail.th-koeln.de::42a706c0-a010-4c2c-a195-9262a22169dc" providerId="AD" clId="Web-{9A44BF07-F93F-4C03-A777-9E9ECE6FC7CE}" dt="2022-07-22T20:54:22.788" v="84"/>
          <ac:spMkLst>
            <pc:docMk/>
            <pc:sldMk cId="3773393065" sldId="292"/>
            <ac:spMk id="12" creationId="{2DDA86DD-F997-4F66-A87C-5B58AB6D19EC}"/>
          </ac:spMkLst>
        </pc:spChg>
        <pc:spChg chg="add del">
          <ac:chgData name="Thierno Abdourahmane Balde (tbalde1)" userId="S::thierno_abdourahmane.balde@smail.th-koeln.de::42a706c0-a010-4c2c-a195-9262a22169dc" providerId="AD" clId="Web-{9A44BF07-F93F-4C03-A777-9E9ECE6FC7CE}" dt="2022-07-22T20:54:22.788" v="84"/>
          <ac:spMkLst>
            <pc:docMk/>
            <pc:sldMk cId="3773393065" sldId="292"/>
            <ac:spMk id="14" creationId="{D241B827-437E-40A3-A732-669230D6A5BC}"/>
          </ac:spMkLst>
        </pc:spChg>
        <pc:spChg chg="add del">
          <ac:chgData name="Thierno Abdourahmane Balde (tbalde1)" userId="S::thierno_abdourahmane.balde@smail.th-koeln.de::42a706c0-a010-4c2c-a195-9262a22169dc" providerId="AD" clId="Web-{9A44BF07-F93F-4C03-A777-9E9ECE6FC7CE}" dt="2022-07-22T20:54:45.899" v="86"/>
          <ac:spMkLst>
            <pc:docMk/>
            <pc:sldMk cId="3773393065" sldId="292"/>
            <ac:spMk id="16" creationId="{72B886CF-D3D5-4CDE-A0D0-35994223D8D7}"/>
          </ac:spMkLst>
        </pc:spChg>
        <pc:spChg chg="add del">
          <ac:chgData name="Thierno Abdourahmane Balde (tbalde1)" userId="S::thierno_abdourahmane.balde@smail.th-koeln.de::42a706c0-a010-4c2c-a195-9262a22169dc" providerId="AD" clId="Web-{9A44BF07-F93F-4C03-A777-9E9ECE6FC7CE}" dt="2022-07-22T20:54:45.899" v="86"/>
          <ac:spMkLst>
            <pc:docMk/>
            <pc:sldMk cId="3773393065" sldId="292"/>
            <ac:spMk id="17" creationId="{FC139937-FF72-463A-8CD1-5AFF723B298A}"/>
          </ac:spMkLst>
        </pc:spChg>
        <pc:spChg chg="add del">
          <ac:chgData name="Thierno Abdourahmane Balde (tbalde1)" userId="S::thierno_abdourahmane.balde@smail.th-koeln.de::42a706c0-a010-4c2c-a195-9262a22169dc" providerId="AD" clId="Web-{9A44BF07-F93F-4C03-A777-9E9ECE6FC7CE}" dt="2022-07-22T20:54:45.899" v="86"/>
          <ac:spMkLst>
            <pc:docMk/>
            <pc:sldMk cId="3773393065" sldId="292"/>
            <ac:spMk id="18" creationId="{5565521B-3AFA-45E0-B4C4-C6ED089C86E5}"/>
          </ac:spMkLst>
        </pc:spChg>
        <pc:spChg chg="add">
          <ac:chgData name="Thierno Abdourahmane Balde (tbalde1)" userId="S::thierno_abdourahmane.balde@smail.th-koeln.de::42a706c0-a010-4c2c-a195-9262a22169dc" providerId="AD" clId="Web-{9A44BF07-F93F-4C03-A777-9E9ECE6FC7CE}" dt="2022-07-22T20:54:45.899" v="86"/>
          <ac:spMkLst>
            <pc:docMk/>
            <pc:sldMk cId="3773393065" sldId="292"/>
            <ac:spMk id="23" creationId="{85016AEC-0320-4ED0-8ECB-FE11DDDFE17A}"/>
          </ac:spMkLst>
        </pc:spChg>
        <pc:spChg chg="add">
          <ac:chgData name="Thierno Abdourahmane Balde (tbalde1)" userId="S::thierno_abdourahmane.balde@smail.th-koeln.de::42a706c0-a010-4c2c-a195-9262a22169dc" providerId="AD" clId="Web-{9A44BF07-F93F-4C03-A777-9E9ECE6FC7CE}" dt="2022-07-22T20:54:45.899" v="86"/>
          <ac:spMkLst>
            <pc:docMk/>
            <pc:sldMk cId="3773393065" sldId="292"/>
            <ac:spMk id="25" creationId="{D3CDB30C-1F82-41E6-A067-831D6E89184F}"/>
          </ac:spMkLst>
        </pc:spChg>
        <pc:spChg chg="add">
          <ac:chgData name="Thierno Abdourahmane Balde (tbalde1)" userId="S::thierno_abdourahmane.balde@smail.th-koeln.de::42a706c0-a010-4c2c-a195-9262a22169dc" providerId="AD" clId="Web-{9A44BF07-F93F-4C03-A777-9E9ECE6FC7CE}" dt="2022-07-22T20:54:45.899" v="86"/>
          <ac:spMkLst>
            <pc:docMk/>
            <pc:sldMk cId="3773393065" sldId="292"/>
            <ac:spMk id="27" creationId="{2DDA86DD-F997-4F66-A87C-5B58AB6D19EC}"/>
          </ac:spMkLst>
        </pc:spChg>
        <pc:spChg chg="add">
          <ac:chgData name="Thierno Abdourahmane Balde (tbalde1)" userId="S::thierno_abdourahmane.balde@smail.th-koeln.de::42a706c0-a010-4c2c-a195-9262a22169dc" providerId="AD" clId="Web-{9A44BF07-F93F-4C03-A777-9E9ECE6FC7CE}" dt="2022-07-22T20:54:45.899" v="86"/>
          <ac:spMkLst>
            <pc:docMk/>
            <pc:sldMk cId="3773393065" sldId="292"/>
            <ac:spMk id="29" creationId="{D241B827-437E-40A3-A732-669230D6A5BC}"/>
          </ac:spMkLst>
        </pc:spChg>
      </pc:sldChg>
      <pc:sldChg chg="addSp delSp modSp">
        <pc:chgData name="Thierno Abdourahmane Balde (tbalde1)" userId="S::thierno_abdourahmane.balde@smail.th-koeln.de::42a706c0-a010-4c2c-a195-9262a22169dc" providerId="AD" clId="Web-{9A44BF07-F93F-4C03-A777-9E9ECE6FC7CE}" dt="2022-07-22T20:52:31.159" v="79"/>
        <pc:sldMkLst>
          <pc:docMk/>
          <pc:sldMk cId="3431130594" sldId="293"/>
        </pc:sldMkLst>
        <pc:spChg chg="mod">
          <ac:chgData name="Thierno Abdourahmane Balde (tbalde1)" userId="S::thierno_abdourahmane.balde@smail.th-koeln.de::42a706c0-a010-4c2c-a195-9262a22169dc" providerId="AD" clId="Web-{9A44BF07-F93F-4C03-A777-9E9ECE6FC7CE}" dt="2022-07-22T20:52:31.159" v="79"/>
          <ac:spMkLst>
            <pc:docMk/>
            <pc:sldMk cId="3431130594" sldId="293"/>
            <ac:spMk id="2" creationId="{A8487539-63B1-3846-85F2-3CBF8887BECA}"/>
          </ac:spMkLst>
        </pc:spChg>
        <pc:spChg chg="mod">
          <ac:chgData name="Thierno Abdourahmane Balde (tbalde1)" userId="S::thierno_abdourahmane.balde@smail.th-koeln.de::42a706c0-a010-4c2c-a195-9262a22169dc" providerId="AD" clId="Web-{9A44BF07-F93F-4C03-A777-9E9ECE6FC7CE}" dt="2022-07-22T20:52:31.159" v="79"/>
          <ac:spMkLst>
            <pc:docMk/>
            <pc:sldMk cId="3431130594" sldId="293"/>
            <ac:spMk id="3" creationId="{8188095A-D333-EF4E-8CDA-4C50DABE29C6}"/>
          </ac:spMkLst>
        </pc:spChg>
        <pc:spChg chg="del">
          <ac:chgData name="Thierno Abdourahmane Balde (tbalde1)" userId="S::thierno_abdourahmane.balde@smail.th-koeln.de::42a706c0-a010-4c2c-a195-9262a22169dc" providerId="AD" clId="Web-{9A44BF07-F93F-4C03-A777-9E9ECE6FC7CE}" dt="2022-07-22T20:52:31.159" v="79"/>
          <ac:spMkLst>
            <pc:docMk/>
            <pc:sldMk cId="3431130594" sldId="293"/>
            <ac:spMk id="21" creationId="{FA3C7DEA-BCC2-4295-8850-147993296189}"/>
          </ac:spMkLst>
        </pc:spChg>
        <pc:spChg chg="del">
          <ac:chgData name="Thierno Abdourahmane Balde (tbalde1)" userId="S::thierno_abdourahmane.balde@smail.th-koeln.de::42a706c0-a010-4c2c-a195-9262a22169dc" providerId="AD" clId="Web-{9A44BF07-F93F-4C03-A777-9E9ECE6FC7CE}" dt="2022-07-22T20:52:31.159" v="79"/>
          <ac:spMkLst>
            <pc:docMk/>
            <pc:sldMk cId="3431130594" sldId="293"/>
            <ac:spMk id="23" creationId="{C289949D-B9F6-468A-86FE-2694DC5AE773}"/>
          </ac:spMkLst>
        </pc:spChg>
        <pc:spChg chg="add">
          <ac:chgData name="Thierno Abdourahmane Balde (tbalde1)" userId="S::thierno_abdourahmane.balde@smail.th-koeln.de::42a706c0-a010-4c2c-a195-9262a22169dc" providerId="AD" clId="Web-{9A44BF07-F93F-4C03-A777-9E9ECE6FC7CE}" dt="2022-07-22T20:52:31.159" v="79"/>
          <ac:spMkLst>
            <pc:docMk/>
            <pc:sldMk cId="3431130594" sldId="293"/>
            <ac:spMk id="34" creationId="{85016AEC-0320-4ED0-8ECB-FE11DDDFE17A}"/>
          </ac:spMkLst>
        </pc:spChg>
        <pc:spChg chg="add">
          <ac:chgData name="Thierno Abdourahmane Balde (tbalde1)" userId="S::thierno_abdourahmane.balde@smail.th-koeln.de::42a706c0-a010-4c2c-a195-9262a22169dc" providerId="AD" clId="Web-{9A44BF07-F93F-4C03-A777-9E9ECE6FC7CE}" dt="2022-07-22T20:52:31.159" v="79"/>
          <ac:spMkLst>
            <pc:docMk/>
            <pc:sldMk cId="3431130594" sldId="293"/>
            <ac:spMk id="36" creationId="{D3CDB30C-1F82-41E6-A067-831D6E89184F}"/>
          </ac:spMkLst>
        </pc:spChg>
        <pc:spChg chg="add">
          <ac:chgData name="Thierno Abdourahmane Balde (tbalde1)" userId="S::thierno_abdourahmane.balde@smail.th-koeln.de::42a706c0-a010-4c2c-a195-9262a22169dc" providerId="AD" clId="Web-{9A44BF07-F93F-4C03-A777-9E9ECE6FC7CE}" dt="2022-07-22T20:52:31.159" v="79"/>
          <ac:spMkLst>
            <pc:docMk/>
            <pc:sldMk cId="3431130594" sldId="293"/>
            <ac:spMk id="38" creationId="{2DDA86DD-F997-4F66-A87C-5B58AB6D19EC}"/>
          </ac:spMkLst>
        </pc:spChg>
        <pc:spChg chg="add">
          <ac:chgData name="Thierno Abdourahmane Balde (tbalde1)" userId="S::thierno_abdourahmane.balde@smail.th-koeln.de::42a706c0-a010-4c2c-a195-9262a22169dc" providerId="AD" clId="Web-{9A44BF07-F93F-4C03-A777-9E9ECE6FC7CE}" dt="2022-07-22T20:52:31.159" v="79"/>
          <ac:spMkLst>
            <pc:docMk/>
            <pc:sldMk cId="3431130594" sldId="293"/>
            <ac:spMk id="40" creationId="{D241B827-437E-40A3-A732-669230D6A5BC}"/>
          </ac:spMkLst>
        </pc:spChg>
        <pc:grpChg chg="del">
          <ac:chgData name="Thierno Abdourahmane Balde (tbalde1)" userId="S::thierno_abdourahmane.balde@smail.th-koeln.de::42a706c0-a010-4c2c-a195-9262a22169dc" providerId="AD" clId="Web-{9A44BF07-F93F-4C03-A777-9E9ECE6FC7CE}" dt="2022-07-22T20:52:31.159" v="79"/>
          <ac:grpSpMkLst>
            <pc:docMk/>
            <pc:sldMk cId="3431130594" sldId="293"/>
            <ac:grpSpMk id="25" creationId="{E4DF0958-0C87-4C28-9554-2FADC788C2B1}"/>
          </ac:grpSpMkLst>
        </pc:grpChg>
      </pc:sldChg>
      <pc:sldChg chg="addSp delSp modSp">
        <pc:chgData name="Thierno Abdourahmane Balde (tbalde1)" userId="S::thierno_abdourahmane.balde@smail.th-koeln.de::42a706c0-a010-4c2c-a195-9262a22169dc" providerId="AD" clId="Web-{9A44BF07-F93F-4C03-A777-9E9ECE6FC7CE}" dt="2022-07-22T20:56:24.606" v="124"/>
        <pc:sldMkLst>
          <pc:docMk/>
          <pc:sldMk cId="1779412265" sldId="294"/>
        </pc:sldMkLst>
        <pc:spChg chg="add del">
          <ac:chgData name="Thierno Abdourahmane Balde (tbalde1)" userId="S::thierno_abdourahmane.balde@smail.th-koeln.de::42a706c0-a010-4c2c-a195-9262a22169dc" providerId="AD" clId="Web-{9A44BF07-F93F-4C03-A777-9E9ECE6FC7CE}" dt="2022-07-22T20:55:56.136" v="99"/>
          <ac:spMkLst>
            <pc:docMk/>
            <pc:sldMk cId="1779412265" sldId="294"/>
            <ac:spMk id="2" creationId="{172B4E05-BB72-0ADB-E086-72139F88C11B}"/>
          </ac:spMkLst>
        </pc:spChg>
        <pc:spChg chg="del">
          <ac:chgData name="Thierno Abdourahmane Balde (tbalde1)" userId="S::thierno_abdourahmane.balde@smail.th-koeln.de::42a706c0-a010-4c2c-a195-9262a22169dc" providerId="AD" clId="Web-{9A44BF07-F93F-4C03-A777-9E9ECE6FC7CE}" dt="2022-07-22T20:56:24.606" v="124"/>
          <ac:spMkLst>
            <pc:docMk/>
            <pc:sldMk cId="1779412265" sldId="294"/>
            <ac:spMk id="8" creationId="{18873D23-2DCF-4B31-A009-95721C06E8E1}"/>
          </ac:spMkLst>
        </pc:spChg>
        <pc:spChg chg="del">
          <ac:chgData name="Thierno Abdourahmane Balde (tbalde1)" userId="S::thierno_abdourahmane.balde@smail.th-koeln.de::42a706c0-a010-4c2c-a195-9262a22169dc" providerId="AD" clId="Web-{9A44BF07-F93F-4C03-A777-9E9ECE6FC7CE}" dt="2022-07-22T20:56:24.606" v="124"/>
          <ac:spMkLst>
            <pc:docMk/>
            <pc:sldMk cId="1779412265" sldId="294"/>
            <ac:spMk id="10" creationId="{C13EF075-D4EF-4929-ADBC-91B27DA19955}"/>
          </ac:spMkLst>
        </pc:spChg>
        <pc:spChg chg="add del mod ord">
          <ac:chgData name="Thierno Abdourahmane Balde (tbalde1)" userId="S::thierno_abdourahmane.balde@smail.th-koeln.de::42a706c0-a010-4c2c-a195-9262a22169dc" providerId="AD" clId="Web-{9A44BF07-F93F-4C03-A777-9E9ECE6FC7CE}" dt="2022-07-22T20:56:24.606" v="124"/>
          <ac:spMkLst>
            <pc:docMk/>
            <pc:sldMk cId="1779412265" sldId="294"/>
            <ac:spMk id="44" creationId="{5C3CD4AC-0597-C512-DCD3-EE7AE77CB09C}"/>
          </ac:spMkLst>
        </pc:spChg>
        <pc:spChg chg="add del mod">
          <ac:chgData name="Thierno Abdourahmane Balde (tbalde1)" userId="S::thierno_abdourahmane.balde@smail.th-koeln.de::42a706c0-a010-4c2c-a195-9262a22169dc" providerId="AD" clId="Web-{9A44BF07-F93F-4C03-A777-9E9ECE6FC7CE}" dt="2022-07-22T20:56:24.606" v="124"/>
          <ac:spMkLst>
            <pc:docMk/>
            <pc:sldMk cId="1779412265" sldId="294"/>
            <ac:spMk id="46" creationId="{C54C02BD-AC90-EE43-1DD5-6AC4ACB75EF2}"/>
          </ac:spMkLst>
        </pc:spChg>
        <pc:spChg chg="add">
          <ac:chgData name="Thierno Abdourahmane Balde (tbalde1)" userId="S::thierno_abdourahmane.balde@smail.th-koeln.de::42a706c0-a010-4c2c-a195-9262a22169dc" providerId="AD" clId="Web-{9A44BF07-F93F-4C03-A777-9E9ECE6FC7CE}" dt="2022-07-22T20:56:24.606" v="124"/>
          <ac:spMkLst>
            <pc:docMk/>
            <pc:sldMk cId="1779412265" sldId="294"/>
            <ac:spMk id="51" creationId="{85016AEC-0320-4ED0-8ECB-FE11DDDFE17A}"/>
          </ac:spMkLst>
        </pc:spChg>
        <pc:spChg chg="add">
          <ac:chgData name="Thierno Abdourahmane Balde (tbalde1)" userId="S::thierno_abdourahmane.balde@smail.th-koeln.de::42a706c0-a010-4c2c-a195-9262a22169dc" providerId="AD" clId="Web-{9A44BF07-F93F-4C03-A777-9E9ECE6FC7CE}" dt="2022-07-22T20:56:24.606" v="124"/>
          <ac:spMkLst>
            <pc:docMk/>
            <pc:sldMk cId="1779412265" sldId="294"/>
            <ac:spMk id="53" creationId="{D3CDB30C-1F82-41E6-A067-831D6E89184F}"/>
          </ac:spMkLst>
        </pc:spChg>
        <pc:spChg chg="add">
          <ac:chgData name="Thierno Abdourahmane Balde (tbalde1)" userId="S::thierno_abdourahmane.balde@smail.th-koeln.de::42a706c0-a010-4c2c-a195-9262a22169dc" providerId="AD" clId="Web-{9A44BF07-F93F-4C03-A777-9E9ECE6FC7CE}" dt="2022-07-22T20:56:24.606" v="124"/>
          <ac:spMkLst>
            <pc:docMk/>
            <pc:sldMk cId="1779412265" sldId="294"/>
            <ac:spMk id="55" creationId="{2DDA86DD-F997-4F66-A87C-5B58AB6D19EC}"/>
          </ac:spMkLst>
        </pc:spChg>
        <pc:spChg chg="add">
          <ac:chgData name="Thierno Abdourahmane Balde (tbalde1)" userId="S::thierno_abdourahmane.balde@smail.th-koeln.de::42a706c0-a010-4c2c-a195-9262a22169dc" providerId="AD" clId="Web-{9A44BF07-F93F-4C03-A777-9E9ECE6FC7CE}" dt="2022-07-22T20:56:24.606" v="124"/>
          <ac:spMkLst>
            <pc:docMk/>
            <pc:sldMk cId="1779412265" sldId="294"/>
            <ac:spMk id="57" creationId="{D241B827-437E-40A3-A732-669230D6A5BC}"/>
          </ac:spMkLst>
        </pc:spChg>
        <pc:grpChg chg="del">
          <ac:chgData name="Thierno Abdourahmane Balde (tbalde1)" userId="S::thierno_abdourahmane.balde@smail.th-koeln.de::42a706c0-a010-4c2c-a195-9262a22169dc" providerId="AD" clId="Web-{9A44BF07-F93F-4C03-A777-9E9ECE6FC7CE}" dt="2022-07-22T20:56:24.606" v="124"/>
          <ac:grpSpMkLst>
            <pc:docMk/>
            <pc:sldMk cId="1779412265" sldId="294"/>
            <ac:grpSpMk id="12" creationId="{DAA26DFA-AAB2-4973-9C17-16D587C7B198}"/>
          </ac:grpSpMkLst>
        </pc:grpChg>
        <pc:graphicFrameChg chg="add del modGraphic">
          <ac:chgData name="Thierno Abdourahmane Balde (tbalde1)" userId="S::thierno_abdourahmane.balde@smail.th-koeln.de::42a706c0-a010-4c2c-a195-9262a22169dc" providerId="AD" clId="Web-{9A44BF07-F93F-4C03-A777-9E9ECE6FC7CE}" dt="2022-07-22T20:55:55.042" v="98"/>
          <ac:graphicFrameMkLst>
            <pc:docMk/>
            <pc:sldMk cId="1779412265" sldId="294"/>
            <ac:graphicFrameMk id="18" creationId="{6B44CFA5-DDCC-57B2-C37D-943E6811555A}"/>
          </ac:graphicFrameMkLst>
        </pc:graphicFrameChg>
      </pc:sldChg>
      <pc:sldChg chg="addSp modSp mod setBg">
        <pc:chgData name="Thierno Abdourahmane Balde (tbalde1)" userId="S::thierno_abdourahmane.balde@smail.th-koeln.de::42a706c0-a010-4c2c-a195-9262a22169dc" providerId="AD" clId="Web-{9A44BF07-F93F-4C03-A777-9E9ECE6FC7CE}" dt="2022-07-22T20:57:40.062" v="138" actId="20577"/>
        <pc:sldMkLst>
          <pc:docMk/>
          <pc:sldMk cId="724072372" sldId="295"/>
        </pc:sldMkLst>
        <pc:spChg chg="mod">
          <ac:chgData name="Thierno Abdourahmane Balde (tbalde1)" userId="S::thierno_abdourahmane.balde@smail.th-koeln.de::42a706c0-a010-4c2c-a195-9262a22169dc" providerId="AD" clId="Web-{9A44BF07-F93F-4C03-A777-9E9ECE6FC7CE}" dt="2022-07-22T20:57:40.062" v="138" actId="20577"/>
          <ac:spMkLst>
            <pc:docMk/>
            <pc:sldMk cId="724072372" sldId="295"/>
            <ac:spMk id="2" creationId="{5B3682F9-6D2C-7349-B29E-8CBC93E10FC3}"/>
          </ac:spMkLst>
        </pc:spChg>
        <pc:spChg chg="mod">
          <ac:chgData name="Thierno Abdourahmane Balde (tbalde1)" userId="S::thierno_abdourahmane.balde@smail.th-koeln.de::42a706c0-a010-4c2c-a195-9262a22169dc" providerId="AD" clId="Web-{9A44BF07-F93F-4C03-A777-9E9ECE6FC7CE}" dt="2022-07-22T20:57:22.483" v="132"/>
          <ac:spMkLst>
            <pc:docMk/>
            <pc:sldMk cId="724072372" sldId="295"/>
            <ac:spMk id="3" creationId="{7CF3636C-8962-6341-AF2A-6C17945006E4}"/>
          </ac:spMkLst>
        </pc:spChg>
        <pc:spChg chg="add">
          <ac:chgData name="Thierno Abdourahmane Balde (tbalde1)" userId="S::thierno_abdourahmane.balde@smail.th-koeln.de::42a706c0-a010-4c2c-a195-9262a22169dc" providerId="AD" clId="Web-{9A44BF07-F93F-4C03-A777-9E9ECE6FC7CE}" dt="2022-07-22T20:57:22.483" v="132"/>
          <ac:spMkLst>
            <pc:docMk/>
            <pc:sldMk cId="724072372" sldId="295"/>
            <ac:spMk id="8" creationId="{85016AEC-0320-4ED0-8ECB-FE11DDDFE17A}"/>
          </ac:spMkLst>
        </pc:spChg>
        <pc:spChg chg="add">
          <ac:chgData name="Thierno Abdourahmane Balde (tbalde1)" userId="S::thierno_abdourahmane.balde@smail.th-koeln.de::42a706c0-a010-4c2c-a195-9262a22169dc" providerId="AD" clId="Web-{9A44BF07-F93F-4C03-A777-9E9ECE6FC7CE}" dt="2022-07-22T20:57:22.483" v="132"/>
          <ac:spMkLst>
            <pc:docMk/>
            <pc:sldMk cId="724072372" sldId="295"/>
            <ac:spMk id="10" creationId="{D3CDB30C-1F82-41E6-A067-831D6E89184F}"/>
          </ac:spMkLst>
        </pc:spChg>
        <pc:spChg chg="add">
          <ac:chgData name="Thierno Abdourahmane Balde (tbalde1)" userId="S::thierno_abdourahmane.balde@smail.th-koeln.de::42a706c0-a010-4c2c-a195-9262a22169dc" providerId="AD" clId="Web-{9A44BF07-F93F-4C03-A777-9E9ECE6FC7CE}" dt="2022-07-22T20:57:22.483" v="132"/>
          <ac:spMkLst>
            <pc:docMk/>
            <pc:sldMk cId="724072372" sldId="295"/>
            <ac:spMk id="12" creationId="{2DDA86DD-F997-4F66-A87C-5B58AB6D19EC}"/>
          </ac:spMkLst>
        </pc:spChg>
        <pc:spChg chg="add">
          <ac:chgData name="Thierno Abdourahmane Balde (tbalde1)" userId="S::thierno_abdourahmane.balde@smail.th-koeln.de::42a706c0-a010-4c2c-a195-9262a22169dc" providerId="AD" clId="Web-{9A44BF07-F93F-4C03-A777-9E9ECE6FC7CE}" dt="2022-07-22T20:57:22.483" v="132"/>
          <ac:spMkLst>
            <pc:docMk/>
            <pc:sldMk cId="724072372" sldId="295"/>
            <ac:spMk id="14" creationId="{D241B827-437E-40A3-A732-669230D6A5BC}"/>
          </ac:spMkLst>
        </pc:spChg>
      </pc:sldChg>
      <pc:sldChg chg="addSp modSp mod setBg">
        <pc:chgData name="Thierno Abdourahmane Balde (tbalde1)" userId="S::thierno_abdourahmane.balde@smail.th-koeln.de::42a706c0-a010-4c2c-a195-9262a22169dc" providerId="AD" clId="Web-{9A44BF07-F93F-4C03-A777-9E9ECE6FC7CE}" dt="2022-07-22T20:58:45.221" v="146"/>
        <pc:sldMkLst>
          <pc:docMk/>
          <pc:sldMk cId="1329948171" sldId="296"/>
        </pc:sldMkLst>
        <pc:spChg chg="mod">
          <ac:chgData name="Thierno Abdourahmane Balde (tbalde1)" userId="S::thierno_abdourahmane.balde@smail.th-koeln.de::42a706c0-a010-4c2c-a195-9262a22169dc" providerId="AD" clId="Web-{9A44BF07-F93F-4C03-A777-9E9ECE6FC7CE}" dt="2022-07-22T20:58:45.221" v="146"/>
          <ac:spMkLst>
            <pc:docMk/>
            <pc:sldMk cId="1329948171" sldId="296"/>
            <ac:spMk id="2" creationId="{0BB1FE71-B5CF-7746-8732-1568E1C9C4D7}"/>
          </ac:spMkLst>
        </pc:spChg>
        <pc:spChg chg="mod">
          <ac:chgData name="Thierno Abdourahmane Balde (tbalde1)" userId="S::thierno_abdourahmane.balde@smail.th-koeln.de::42a706c0-a010-4c2c-a195-9262a22169dc" providerId="AD" clId="Web-{9A44BF07-F93F-4C03-A777-9E9ECE6FC7CE}" dt="2022-07-22T20:58:45.221" v="146"/>
          <ac:spMkLst>
            <pc:docMk/>
            <pc:sldMk cId="1329948171" sldId="296"/>
            <ac:spMk id="3" creationId="{1E47D2B9-B425-3846-9955-2EDC03323FD0}"/>
          </ac:spMkLst>
        </pc:spChg>
        <pc:spChg chg="add">
          <ac:chgData name="Thierno Abdourahmane Balde (tbalde1)" userId="S::thierno_abdourahmane.balde@smail.th-koeln.de::42a706c0-a010-4c2c-a195-9262a22169dc" providerId="AD" clId="Web-{9A44BF07-F93F-4C03-A777-9E9ECE6FC7CE}" dt="2022-07-22T20:58:45.221" v="146"/>
          <ac:spMkLst>
            <pc:docMk/>
            <pc:sldMk cId="1329948171" sldId="296"/>
            <ac:spMk id="8" creationId="{85016AEC-0320-4ED0-8ECB-FE11DDDFE17A}"/>
          </ac:spMkLst>
        </pc:spChg>
        <pc:spChg chg="add">
          <ac:chgData name="Thierno Abdourahmane Balde (tbalde1)" userId="S::thierno_abdourahmane.balde@smail.th-koeln.de::42a706c0-a010-4c2c-a195-9262a22169dc" providerId="AD" clId="Web-{9A44BF07-F93F-4C03-A777-9E9ECE6FC7CE}" dt="2022-07-22T20:58:45.221" v="146"/>
          <ac:spMkLst>
            <pc:docMk/>
            <pc:sldMk cId="1329948171" sldId="296"/>
            <ac:spMk id="10" creationId="{D3CDB30C-1F82-41E6-A067-831D6E89184F}"/>
          </ac:spMkLst>
        </pc:spChg>
        <pc:spChg chg="add">
          <ac:chgData name="Thierno Abdourahmane Balde (tbalde1)" userId="S::thierno_abdourahmane.balde@smail.th-koeln.de::42a706c0-a010-4c2c-a195-9262a22169dc" providerId="AD" clId="Web-{9A44BF07-F93F-4C03-A777-9E9ECE6FC7CE}" dt="2022-07-22T20:58:45.221" v="146"/>
          <ac:spMkLst>
            <pc:docMk/>
            <pc:sldMk cId="1329948171" sldId="296"/>
            <ac:spMk id="12" creationId="{2DDA86DD-F997-4F66-A87C-5B58AB6D19EC}"/>
          </ac:spMkLst>
        </pc:spChg>
        <pc:spChg chg="add">
          <ac:chgData name="Thierno Abdourahmane Balde (tbalde1)" userId="S::thierno_abdourahmane.balde@smail.th-koeln.de::42a706c0-a010-4c2c-a195-9262a22169dc" providerId="AD" clId="Web-{9A44BF07-F93F-4C03-A777-9E9ECE6FC7CE}" dt="2022-07-22T20:58:45.221" v="146"/>
          <ac:spMkLst>
            <pc:docMk/>
            <pc:sldMk cId="1329948171" sldId="296"/>
            <ac:spMk id="14" creationId="{D241B827-437E-40A3-A732-669230D6A5BC}"/>
          </ac:spMkLst>
        </pc:spChg>
      </pc:sldChg>
      <pc:sldChg chg="addSp modSp mod setBg">
        <pc:chgData name="Thierno Abdourahmane Balde (tbalde1)" userId="S::thierno_abdourahmane.balde@smail.th-koeln.de::42a706c0-a010-4c2c-a195-9262a22169dc" providerId="AD" clId="Web-{9A44BF07-F93F-4C03-A777-9E9ECE6FC7CE}" dt="2022-07-22T20:59:11.269" v="150"/>
        <pc:sldMkLst>
          <pc:docMk/>
          <pc:sldMk cId="1410235548" sldId="297"/>
        </pc:sldMkLst>
        <pc:spChg chg="mod">
          <ac:chgData name="Thierno Abdourahmane Balde (tbalde1)" userId="S::thierno_abdourahmane.balde@smail.th-koeln.de::42a706c0-a010-4c2c-a195-9262a22169dc" providerId="AD" clId="Web-{9A44BF07-F93F-4C03-A777-9E9ECE6FC7CE}" dt="2022-07-22T20:59:11.269" v="150"/>
          <ac:spMkLst>
            <pc:docMk/>
            <pc:sldMk cId="1410235548" sldId="297"/>
            <ac:spMk id="2" creationId="{433086B8-CE86-B243-339C-99CA5FCB6FE1}"/>
          </ac:spMkLst>
        </pc:spChg>
        <pc:spChg chg="mod">
          <ac:chgData name="Thierno Abdourahmane Balde (tbalde1)" userId="S::thierno_abdourahmane.balde@smail.th-koeln.de::42a706c0-a010-4c2c-a195-9262a22169dc" providerId="AD" clId="Web-{9A44BF07-F93F-4C03-A777-9E9ECE6FC7CE}" dt="2022-07-22T20:59:11.269" v="150"/>
          <ac:spMkLst>
            <pc:docMk/>
            <pc:sldMk cId="1410235548" sldId="297"/>
            <ac:spMk id="3" creationId="{282C7DE7-6ED8-053E-F09E-B2C3A3FC99B9}"/>
          </ac:spMkLst>
        </pc:spChg>
        <pc:spChg chg="add">
          <ac:chgData name="Thierno Abdourahmane Balde (tbalde1)" userId="S::thierno_abdourahmane.balde@smail.th-koeln.de::42a706c0-a010-4c2c-a195-9262a22169dc" providerId="AD" clId="Web-{9A44BF07-F93F-4C03-A777-9E9ECE6FC7CE}" dt="2022-07-22T20:59:11.269" v="150"/>
          <ac:spMkLst>
            <pc:docMk/>
            <pc:sldMk cId="1410235548" sldId="297"/>
            <ac:spMk id="8" creationId="{85016AEC-0320-4ED0-8ECB-FE11DDDFE17A}"/>
          </ac:spMkLst>
        </pc:spChg>
        <pc:spChg chg="add">
          <ac:chgData name="Thierno Abdourahmane Balde (tbalde1)" userId="S::thierno_abdourahmane.balde@smail.th-koeln.de::42a706c0-a010-4c2c-a195-9262a22169dc" providerId="AD" clId="Web-{9A44BF07-F93F-4C03-A777-9E9ECE6FC7CE}" dt="2022-07-22T20:59:11.269" v="150"/>
          <ac:spMkLst>
            <pc:docMk/>
            <pc:sldMk cId="1410235548" sldId="297"/>
            <ac:spMk id="10" creationId="{D3CDB30C-1F82-41E6-A067-831D6E89184F}"/>
          </ac:spMkLst>
        </pc:spChg>
        <pc:spChg chg="add">
          <ac:chgData name="Thierno Abdourahmane Balde (tbalde1)" userId="S::thierno_abdourahmane.balde@smail.th-koeln.de::42a706c0-a010-4c2c-a195-9262a22169dc" providerId="AD" clId="Web-{9A44BF07-F93F-4C03-A777-9E9ECE6FC7CE}" dt="2022-07-22T20:59:11.269" v="150"/>
          <ac:spMkLst>
            <pc:docMk/>
            <pc:sldMk cId="1410235548" sldId="297"/>
            <ac:spMk id="12" creationId="{2DDA86DD-F997-4F66-A87C-5B58AB6D19EC}"/>
          </ac:spMkLst>
        </pc:spChg>
        <pc:spChg chg="add">
          <ac:chgData name="Thierno Abdourahmane Balde (tbalde1)" userId="S::thierno_abdourahmane.balde@smail.th-koeln.de::42a706c0-a010-4c2c-a195-9262a22169dc" providerId="AD" clId="Web-{9A44BF07-F93F-4C03-A777-9E9ECE6FC7CE}" dt="2022-07-22T20:59:11.269" v="150"/>
          <ac:spMkLst>
            <pc:docMk/>
            <pc:sldMk cId="1410235548" sldId="297"/>
            <ac:spMk id="14" creationId="{D241B827-437E-40A3-A732-669230D6A5BC}"/>
          </ac:spMkLst>
        </pc:spChg>
      </pc:sldChg>
      <pc:sldChg chg="modSp">
        <pc:chgData name="Thierno Abdourahmane Balde (tbalde1)" userId="S::thierno_abdourahmane.balde@smail.th-koeln.de::42a706c0-a010-4c2c-a195-9262a22169dc" providerId="AD" clId="Web-{9A44BF07-F93F-4C03-A777-9E9ECE6FC7CE}" dt="2022-07-22T20:40:55.310" v="59" actId="20577"/>
        <pc:sldMkLst>
          <pc:docMk/>
          <pc:sldMk cId="1937827187" sldId="298"/>
        </pc:sldMkLst>
        <pc:spChg chg="mod">
          <ac:chgData name="Thierno Abdourahmane Balde (tbalde1)" userId="S::thierno_abdourahmane.balde@smail.th-koeln.de::42a706c0-a010-4c2c-a195-9262a22169dc" providerId="AD" clId="Web-{9A44BF07-F93F-4C03-A777-9E9ECE6FC7CE}" dt="2022-07-22T20:40:55.310" v="59" actId="20577"/>
          <ac:spMkLst>
            <pc:docMk/>
            <pc:sldMk cId="1937827187" sldId="298"/>
            <ac:spMk id="3" creationId="{FB25D762-F80A-F51F-3044-033CA54A718F}"/>
          </ac:spMkLst>
        </pc:spChg>
      </pc:sldChg>
    </pc:docChg>
  </pc:docChgLst>
  <pc:docChgLst>
    <pc:chgData name="Thierno Abdourahmane Balde (tbalde1)" userId="S::thierno_abdourahmane.balde@smail.th-koeln.de::42a706c0-a010-4c2c-a195-9262a22169dc" providerId="AD" clId="Web-{61027C3F-9C84-4341-A678-363B5AE8AF2B}"/>
    <pc:docChg chg="delSld modSld sldOrd">
      <pc:chgData name="Thierno Abdourahmane Balde (tbalde1)" userId="S::thierno_abdourahmane.balde@smail.th-koeln.de::42a706c0-a010-4c2c-a195-9262a22169dc" providerId="AD" clId="Web-{61027C3F-9C84-4341-A678-363B5AE8AF2B}" dt="2022-07-21T19:12:44.458" v="4"/>
      <pc:docMkLst>
        <pc:docMk/>
      </pc:docMkLst>
      <pc:sldChg chg="del">
        <pc:chgData name="Thierno Abdourahmane Balde (tbalde1)" userId="S::thierno_abdourahmane.balde@smail.th-koeln.de::42a706c0-a010-4c2c-a195-9262a22169dc" providerId="AD" clId="Web-{61027C3F-9C84-4341-A678-363B5AE8AF2B}" dt="2022-07-21T19:12:44.458" v="4"/>
        <pc:sldMkLst>
          <pc:docMk/>
          <pc:sldMk cId="3925094007" sldId="263"/>
        </pc:sldMkLst>
      </pc:sldChg>
      <pc:sldChg chg="modSp">
        <pc:chgData name="Thierno Abdourahmane Balde (tbalde1)" userId="S::thierno_abdourahmane.balde@smail.th-koeln.de::42a706c0-a010-4c2c-a195-9262a22169dc" providerId="AD" clId="Web-{61027C3F-9C84-4341-A678-363B5AE8AF2B}" dt="2022-07-21T19:12:01.863" v="3" actId="1076"/>
        <pc:sldMkLst>
          <pc:docMk/>
          <pc:sldMk cId="744549586" sldId="269"/>
        </pc:sldMkLst>
        <pc:picChg chg="mod">
          <ac:chgData name="Thierno Abdourahmane Balde (tbalde1)" userId="S::thierno_abdourahmane.balde@smail.th-koeln.de::42a706c0-a010-4c2c-a195-9262a22169dc" providerId="AD" clId="Web-{61027C3F-9C84-4341-A678-363B5AE8AF2B}" dt="2022-07-21T19:12:01.863" v="3" actId="1076"/>
          <ac:picMkLst>
            <pc:docMk/>
            <pc:sldMk cId="744549586" sldId="269"/>
            <ac:picMk id="8" creationId="{A99CBA21-75AA-E44F-B5CF-1E7AAF6CF8BB}"/>
          </ac:picMkLst>
        </pc:picChg>
      </pc:sldChg>
      <pc:sldChg chg="ord">
        <pc:chgData name="Thierno Abdourahmane Balde (tbalde1)" userId="S::thierno_abdourahmane.balde@smail.th-koeln.de::42a706c0-a010-4c2c-a195-9262a22169dc" providerId="AD" clId="Web-{61027C3F-9C84-4341-A678-363B5AE8AF2B}" dt="2022-07-21T19:11:39.519" v="2"/>
        <pc:sldMkLst>
          <pc:docMk/>
          <pc:sldMk cId="423809451" sldId="281"/>
        </pc:sldMkLst>
      </pc:sldChg>
      <pc:sldChg chg="ord">
        <pc:chgData name="Thierno Abdourahmane Balde (tbalde1)" userId="S::thierno_abdourahmane.balde@smail.th-koeln.de::42a706c0-a010-4c2c-a195-9262a22169dc" providerId="AD" clId="Web-{61027C3F-9C84-4341-A678-363B5AE8AF2B}" dt="2022-07-21T19:11:35.815" v="1"/>
        <pc:sldMkLst>
          <pc:docMk/>
          <pc:sldMk cId="371922943" sldId="282"/>
        </pc:sldMkLst>
      </pc:sldChg>
    </pc:docChg>
  </pc:docChgLst>
  <pc:docChgLst>
    <pc:chgData name="Thierno Abdourahmane Balde (tbalde1)" userId="S::thierno_abdourahmane.balde@smail.th-koeln.de::42a706c0-a010-4c2c-a195-9262a22169dc" providerId="AD" clId="Web-{897D888F-3E13-4B7A-92B5-302C0CA45225}"/>
    <pc:docChg chg="modSld">
      <pc:chgData name="Thierno Abdourahmane Balde (tbalde1)" userId="S::thierno_abdourahmane.balde@smail.th-koeln.de::42a706c0-a010-4c2c-a195-9262a22169dc" providerId="AD" clId="Web-{897D888F-3E13-4B7A-92B5-302C0CA45225}" dt="2022-07-19T18:59:09.232" v="230" actId="20577"/>
      <pc:docMkLst>
        <pc:docMk/>
      </pc:docMkLst>
      <pc:sldChg chg="addSp delSp modSp">
        <pc:chgData name="Thierno Abdourahmane Balde (tbalde1)" userId="S::thierno_abdourahmane.balde@smail.th-koeln.de::42a706c0-a010-4c2c-a195-9262a22169dc" providerId="AD" clId="Web-{897D888F-3E13-4B7A-92B5-302C0CA45225}" dt="2022-07-19T18:59:09.232" v="230" actId="20577"/>
        <pc:sldMkLst>
          <pc:docMk/>
          <pc:sldMk cId="3431130594" sldId="293"/>
        </pc:sldMkLst>
        <pc:spChg chg="mod">
          <ac:chgData name="Thierno Abdourahmane Balde (tbalde1)" userId="S::thierno_abdourahmane.balde@smail.th-koeln.de::42a706c0-a010-4c2c-a195-9262a22169dc" providerId="AD" clId="Web-{897D888F-3E13-4B7A-92B5-302C0CA45225}" dt="2022-07-19T18:58:57.560" v="225" actId="20577"/>
          <ac:spMkLst>
            <pc:docMk/>
            <pc:sldMk cId="3431130594" sldId="293"/>
            <ac:spMk id="2" creationId="{A8487539-63B1-3846-85F2-3CBF8887BECA}"/>
          </ac:spMkLst>
        </pc:spChg>
        <pc:spChg chg="mod">
          <ac:chgData name="Thierno Abdourahmane Balde (tbalde1)" userId="S::thierno_abdourahmane.balde@smail.th-koeln.de::42a706c0-a010-4c2c-a195-9262a22169dc" providerId="AD" clId="Web-{897D888F-3E13-4B7A-92B5-302C0CA45225}" dt="2022-07-19T18:59:09.232" v="230" actId="20577"/>
          <ac:spMkLst>
            <pc:docMk/>
            <pc:sldMk cId="3431130594" sldId="293"/>
            <ac:spMk id="3" creationId="{8188095A-D333-EF4E-8CDA-4C50DABE29C6}"/>
          </ac:spMkLst>
        </pc:spChg>
        <pc:spChg chg="add del">
          <ac:chgData name="Thierno Abdourahmane Balde (tbalde1)" userId="S::thierno_abdourahmane.balde@smail.th-koeln.de::42a706c0-a010-4c2c-a195-9262a22169dc" providerId="AD" clId="Web-{897D888F-3E13-4B7A-92B5-302C0CA45225}" dt="2022-07-19T18:46:42.900" v="5"/>
          <ac:spMkLst>
            <pc:docMk/>
            <pc:sldMk cId="3431130594" sldId="293"/>
            <ac:spMk id="4" creationId="{32BF1617-BE43-334A-6E8F-F1FC73872B33}"/>
          </ac:spMkLst>
        </pc:spChg>
      </pc:sldChg>
    </pc:docChg>
  </pc:docChgLst>
  <pc:docChgLst>
    <pc:chgData name="Thierno Abdourahmane Balde (tbalde1)" userId="S::thierno_abdourahmane.balde@smail.th-koeln.de::42a706c0-a010-4c2c-a195-9262a22169dc" providerId="AD" clId="Web-{AA926F28-010E-41BD-9DF3-6447C3749C22}"/>
    <pc:docChg chg="modSld">
      <pc:chgData name="Thierno Abdourahmane Balde (tbalde1)" userId="S::thierno_abdourahmane.balde@smail.th-koeln.de::42a706c0-a010-4c2c-a195-9262a22169dc" providerId="AD" clId="Web-{AA926F28-010E-41BD-9DF3-6447C3749C22}" dt="2022-08-12T13:10:35.914" v="69" actId="20577"/>
      <pc:docMkLst>
        <pc:docMk/>
      </pc:docMkLst>
      <pc:sldChg chg="modSp">
        <pc:chgData name="Thierno Abdourahmane Balde (tbalde1)" userId="S::thierno_abdourahmane.balde@smail.th-koeln.de::42a706c0-a010-4c2c-a195-9262a22169dc" providerId="AD" clId="Web-{AA926F28-010E-41BD-9DF3-6447C3749C22}" dt="2022-08-12T12:56:11.695" v="40" actId="20577"/>
        <pc:sldMkLst>
          <pc:docMk/>
          <pc:sldMk cId="1915514572" sldId="256"/>
        </pc:sldMkLst>
        <pc:spChg chg="mod">
          <ac:chgData name="Thierno Abdourahmane Balde (tbalde1)" userId="S::thierno_abdourahmane.balde@smail.th-koeln.de::42a706c0-a010-4c2c-a195-9262a22169dc" providerId="AD" clId="Web-{AA926F28-010E-41BD-9DF3-6447C3749C22}" dt="2022-08-12T12:54:54.317" v="0" actId="20577"/>
          <ac:spMkLst>
            <pc:docMk/>
            <pc:sldMk cId="1915514572" sldId="256"/>
            <ac:spMk id="2" creationId="{20568324-7CCC-524D-A021-4027F5C3BBD6}"/>
          </ac:spMkLst>
        </pc:spChg>
        <pc:spChg chg="mod">
          <ac:chgData name="Thierno Abdourahmane Balde (tbalde1)" userId="S::thierno_abdourahmane.balde@smail.th-koeln.de::42a706c0-a010-4c2c-a195-9262a22169dc" providerId="AD" clId="Web-{AA926F28-010E-41BD-9DF3-6447C3749C22}" dt="2022-08-12T12:56:11.695" v="40" actId="20577"/>
          <ac:spMkLst>
            <pc:docMk/>
            <pc:sldMk cId="1915514572" sldId="256"/>
            <ac:spMk id="3" creationId="{9D6510FF-332B-3D44-86B0-DEF4973BEE06}"/>
          </ac:spMkLst>
        </pc:spChg>
      </pc:sldChg>
      <pc:sldChg chg="modSp">
        <pc:chgData name="Thierno Abdourahmane Balde (tbalde1)" userId="S::thierno_abdourahmane.balde@smail.th-koeln.de::42a706c0-a010-4c2c-a195-9262a22169dc" providerId="AD" clId="Web-{AA926F28-010E-41BD-9DF3-6447C3749C22}" dt="2022-08-12T13:07:19.516" v="65" actId="20577"/>
        <pc:sldMkLst>
          <pc:docMk/>
          <pc:sldMk cId="2392444413" sldId="257"/>
        </pc:sldMkLst>
        <pc:spChg chg="mod">
          <ac:chgData name="Thierno Abdourahmane Balde (tbalde1)" userId="S::thierno_abdourahmane.balde@smail.th-koeln.de::42a706c0-a010-4c2c-a195-9262a22169dc" providerId="AD" clId="Web-{AA926F28-010E-41BD-9DF3-6447C3749C22}" dt="2022-08-12T13:07:19.516" v="65" actId="20577"/>
          <ac:spMkLst>
            <pc:docMk/>
            <pc:sldMk cId="2392444413" sldId="257"/>
            <ac:spMk id="3" creationId="{992209DD-6B62-DA46-BC7E-324375535C7A}"/>
          </ac:spMkLst>
        </pc:spChg>
      </pc:sldChg>
      <pc:sldChg chg="modSp">
        <pc:chgData name="Thierno Abdourahmane Balde (tbalde1)" userId="S::thierno_abdourahmane.balde@smail.th-koeln.de::42a706c0-a010-4c2c-a195-9262a22169dc" providerId="AD" clId="Web-{AA926F28-010E-41BD-9DF3-6447C3749C22}" dt="2022-08-12T13:07:37.470" v="67" actId="20577"/>
        <pc:sldMkLst>
          <pc:docMk/>
          <pc:sldMk cId="3240192211" sldId="270"/>
        </pc:sldMkLst>
        <pc:spChg chg="mod">
          <ac:chgData name="Thierno Abdourahmane Balde (tbalde1)" userId="S::thierno_abdourahmane.balde@smail.th-koeln.de::42a706c0-a010-4c2c-a195-9262a22169dc" providerId="AD" clId="Web-{AA926F28-010E-41BD-9DF3-6447C3749C22}" dt="2022-08-12T13:07:37.470" v="67" actId="20577"/>
          <ac:spMkLst>
            <pc:docMk/>
            <pc:sldMk cId="3240192211" sldId="270"/>
            <ac:spMk id="3" creationId="{C0EFB7B3-29A1-7240-B897-A3371AA5CDB1}"/>
          </ac:spMkLst>
        </pc:spChg>
      </pc:sldChg>
      <pc:sldChg chg="modSp">
        <pc:chgData name="Thierno Abdourahmane Balde (tbalde1)" userId="S::thierno_abdourahmane.balde@smail.th-koeln.de::42a706c0-a010-4c2c-a195-9262a22169dc" providerId="AD" clId="Web-{AA926F28-010E-41BD-9DF3-6447C3749C22}" dt="2022-08-12T13:10:35.914" v="69" actId="20577"/>
        <pc:sldMkLst>
          <pc:docMk/>
          <pc:sldMk cId="4196067513" sldId="286"/>
        </pc:sldMkLst>
        <pc:spChg chg="mod">
          <ac:chgData name="Thierno Abdourahmane Balde (tbalde1)" userId="S::thierno_abdourahmane.balde@smail.th-koeln.de::42a706c0-a010-4c2c-a195-9262a22169dc" providerId="AD" clId="Web-{AA926F28-010E-41BD-9DF3-6447C3749C22}" dt="2022-08-12T13:10:35.914" v="69" actId="20577"/>
          <ac:spMkLst>
            <pc:docMk/>
            <pc:sldMk cId="4196067513" sldId="286"/>
            <ac:spMk id="3" creationId="{811C23D2-2329-EB4C-8A7A-E836306E434A}"/>
          </ac:spMkLst>
        </pc:spChg>
      </pc:sldChg>
      <pc:sldChg chg="modSp">
        <pc:chgData name="Thierno Abdourahmane Balde (tbalde1)" userId="S::thierno_abdourahmane.balde@smail.th-koeln.de::42a706c0-a010-4c2c-a195-9262a22169dc" providerId="AD" clId="Web-{AA926F28-010E-41BD-9DF3-6447C3749C22}" dt="2022-08-12T13:06:33.671" v="53" actId="20577"/>
        <pc:sldMkLst>
          <pc:docMk/>
          <pc:sldMk cId="3340991918" sldId="290"/>
        </pc:sldMkLst>
        <pc:spChg chg="mod">
          <ac:chgData name="Thierno Abdourahmane Balde (tbalde1)" userId="S::thierno_abdourahmane.balde@smail.th-koeln.de::42a706c0-a010-4c2c-a195-9262a22169dc" providerId="AD" clId="Web-{AA926F28-010E-41BD-9DF3-6447C3749C22}" dt="2022-08-12T13:06:33.671" v="53" actId="20577"/>
          <ac:spMkLst>
            <pc:docMk/>
            <pc:sldMk cId="3340991918" sldId="290"/>
            <ac:spMk id="3" creationId="{01E308F9-7319-BB4E-B169-5FF0C3D5641C}"/>
          </ac:spMkLst>
        </pc:spChg>
      </pc:sldChg>
      <pc:sldChg chg="modSp">
        <pc:chgData name="Thierno Abdourahmane Balde (tbalde1)" userId="S::thierno_abdourahmane.balde@smail.th-koeln.de::42a706c0-a010-4c2c-a195-9262a22169dc" providerId="AD" clId="Web-{AA926F28-010E-41BD-9DF3-6447C3749C22}" dt="2022-08-12T13:06:43.280" v="55" actId="20577"/>
        <pc:sldMkLst>
          <pc:docMk/>
          <pc:sldMk cId="3628102740" sldId="291"/>
        </pc:sldMkLst>
        <pc:spChg chg="mod">
          <ac:chgData name="Thierno Abdourahmane Balde (tbalde1)" userId="S::thierno_abdourahmane.balde@smail.th-koeln.de::42a706c0-a010-4c2c-a195-9262a22169dc" providerId="AD" clId="Web-{AA926F28-010E-41BD-9DF3-6447C3749C22}" dt="2022-08-12T13:06:43.280" v="55" actId="20577"/>
          <ac:spMkLst>
            <pc:docMk/>
            <pc:sldMk cId="3628102740" sldId="291"/>
            <ac:spMk id="3" creationId="{266A11DC-A746-5249-BCE4-8422902F075C}"/>
          </ac:spMkLst>
        </pc:spChg>
      </pc:sldChg>
      <pc:sldChg chg="modSp">
        <pc:chgData name="Thierno Abdourahmane Balde (tbalde1)" userId="S::thierno_abdourahmane.balde@smail.th-koeln.de::42a706c0-a010-4c2c-a195-9262a22169dc" providerId="AD" clId="Web-{AA926F28-010E-41BD-9DF3-6447C3749C22}" dt="2022-08-12T13:06:53.046" v="59" actId="20577"/>
        <pc:sldMkLst>
          <pc:docMk/>
          <pc:sldMk cId="3773393065" sldId="292"/>
        </pc:sldMkLst>
        <pc:spChg chg="mod">
          <ac:chgData name="Thierno Abdourahmane Balde (tbalde1)" userId="S::thierno_abdourahmane.balde@smail.th-koeln.de::42a706c0-a010-4c2c-a195-9262a22169dc" providerId="AD" clId="Web-{AA926F28-010E-41BD-9DF3-6447C3749C22}" dt="2022-08-12T13:06:53.046" v="59" actId="20577"/>
          <ac:spMkLst>
            <pc:docMk/>
            <pc:sldMk cId="3773393065" sldId="292"/>
            <ac:spMk id="3" creationId="{99C827EC-9C9A-E84F-AC8A-975C68225941}"/>
          </ac:spMkLst>
        </pc:spChg>
      </pc:sldChg>
      <pc:sldChg chg="modSp">
        <pc:chgData name="Thierno Abdourahmane Balde (tbalde1)" userId="S::thierno_abdourahmane.balde@smail.th-koeln.de::42a706c0-a010-4c2c-a195-9262a22169dc" providerId="AD" clId="Web-{AA926F28-010E-41BD-9DF3-6447C3749C22}" dt="2022-08-12T13:02:54.569" v="46" actId="20577"/>
        <pc:sldMkLst>
          <pc:docMk/>
          <pc:sldMk cId="3431130594" sldId="293"/>
        </pc:sldMkLst>
        <pc:spChg chg="mod">
          <ac:chgData name="Thierno Abdourahmane Balde (tbalde1)" userId="S::thierno_abdourahmane.balde@smail.th-koeln.de::42a706c0-a010-4c2c-a195-9262a22169dc" providerId="AD" clId="Web-{AA926F28-010E-41BD-9DF3-6447C3749C22}" dt="2022-08-12T13:02:54.569" v="46" actId="20577"/>
          <ac:spMkLst>
            <pc:docMk/>
            <pc:sldMk cId="3431130594" sldId="293"/>
            <ac:spMk id="3" creationId="{8188095A-D333-EF4E-8CDA-4C50DABE29C6}"/>
          </ac:spMkLst>
        </pc:spChg>
      </pc:sldChg>
      <pc:sldChg chg="modSp">
        <pc:chgData name="Thierno Abdourahmane Balde (tbalde1)" userId="S::thierno_abdourahmane.balde@smail.th-koeln.de::42a706c0-a010-4c2c-a195-9262a22169dc" providerId="AD" clId="Web-{AA926F28-010E-41BD-9DF3-6447C3749C22}" dt="2022-08-12T13:06:48.124" v="57" actId="20577"/>
        <pc:sldMkLst>
          <pc:docMk/>
          <pc:sldMk cId="1779412265" sldId="294"/>
        </pc:sldMkLst>
        <pc:spChg chg="mod">
          <ac:chgData name="Thierno Abdourahmane Balde (tbalde1)" userId="S::thierno_abdourahmane.balde@smail.th-koeln.de::42a706c0-a010-4c2c-a195-9262a22169dc" providerId="AD" clId="Web-{AA926F28-010E-41BD-9DF3-6447C3749C22}" dt="2022-08-12T13:06:48.124" v="57" actId="20577"/>
          <ac:spMkLst>
            <pc:docMk/>
            <pc:sldMk cId="1779412265" sldId="294"/>
            <ac:spMk id="44" creationId="{5C3CD4AC-0597-C512-DCD3-EE7AE77CB09C}"/>
          </ac:spMkLst>
        </pc:spChg>
      </pc:sldChg>
      <pc:sldChg chg="modSp">
        <pc:chgData name="Thierno Abdourahmane Balde (tbalde1)" userId="S::thierno_abdourahmane.balde@smail.th-koeln.de::42a706c0-a010-4c2c-a195-9262a22169dc" providerId="AD" clId="Web-{AA926F28-010E-41BD-9DF3-6447C3749C22}" dt="2022-08-12T13:06:58.797" v="61" actId="20577"/>
        <pc:sldMkLst>
          <pc:docMk/>
          <pc:sldMk cId="724072372" sldId="295"/>
        </pc:sldMkLst>
        <pc:spChg chg="mod">
          <ac:chgData name="Thierno Abdourahmane Balde (tbalde1)" userId="S::thierno_abdourahmane.balde@smail.th-koeln.de::42a706c0-a010-4c2c-a195-9262a22169dc" providerId="AD" clId="Web-{AA926F28-010E-41BD-9DF3-6447C3749C22}" dt="2022-08-12T13:06:58.797" v="61" actId="20577"/>
          <ac:spMkLst>
            <pc:docMk/>
            <pc:sldMk cId="724072372" sldId="295"/>
            <ac:spMk id="3" creationId="{7CF3636C-8962-6341-AF2A-6C17945006E4}"/>
          </ac:spMkLst>
        </pc:spChg>
      </pc:sldChg>
      <pc:sldChg chg="modSp">
        <pc:chgData name="Thierno Abdourahmane Balde (tbalde1)" userId="S::thierno_abdourahmane.balde@smail.th-koeln.de::42a706c0-a010-4c2c-a195-9262a22169dc" providerId="AD" clId="Web-{AA926F28-010E-41BD-9DF3-6447C3749C22}" dt="2022-08-12T13:07:02.844" v="63" actId="20577"/>
        <pc:sldMkLst>
          <pc:docMk/>
          <pc:sldMk cId="1329948171" sldId="296"/>
        </pc:sldMkLst>
        <pc:spChg chg="mod">
          <ac:chgData name="Thierno Abdourahmane Balde (tbalde1)" userId="S::thierno_abdourahmane.balde@smail.th-koeln.de::42a706c0-a010-4c2c-a195-9262a22169dc" providerId="AD" clId="Web-{AA926F28-010E-41BD-9DF3-6447C3749C22}" dt="2022-08-12T13:07:02.844" v="63" actId="20577"/>
          <ac:spMkLst>
            <pc:docMk/>
            <pc:sldMk cId="1329948171" sldId="296"/>
            <ac:spMk id="3" creationId="{1E47D2B9-B425-3846-9955-2EDC03323FD0}"/>
          </ac:spMkLst>
        </pc:spChg>
      </pc:sldChg>
    </pc:docChg>
  </pc:docChgLst>
  <pc:docChgLst>
    <pc:chgData name="Thierno Abdourahmane Balde (tbalde1)" userId="S::thierno_abdourahmane.balde@smail.th-koeln.de::42a706c0-a010-4c2c-a195-9262a22169dc" providerId="AD" clId="Web-{D6B22DC7-73BB-4B0B-8950-02F725CEC178}"/>
    <pc:docChg chg="addSld modSld">
      <pc:chgData name="Thierno Abdourahmane Balde (tbalde1)" userId="S::thierno_abdourahmane.balde@smail.th-koeln.de::42a706c0-a010-4c2c-a195-9262a22169dc" providerId="AD" clId="Web-{D6B22DC7-73BB-4B0B-8950-02F725CEC178}" dt="2022-08-08T10:03:47.787" v="50"/>
      <pc:docMkLst>
        <pc:docMk/>
      </pc:docMkLst>
      <pc:sldChg chg="modSp">
        <pc:chgData name="Thierno Abdourahmane Balde (tbalde1)" userId="S::thierno_abdourahmane.balde@smail.th-koeln.de::42a706c0-a010-4c2c-a195-9262a22169dc" providerId="AD" clId="Web-{D6B22DC7-73BB-4B0B-8950-02F725CEC178}" dt="2022-08-08T08:28:20.457" v="34" actId="14100"/>
        <pc:sldMkLst>
          <pc:docMk/>
          <pc:sldMk cId="1915514572" sldId="256"/>
        </pc:sldMkLst>
        <pc:spChg chg="mod">
          <ac:chgData name="Thierno Abdourahmane Balde (tbalde1)" userId="S::thierno_abdourahmane.balde@smail.th-koeln.de::42a706c0-a010-4c2c-a195-9262a22169dc" providerId="AD" clId="Web-{D6B22DC7-73BB-4B0B-8950-02F725CEC178}" dt="2022-08-08T08:28:20.457" v="34" actId="14100"/>
          <ac:spMkLst>
            <pc:docMk/>
            <pc:sldMk cId="1915514572" sldId="256"/>
            <ac:spMk id="2" creationId="{20568324-7CCC-524D-A021-4027F5C3BBD6}"/>
          </ac:spMkLst>
        </pc:spChg>
        <pc:spChg chg="mod">
          <ac:chgData name="Thierno Abdourahmane Balde (tbalde1)" userId="S::thierno_abdourahmane.balde@smail.th-koeln.de::42a706c0-a010-4c2c-a195-9262a22169dc" providerId="AD" clId="Web-{D6B22DC7-73BB-4B0B-8950-02F725CEC178}" dt="2022-08-08T08:28:03.779" v="32" actId="20577"/>
          <ac:spMkLst>
            <pc:docMk/>
            <pc:sldMk cId="1915514572" sldId="256"/>
            <ac:spMk id="3" creationId="{9D6510FF-332B-3D44-86B0-DEF4973BEE06}"/>
          </ac:spMkLst>
        </pc:spChg>
        <pc:spChg chg="mod">
          <ac:chgData name="Thierno Abdourahmane Balde (tbalde1)" userId="S::thierno_abdourahmane.balde@smail.th-koeln.de::42a706c0-a010-4c2c-a195-9262a22169dc" providerId="AD" clId="Web-{D6B22DC7-73BB-4B0B-8950-02F725CEC178}" dt="2022-08-08T08:08:14.626" v="6" actId="14100"/>
          <ac:spMkLst>
            <pc:docMk/>
            <pc:sldMk cId="1915514572" sldId="256"/>
            <ac:spMk id="5" creationId="{90A94309-1A40-9B1F-3941-0A6FDD0CEF71}"/>
          </ac:spMkLst>
        </pc:spChg>
        <pc:picChg chg="mod">
          <ac:chgData name="Thierno Abdourahmane Balde (tbalde1)" userId="S::thierno_abdourahmane.balde@smail.th-koeln.de::42a706c0-a010-4c2c-a195-9262a22169dc" providerId="AD" clId="Web-{D6B22DC7-73BB-4B0B-8950-02F725CEC178}" dt="2022-08-08T08:07:34.907" v="1" actId="1076"/>
          <ac:picMkLst>
            <pc:docMk/>
            <pc:sldMk cId="1915514572" sldId="256"/>
            <ac:picMk id="4" creationId="{B1F32577-D20C-3892-E085-9D6B8EED5D8B}"/>
          </ac:picMkLst>
        </pc:picChg>
      </pc:sldChg>
      <pc:sldChg chg="modSp addAnim delAnim modAnim">
        <pc:chgData name="Thierno Abdourahmane Balde (tbalde1)" userId="S::thierno_abdourahmane.balde@smail.th-koeln.de::42a706c0-a010-4c2c-a195-9262a22169dc" providerId="AD" clId="Web-{D6B22DC7-73BB-4B0B-8950-02F725CEC178}" dt="2022-08-08T10:03:47.787" v="50"/>
        <pc:sldMkLst>
          <pc:docMk/>
          <pc:sldMk cId="3728236488" sldId="289"/>
        </pc:sldMkLst>
        <pc:spChg chg="mod">
          <ac:chgData name="Thierno Abdourahmane Balde (tbalde1)" userId="S::thierno_abdourahmane.balde@smail.th-koeln.de::42a706c0-a010-4c2c-a195-9262a22169dc" providerId="AD" clId="Web-{D6B22DC7-73BB-4B0B-8950-02F725CEC178}" dt="2022-08-08T08:46:48.480" v="36" actId="20577"/>
          <ac:spMkLst>
            <pc:docMk/>
            <pc:sldMk cId="3728236488" sldId="289"/>
            <ac:spMk id="3" creationId="{07377EEE-B0FC-F341-1B89-273BAD5B6A4E}"/>
          </ac:spMkLst>
        </pc:spChg>
      </pc:sldChg>
      <pc:sldChg chg="modSp new">
        <pc:chgData name="Thierno Abdourahmane Balde (tbalde1)" userId="S::thierno_abdourahmane.balde@smail.th-koeln.de::42a706c0-a010-4c2c-a195-9262a22169dc" providerId="AD" clId="Web-{D6B22DC7-73BB-4B0B-8950-02F725CEC178}" dt="2022-08-08T08:51:07.494" v="44" actId="20577"/>
        <pc:sldMkLst>
          <pc:docMk/>
          <pc:sldMk cId="1995928342" sldId="300"/>
        </pc:sldMkLst>
        <pc:spChg chg="mod">
          <ac:chgData name="Thierno Abdourahmane Balde (tbalde1)" userId="S::thierno_abdourahmane.balde@smail.th-koeln.de::42a706c0-a010-4c2c-a195-9262a22169dc" providerId="AD" clId="Web-{D6B22DC7-73BB-4B0B-8950-02F725CEC178}" dt="2022-08-08T08:48:32.483" v="38" actId="20577"/>
          <ac:spMkLst>
            <pc:docMk/>
            <pc:sldMk cId="1995928342" sldId="300"/>
            <ac:spMk id="2" creationId="{BDD7DCCA-7D25-8AB5-CC48-6DACB7AE0765}"/>
          </ac:spMkLst>
        </pc:spChg>
        <pc:spChg chg="mod">
          <ac:chgData name="Thierno Abdourahmane Balde (tbalde1)" userId="S::thierno_abdourahmane.balde@smail.th-koeln.de::42a706c0-a010-4c2c-a195-9262a22169dc" providerId="AD" clId="Web-{D6B22DC7-73BB-4B0B-8950-02F725CEC178}" dt="2022-08-08T08:51:07.494" v="44" actId="20577"/>
          <ac:spMkLst>
            <pc:docMk/>
            <pc:sldMk cId="1995928342" sldId="300"/>
            <ac:spMk id="3" creationId="{A01CB710-2FFB-764D-6149-6A7A6F8EACE0}"/>
          </ac:spMkLst>
        </pc:spChg>
        <pc:spChg chg="mod">
          <ac:chgData name="Thierno Abdourahmane Balde (tbalde1)" userId="S::thierno_abdourahmane.balde@smail.th-koeln.de::42a706c0-a010-4c2c-a195-9262a22169dc" providerId="AD" clId="Web-{D6B22DC7-73BB-4B0B-8950-02F725CEC178}" dt="2022-08-08T08:51:07.353" v="39" actId="14100"/>
          <ac:spMkLst>
            <pc:docMk/>
            <pc:sldMk cId="1995928342" sldId="300"/>
            <ac:spMk id="4" creationId="{A7DC061D-CA6A-08A5-0ABD-62F732386F86}"/>
          </ac:spMkLst>
        </pc:spChg>
      </pc:sldChg>
    </pc:docChg>
  </pc:docChgLst>
  <pc:docChgLst>
    <pc:chgData name="Thierno Abdourahmane Balde (tbalde1)" userId="S::thierno_abdourahmane.balde@smail.th-koeln.de::42a706c0-a010-4c2c-a195-9262a22169dc" providerId="AD" clId="Web-{AF18A90C-32AF-47FB-894F-6488A2E4FEE6}"/>
    <pc:docChg chg="addSld delSld modSld sldOrd">
      <pc:chgData name="Thierno Abdourahmane Balde (tbalde1)" userId="S::thierno_abdourahmane.balde@smail.th-koeln.de::42a706c0-a010-4c2c-a195-9262a22169dc" providerId="AD" clId="Web-{AF18A90C-32AF-47FB-894F-6488A2E4FEE6}" dt="2022-07-22T20:29:15.497" v="772" actId="20577"/>
      <pc:docMkLst>
        <pc:docMk/>
      </pc:docMkLst>
      <pc:sldChg chg="del">
        <pc:chgData name="Thierno Abdourahmane Balde (tbalde1)" userId="S::thierno_abdourahmane.balde@smail.th-koeln.de::42a706c0-a010-4c2c-a195-9262a22169dc" providerId="AD" clId="Web-{AF18A90C-32AF-47FB-894F-6488A2E4FEE6}" dt="2022-07-22T17:25:10.397" v="118"/>
        <pc:sldMkLst>
          <pc:docMk/>
          <pc:sldMk cId="3983866266" sldId="265"/>
        </pc:sldMkLst>
      </pc:sldChg>
      <pc:sldChg chg="del">
        <pc:chgData name="Thierno Abdourahmane Balde (tbalde1)" userId="S::thierno_abdourahmane.balde@smail.th-koeln.de::42a706c0-a010-4c2c-a195-9262a22169dc" providerId="AD" clId="Web-{AF18A90C-32AF-47FB-894F-6488A2E4FEE6}" dt="2022-07-22T17:25:23.163" v="119"/>
        <pc:sldMkLst>
          <pc:docMk/>
          <pc:sldMk cId="744549586" sldId="269"/>
        </pc:sldMkLst>
      </pc:sldChg>
      <pc:sldChg chg="modSp">
        <pc:chgData name="Thierno Abdourahmane Balde (tbalde1)" userId="S::thierno_abdourahmane.balde@smail.th-koeln.de::42a706c0-a010-4c2c-a195-9262a22169dc" providerId="AD" clId="Web-{AF18A90C-32AF-47FB-894F-6488A2E4FEE6}" dt="2022-07-22T18:38:24.777" v="412" actId="20577"/>
        <pc:sldMkLst>
          <pc:docMk/>
          <pc:sldMk cId="3240192211" sldId="270"/>
        </pc:sldMkLst>
        <pc:spChg chg="mod">
          <ac:chgData name="Thierno Abdourahmane Balde (tbalde1)" userId="S::thierno_abdourahmane.balde@smail.th-koeln.de::42a706c0-a010-4c2c-a195-9262a22169dc" providerId="AD" clId="Web-{AF18A90C-32AF-47FB-894F-6488A2E4FEE6}" dt="2022-07-22T17:10:58.987" v="7" actId="1076"/>
          <ac:spMkLst>
            <pc:docMk/>
            <pc:sldMk cId="3240192211" sldId="270"/>
            <ac:spMk id="2" creationId="{EFB0F733-3AFE-2B42-A853-57D3BEAC23AF}"/>
          </ac:spMkLst>
        </pc:spChg>
        <pc:spChg chg="mod">
          <ac:chgData name="Thierno Abdourahmane Balde (tbalde1)" userId="S::thierno_abdourahmane.balde@smail.th-koeln.de::42a706c0-a010-4c2c-a195-9262a22169dc" providerId="AD" clId="Web-{AF18A90C-32AF-47FB-894F-6488A2E4FEE6}" dt="2022-07-22T18:38:24.777" v="412" actId="20577"/>
          <ac:spMkLst>
            <pc:docMk/>
            <pc:sldMk cId="3240192211" sldId="270"/>
            <ac:spMk id="3" creationId="{C0EFB7B3-29A1-7240-B897-A3371AA5CDB1}"/>
          </ac:spMkLst>
        </pc:spChg>
      </pc:sldChg>
      <pc:sldChg chg="modSp ord">
        <pc:chgData name="Thierno Abdourahmane Balde (tbalde1)" userId="S::thierno_abdourahmane.balde@smail.th-koeln.de::42a706c0-a010-4c2c-a195-9262a22169dc" providerId="AD" clId="Web-{AF18A90C-32AF-47FB-894F-6488A2E4FEE6}" dt="2022-07-22T18:13:42.084" v="341" actId="20577"/>
        <pc:sldMkLst>
          <pc:docMk/>
          <pc:sldMk cId="2474765944" sldId="271"/>
        </pc:sldMkLst>
        <pc:spChg chg="mod">
          <ac:chgData name="Thierno Abdourahmane Balde (tbalde1)" userId="S::thierno_abdourahmane.balde@smail.th-koeln.de::42a706c0-a010-4c2c-a195-9262a22169dc" providerId="AD" clId="Web-{AF18A90C-32AF-47FB-894F-6488A2E4FEE6}" dt="2022-07-22T17:15:00.934" v="117" actId="20577"/>
          <ac:spMkLst>
            <pc:docMk/>
            <pc:sldMk cId="2474765944" sldId="271"/>
            <ac:spMk id="2" creationId="{BE02284E-765E-5341-BB64-5F879B52C022}"/>
          </ac:spMkLst>
        </pc:spChg>
        <pc:spChg chg="mod">
          <ac:chgData name="Thierno Abdourahmane Balde (tbalde1)" userId="S::thierno_abdourahmane.balde@smail.th-koeln.de::42a706c0-a010-4c2c-a195-9262a22169dc" providerId="AD" clId="Web-{AF18A90C-32AF-47FB-894F-6488A2E4FEE6}" dt="2022-07-22T18:13:42.084" v="341" actId="20577"/>
          <ac:spMkLst>
            <pc:docMk/>
            <pc:sldMk cId="2474765944" sldId="271"/>
            <ac:spMk id="3" creationId="{A1465030-B382-3F44-AC82-610F493A2A87}"/>
          </ac:spMkLst>
        </pc:spChg>
      </pc:sldChg>
      <pc:sldChg chg="modSp">
        <pc:chgData name="Thierno Abdourahmane Balde (tbalde1)" userId="S::thierno_abdourahmane.balde@smail.th-koeln.de::42a706c0-a010-4c2c-a195-9262a22169dc" providerId="AD" clId="Web-{AF18A90C-32AF-47FB-894F-6488A2E4FEE6}" dt="2022-07-22T18:27:34.505" v="375" actId="20577"/>
        <pc:sldMkLst>
          <pc:docMk/>
          <pc:sldMk cId="246676710" sldId="272"/>
        </pc:sldMkLst>
        <pc:spChg chg="mod">
          <ac:chgData name="Thierno Abdourahmane Balde (tbalde1)" userId="S::thierno_abdourahmane.balde@smail.th-koeln.de::42a706c0-a010-4c2c-a195-9262a22169dc" providerId="AD" clId="Web-{AF18A90C-32AF-47FB-894F-6488A2E4FEE6}" dt="2022-07-22T18:27:34.505" v="375" actId="20577"/>
          <ac:spMkLst>
            <pc:docMk/>
            <pc:sldMk cId="246676710" sldId="272"/>
            <ac:spMk id="2" creationId="{5A61382A-18A0-6B4C-BC9C-5D12B5CF93BC}"/>
          </ac:spMkLst>
        </pc:spChg>
        <pc:spChg chg="mod">
          <ac:chgData name="Thierno Abdourahmane Balde (tbalde1)" userId="S::thierno_abdourahmane.balde@smail.th-koeln.de::42a706c0-a010-4c2c-a195-9262a22169dc" providerId="AD" clId="Web-{AF18A90C-32AF-47FB-894F-6488A2E4FEE6}" dt="2022-07-22T18:26:46.722" v="374" actId="20577"/>
          <ac:spMkLst>
            <pc:docMk/>
            <pc:sldMk cId="246676710" sldId="272"/>
            <ac:spMk id="3" creationId="{B54A353D-C4F4-DC42-A7EF-8BE9CF3C6840}"/>
          </ac:spMkLst>
        </pc:spChg>
      </pc:sldChg>
      <pc:sldChg chg="modSp">
        <pc:chgData name="Thierno Abdourahmane Balde (tbalde1)" userId="S::thierno_abdourahmane.balde@smail.th-koeln.de::42a706c0-a010-4c2c-a195-9262a22169dc" providerId="AD" clId="Web-{AF18A90C-32AF-47FB-894F-6488A2E4FEE6}" dt="2022-07-22T18:39:34.576" v="429" actId="20577"/>
        <pc:sldMkLst>
          <pc:docMk/>
          <pc:sldMk cId="257337335" sldId="273"/>
        </pc:sldMkLst>
        <pc:spChg chg="mod">
          <ac:chgData name="Thierno Abdourahmane Balde (tbalde1)" userId="S::thierno_abdourahmane.balde@smail.th-koeln.de::42a706c0-a010-4c2c-a195-9262a22169dc" providerId="AD" clId="Web-{AF18A90C-32AF-47FB-894F-6488A2E4FEE6}" dt="2022-07-22T18:39:30.513" v="428" actId="20577"/>
          <ac:spMkLst>
            <pc:docMk/>
            <pc:sldMk cId="257337335" sldId="273"/>
            <ac:spMk id="2" creationId="{890641B5-CAA8-2B4E-B73B-B1F162360D5D}"/>
          </ac:spMkLst>
        </pc:spChg>
        <pc:spChg chg="mod">
          <ac:chgData name="Thierno Abdourahmane Balde (tbalde1)" userId="S::thierno_abdourahmane.balde@smail.th-koeln.de::42a706c0-a010-4c2c-a195-9262a22169dc" providerId="AD" clId="Web-{AF18A90C-32AF-47FB-894F-6488A2E4FEE6}" dt="2022-07-22T18:39:34.576" v="429" actId="20577"/>
          <ac:spMkLst>
            <pc:docMk/>
            <pc:sldMk cId="257337335" sldId="273"/>
            <ac:spMk id="3" creationId="{205AB462-5AD6-874C-B863-0E7FE84D9914}"/>
          </ac:spMkLst>
        </pc:spChg>
      </pc:sldChg>
      <pc:sldChg chg="modSp ord">
        <pc:chgData name="Thierno Abdourahmane Balde (tbalde1)" userId="S::thierno_abdourahmane.balde@smail.th-koeln.de::42a706c0-a010-4c2c-a195-9262a22169dc" providerId="AD" clId="Web-{AF18A90C-32AF-47FB-894F-6488A2E4FEE6}" dt="2022-07-22T18:27:42.568" v="376" actId="20577"/>
        <pc:sldMkLst>
          <pc:docMk/>
          <pc:sldMk cId="3251716971" sldId="274"/>
        </pc:sldMkLst>
        <pc:spChg chg="mod">
          <ac:chgData name="Thierno Abdourahmane Balde (tbalde1)" userId="S::thierno_abdourahmane.balde@smail.th-koeln.de::42a706c0-a010-4c2c-a195-9262a22169dc" providerId="AD" clId="Web-{AF18A90C-32AF-47FB-894F-6488A2E4FEE6}" dt="2022-07-22T18:27:42.568" v="376" actId="20577"/>
          <ac:spMkLst>
            <pc:docMk/>
            <pc:sldMk cId="3251716971" sldId="274"/>
            <ac:spMk id="2" creationId="{0DAEF712-2609-F54B-A94E-74D7F3F8BA97}"/>
          </ac:spMkLst>
        </pc:spChg>
      </pc:sldChg>
      <pc:sldChg chg="modSp">
        <pc:chgData name="Thierno Abdourahmane Balde (tbalde1)" userId="S::thierno_abdourahmane.balde@smail.th-koeln.de::42a706c0-a010-4c2c-a195-9262a22169dc" providerId="AD" clId="Web-{AF18A90C-32AF-47FB-894F-6488A2E4FEE6}" dt="2022-07-22T19:26:49.646" v="581" actId="20577"/>
        <pc:sldMkLst>
          <pc:docMk/>
          <pc:sldMk cId="4291904355" sldId="275"/>
        </pc:sldMkLst>
        <pc:spChg chg="mod">
          <ac:chgData name="Thierno Abdourahmane Balde (tbalde1)" userId="S::thierno_abdourahmane.balde@smail.th-koeln.de::42a706c0-a010-4c2c-a195-9262a22169dc" providerId="AD" clId="Web-{AF18A90C-32AF-47FB-894F-6488A2E4FEE6}" dt="2022-07-22T19:24:05.967" v="563" actId="1076"/>
          <ac:spMkLst>
            <pc:docMk/>
            <pc:sldMk cId="4291904355" sldId="275"/>
            <ac:spMk id="2" creationId="{593C80BB-9FF6-744C-927E-C86B7CECB44C}"/>
          </ac:spMkLst>
        </pc:spChg>
        <pc:spChg chg="mod">
          <ac:chgData name="Thierno Abdourahmane Balde (tbalde1)" userId="S::thierno_abdourahmane.balde@smail.th-koeln.de::42a706c0-a010-4c2c-a195-9262a22169dc" providerId="AD" clId="Web-{AF18A90C-32AF-47FB-894F-6488A2E4FEE6}" dt="2022-07-22T19:26:49.646" v="581" actId="20577"/>
          <ac:spMkLst>
            <pc:docMk/>
            <pc:sldMk cId="4291904355" sldId="275"/>
            <ac:spMk id="3" creationId="{4194497B-7CB1-8A45-800A-F4329E8DA783}"/>
          </ac:spMkLst>
        </pc:spChg>
      </pc:sldChg>
      <pc:sldChg chg="ord">
        <pc:chgData name="Thierno Abdourahmane Balde (tbalde1)" userId="S::thierno_abdourahmane.balde@smail.th-koeln.de::42a706c0-a010-4c2c-a195-9262a22169dc" providerId="AD" clId="Web-{AF18A90C-32AF-47FB-894F-6488A2E4FEE6}" dt="2022-07-22T18:16:53.593" v="357"/>
        <pc:sldMkLst>
          <pc:docMk/>
          <pc:sldMk cId="2462429176" sldId="276"/>
        </pc:sldMkLst>
      </pc:sldChg>
      <pc:sldChg chg="modSp">
        <pc:chgData name="Thierno Abdourahmane Balde (tbalde1)" userId="S::thierno_abdourahmane.balde@smail.th-koeln.de::42a706c0-a010-4c2c-a195-9262a22169dc" providerId="AD" clId="Web-{AF18A90C-32AF-47FB-894F-6488A2E4FEE6}" dt="2022-07-22T19:06:25.868" v="462" actId="20577"/>
        <pc:sldMkLst>
          <pc:docMk/>
          <pc:sldMk cId="3336816013" sldId="277"/>
        </pc:sldMkLst>
        <pc:spChg chg="mod">
          <ac:chgData name="Thierno Abdourahmane Balde (tbalde1)" userId="S::thierno_abdourahmane.balde@smail.th-koeln.de::42a706c0-a010-4c2c-a195-9262a22169dc" providerId="AD" clId="Web-{AF18A90C-32AF-47FB-894F-6488A2E4FEE6}" dt="2022-07-22T19:06:25.868" v="462" actId="20577"/>
          <ac:spMkLst>
            <pc:docMk/>
            <pc:sldMk cId="3336816013" sldId="277"/>
            <ac:spMk id="3" creationId="{81F338B9-921F-C447-84FC-118F4554E461}"/>
          </ac:spMkLst>
        </pc:spChg>
      </pc:sldChg>
      <pc:sldChg chg="ord">
        <pc:chgData name="Thierno Abdourahmane Balde (tbalde1)" userId="S::thierno_abdourahmane.balde@smail.th-koeln.de::42a706c0-a010-4c2c-a195-9262a22169dc" providerId="AD" clId="Web-{AF18A90C-32AF-47FB-894F-6488A2E4FEE6}" dt="2022-07-22T18:16:33.108" v="352"/>
        <pc:sldMkLst>
          <pc:docMk/>
          <pc:sldMk cId="625525164" sldId="278"/>
        </pc:sldMkLst>
      </pc:sldChg>
      <pc:sldChg chg="ord">
        <pc:chgData name="Thierno Abdourahmane Balde (tbalde1)" userId="S::thierno_abdourahmane.balde@smail.th-koeln.de::42a706c0-a010-4c2c-a195-9262a22169dc" providerId="AD" clId="Web-{AF18A90C-32AF-47FB-894F-6488A2E4FEE6}" dt="2022-07-22T18:16:06.576" v="348"/>
        <pc:sldMkLst>
          <pc:docMk/>
          <pc:sldMk cId="152708615" sldId="279"/>
        </pc:sldMkLst>
      </pc:sldChg>
      <pc:sldChg chg="ord">
        <pc:chgData name="Thierno Abdourahmane Balde (tbalde1)" userId="S::thierno_abdourahmane.balde@smail.th-koeln.de::42a706c0-a010-4c2c-a195-9262a22169dc" providerId="AD" clId="Web-{AF18A90C-32AF-47FB-894F-6488A2E4FEE6}" dt="2022-07-22T18:15:35.494" v="347"/>
        <pc:sldMkLst>
          <pc:docMk/>
          <pc:sldMk cId="1340133698" sldId="280"/>
        </pc:sldMkLst>
      </pc:sldChg>
      <pc:sldChg chg="modSp">
        <pc:chgData name="Thierno Abdourahmane Balde (tbalde1)" userId="S::thierno_abdourahmane.balde@smail.th-koeln.de::42a706c0-a010-4c2c-a195-9262a22169dc" providerId="AD" clId="Web-{AF18A90C-32AF-47FB-894F-6488A2E4FEE6}" dt="2022-07-22T19:11:13.627" v="491" actId="20577"/>
        <pc:sldMkLst>
          <pc:docMk/>
          <pc:sldMk cId="371922943" sldId="282"/>
        </pc:sldMkLst>
        <pc:spChg chg="mod">
          <ac:chgData name="Thierno Abdourahmane Balde (tbalde1)" userId="S::thierno_abdourahmane.balde@smail.th-koeln.de::42a706c0-a010-4c2c-a195-9262a22169dc" providerId="AD" clId="Web-{AF18A90C-32AF-47FB-894F-6488A2E4FEE6}" dt="2022-07-22T19:07:52.090" v="481" actId="20577"/>
          <ac:spMkLst>
            <pc:docMk/>
            <pc:sldMk cId="371922943" sldId="282"/>
            <ac:spMk id="2" creationId="{A198311B-7677-314E-AF3E-99E3EEC28D65}"/>
          </ac:spMkLst>
        </pc:spChg>
        <pc:spChg chg="mod">
          <ac:chgData name="Thierno Abdourahmane Balde (tbalde1)" userId="S::thierno_abdourahmane.balde@smail.th-koeln.de::42a706c0-a010-4c2c-a195-9262a22169dc" providerId="AD" clId="Web-{AF18A90C-32AF-47FB-894F-6488A2E4FEE6}" dt="2022-07-22T19:11:13.627" v="491" actId="20577"/>
          <ac:spMkLst>
            <pc:docMk/>
            <pc:sldMk cId="371922943" sldId="282"/>
            <ac:spMk id="3" creationId="{F71231C2-99C8-0343-A67C-A5E75B48D3A0}"/>
          </ac:spMkLst>
        </pc:spChg>
      </pc:sldChg>
      <pc:sldChg chg="ord">
        <pc:chgData name="Thierno Abdourahmane Balde (tbalde1)" userId="S::thierno_abdourahmane.balde@smail.th-koeln.de::42a706c0-a010-4c2c-a195-9262a22169dc" providerId="AD" clId="Web-{AF18A90C-32AF-47FB-894F-6488A2E4FEE6}" dt="2022-07-22T20:23:44.673" v="629"/>
        <pc:sldMkLst>
          <pc:docMk/>
          <pc:sldMk cId="960256724" sldId="284"/>
        </pc:sldMkLst>
      </pc:sldChg>
      <pc:sldChg chg="ord">
        <pc:chgData name="Thierno Abdourahmane Balde (tbalde1)" userId="S::thierno_abdourahmane.balde@smail.th-koeln.de::42a706c0-a010-4c2c-a195-9262a22169dc" providerId="AD" clId="Web-{AF18A90C-32AF-47FB-894F-6488A2E4FEE6}" dt="2022-07-22T20:23:41.720" v="628"/>
        <pc:sldMkLst>
          <pc:docMk/>
          <pc:sldMk cId="4028369419" sldId="285"/>
        </pc:sldMkLst>
      </pc:sldChg>
      <pc:sldChg chg="modSp">
        <pc:chgData name="Thierno Abdourahmane Balde (tbalde1)" userId="S::thierno_abdourahmane.balde@smail.th-koeln.de::42a706c0-a010-4c2c-a195-9262a22169dc" providerId="AD" clId="Web-{AF18A90C-32AF-47FB-894F-6488A2E4FEE6}" dt="2022-07-22T20:02:43.140" v="591" actId="20577"/>
        <pc:sldMkLst>
          <pc:docMk/>
          <pc:sldMk cId="4196067513" sldId="286"/>
        </pc:sldMkLst>
        <pc:spChg chg="mod">
          <ac:chgData name="Thierno Abdourahmane Balde (tbalde1)" userId="S::thierno_abdourahmane.balde@smail.th-koeln.de::42a706c0-a010-4c2c-a195-9262a22169dc" providerId="AD" clId="Web-{AF18A90C-32AF-47FB-894F-6488A2E4FEE6}" dt="2022-07-22T20:02:43.140" v="591" actId="20577"/>
          <ac:spMkLst>
            <pc:docMk/>
            <pc:sldMk cId="4196067513" sldId="286"/>
            <ac:spMk id="3" creationId="{811C23D2-2329-EB4C-8A7A-E836306E434A}"/>
          </ac:spMkLst>
        </pc:spChg>
      </pc:sldChg>
      <pc:sldChg chg="modSp new ord">
        <pc:chgData name="Thierno Abdourahmane Balde (tbalde1)" userId="S::thierno_abdourahmane.balde@smail.th-koeln.de::42a706c0-a010-4c2c-a195-9262a22169dc" providerId="AD" clId="Web-{AF18A90C-32AF-47FB-894F-6488A2E4FEE6}" dt="2022-07-22T18:14:22.523" v="345" actId="20577"/>
        <pc:sldMkLst>
          <pc:docMk/>
          <pc:sldMk cId="1410235548" sldId="297"/>
        </pc:sldMkLst>
        <pc:spChg chg="mod">
          <ac:chgData name="Thierno Abdourahmane Balde (tbalde1)" userId="S::thierno_abdourahmane.balde@smail.th-koeln.de::42a706c0-a010-4c2c-a195-9262a22169dc" providerId="AD" clId="Web-{AF18A90C-32AF-47FB-894F-6488A2E4FEE6}" dt="2022-07-22T17:27:21.764" v="144" actId="20577"/>
          <ac:spMkLst>
            <pc:docMk/>
            <pc:sldMk cId="1410235548" sldId="297"/>
            <ac:spMk id="2" creationId="{433086B8-CE86-B243-339C-99CA5FCB6FE1}"/>
          </ac:spMkLst>
        </pc:spChg>
        <pc:spChg chg="mod">
          <ac:chgData name="Thierno Abdourahmane Balde (tbalde1)" userId="S::thierno_abdourahmane.balde@smail.th-koeln.de::42a706c0-a010-4c2c-a195-9262a22169dc" providerId="AD" clId="Web-{AF18A90C-32AF-47FB-894F-6488A2E4FEE6}" dt="2022-07-22T18:14:22.523" v="345" actId="20577"/>
          <ac:spMkLst>
            <pc:docMk/>
            <pc:sldMk cId="1410235548" sldId="297"/>
            <ac:spMk id="3" creationId="{282C7DE7-6ED8-053E-F09E-B2C3A3FC99B9}"/>
          </ac:spMkLst>
        </pc:spChg>
      </pc:sldChg>
      <pc:sldChg chg="modSp new ord">
        <pc:chgData name="Thierno Abdourahmane Balde (tbalde1)" userId="S::thierno_abdourahmane.balde@smail.th-koeln.de::42a706c0-a010-4c2c-a195-9262a22169dc" providerId="AD" clId="Web-{AF18A90C-32AF-47FB-894F-6488A2E4FEE6}" dt="2022-07-22T20:29:15.497" v="772" actId="20577"/>
        <pc:sldMkLst>
          <pc:docMk/>
          <pc:sldMk cId="1937827187" sldId="298"/>
        </pc:sldMkLst>
        <pc:spChg chg="mod">
          <ac:chgData name="Thierno Abdourahmane Balde (tbalde1)" userId="S::thierno_abdourahmane.balde@smail.th-koeln.de::42a706c0-a010-4c2c-a195-9262a22169dc" providerId="AD" clId="Web-{AF18A90C-32AF-47FB-894F-6488A2E4FEE6}" dt="2022-07-22T20:23:23.328" v="627" actId="20577"/>
          <ac:spMkLst>
            <pc:docMk/>
            <pc:sldMk cId="1937827187" sldId="298"/>
            <ac:spMk id="2" creationId="{0358F6E5-5FDD-680F-196C-B3020B43BEC1}"/>
          </ac:spMkLst>
        </pc:spChg>
        <pc:spChg chg="mod">
          <ac:chgData name="Thierno Abdourahmane Balde (tbalde1)" userId="S::thierno_abdourahmane.balde@smail.th-koeln.de::42a706c0-a010-4c2c-a195-9262a22169dc" providerId="AD" clId="Web-{AF18A90C-32AF-47FB-894F-6488A2E4FEE6}" dt="2022-07-22T20:29:15.497" v="772" actId="20577"/>
          <ac:spMkLst>
            <pc:docMk/>
            <pc:sldMk cId="1937827187" sldId="298"/>
            <ac:spMk id="3" creationId="{FB25D762-F80A-F51F-3044-033CA54A718F}"/>
          </ac:spMkLst>
        </pc:spChg>
      </pc:sldChg>
    </pc:docChg>
  </pc:docChgLst>
  <pc:docChgLst>
    <pc:chgData name="Thierno Abdourahmane Balde (tbalde1)" userId="S::thierno_abdourahmane.balde@smail.th-koeln.de::42a706c0-a010-4c2c-a195-9262a22169dc" providerId="AD" clId="Web-{2EE4D5FF-9CDE-4CED-AB8C-24BEC6B27B38}"/>
    <pc:docChg chg="mod modSld addMainMaster delMainMaster modMainMaster">
      <pc:chgData name="Thierno Abdourahmane Balde (tbalde1)" userId="S::thierno_abdourahmane.balde@smail.th-koeln.de::42a706c0-a010-4c2c-a195-9262a22169dc" providerId="AD" clId="Web-{2EE4D5FF-9CDE-4CED-AB8C-24BEC6B27B38}" dt="2022-08-08T07:49:57.955" v="49" actId="14100"/>
      <pc:docMkLst>
        <pc:docMk/>
      </pc:docMkLst>
      <pc:sldChg chg="addSp delSp modSp mod modClrScheme delDesignElem chgLayout">
        <pc:chgData name="Thierno Abdourahmane Balde (tbalde1)" userId="S::thierno_abdourahmane.balde@smail.th-koeln.de::42a706c0-a010-4c2c-a195-9262a22169dc" providerId="AD" clId="Web-{2EE4D5FF-9CDE-4CED-AB8C-24BEC6B27B38}" dt="2022-08-08T07:47:00.433" v="19"/>
        <pc:sldMkLst>
          <pc:docMk/>
          <pc:sldMk cId="1915514572" sldId="256"/>
        </pc:sldMkLst>
        <pc:spChg chg="mod ord">
          <ac:chgData name="Thierno Abdourahmane Balde (tbalde1)" userId="S::thierno_abdourahmane.balde@smail.th-koeln.de::42a706c0-a010-4c2c-a195-9262a22169dc" providerId="AD" clId="Web-{2EE4D5FF-9CDE-4CED-AB8C-24BEC6B27B38}" dt="2022-08-08T07:43:49.052" v="0"/>
          <ac:spMkLst>
            <pc:docMk/>
            <pc:sldMk cId="1915514572" sldId="256"/>
            <ac:spMk id="2" creationId="{20568324-7CCC-524D-A021-4027F5C3BBD6}"/>
          </ac:spMkLst>
        </pc:spChg>
        <pc:spChg chg="mod ord">
          <ac:chgData name="Thierno Abdourahmane Balde (tbalde1)" userId="S::thierno_abdourahmane.balde@smail.th-koeln.de::42a706c0-a010-4c2c-a195-9262a22169dc" providerId="AD" clId="Web-{2EE4D5FF-9CDE-4CED-AB8C-24BEC6B27B38}" dt="2022-08-08T07:43:49.052" v="0"/>
          <ac:spMkLst>
            <pc:docMk/>
            <pc:sldMk cId="1915514572" sldId="256"/>
            <ac:spMk id="3" creationId="{9D6510FF-332B-3D44-86B0-DEF4973BEE06}"/>
          </ac:spMkLst>
        </pc:spChg>
        <pc:spChg chg="add mod">
          <ac:chgData name="Thierno Abdourahmane Balde (tbalde1)" userId="S::thierno_abdourahmane.balde@smail.th-koeln.de::42a706c0-a010-4c2c-a195-9262a22169dc" providerId="AD" clId="Web-{2EE4D5FF-9CDE-4CED-AB8C-24BEC6B27B38}" dt="2022-08-08T07:47:00.433" v="19"/>
          <ac:spMkLst>
            <pc:docMk/>
            <pc:sldMk cId="1915514572" sldId="256"/>
            <ac:spMk id="5" creationId="{90A94309-1A40-9B1F-3941-0A6FDD0CEF71}"/>
          </ac:spMkLst>
        </pc:spChg>
        <pc:spChg chg="add mod">
          <ac:chgData name="Thierno Abdourahmane Balde (tbalde1)" userId="S::thierno_abdourahmane.balde@smail.th-koeln.de::42a706c0-a010-4c2c-a195-9262a22169dc" providerId="AD" clId="Web-{2EE4D5FF-9CDE-4CED-AB8C-24BEC6B27B38}" dt="2022-08-08T07:47:00.433" v="19"/>
          <ac:spMkLst>
            <pc:docMk/>
            <pc:sldMk cId="1915514572" sldId="256"/>
            <ac:spMk id="6" creationId="{B84A6111-DE7A-7340-33AB-49014608DED8}"/>
          </ac:spMkLst>
        </pc:spChg>
        <pc:spChg chg="del">
          <ac:chgData name="Thierno Abdourahmane Balde (tbalde1)" userId="S::thierno_abdourahmane.balde@smail.th-koeln.de::42a706c0-a010-4c2c-a195-9262a22169dc" providerId="AD" clId="Web-{2EE4D5FF-9CDE-4CED-AB8C-24BEC6B27B38}" dt="2022-08-08T07:43:49.052" v="0"/>
          <ac:spMkLst>
            <pc:docMk/>
            <pc:sldMk cId="1915514572" sldId="256"/>
            <ac:spMk id="54" creationId="{3FDB3BAD-1FA1-4DB1-A266-C42F16A73779}"/>
          </ac:spMkLst>
        </pc:spChg>
        <pc:spChg chg="del">
          <ac:chgData name="Thierno Abdourahmane Balde (tbalde1)" userId="S::thierno_abdourahmane.balde@smail.th-koeln.de::42a706c0-a010-4c2c-a195-9262a22169dc" providerId="AD" clId="Web-{2EE4D5FF-9CDE-4CED-AB8C-24BEC6B27B38}" dt="2022-08-08T07:43:49.052" v="0"/>
          <ac:spMkLst>
            <pc:docMk/>
            <pc:sldMk cId="1915514572" sldId="256"/>
            <ac:spMk id="56" creationId="{FBC8546E-499F-4841-A9DB-2AD58327AE7F}"/>
          </ac:spMkLst>
        </pc:spChg>
        <pc:spChg chg="del">
          <ac:chgData name="Thierno Abdourahmane Balde (tbalde1)" userId="S::thierno_abdourahmane.balde@smail.th-koeln.de::42a706c0-a010-4c2c-a195-9262a22169dc" providerId="AD" clId="Web-{2EE4D5FF-9CDE-4CED-AB8C-24BEC6B27B38}" dt="2022-08-08T07:43:49.052" v="0"/>
          <ac:spMkLst>
            <pc:docMk/>
            <pc:sldMk cId="1915514572" sldId="256"/>
            <ac:spMk id="58" creationId="{895D96F3-D7F7-48B2-868C-B85202BB0FB0}"/>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8:30.468" v="33" actId="14100"/>
        <pc:sldMkLst>
          <pc:docMk/>
          <pc:sldMk cId="2392444413" sldId="257"/>
        </pc:sldMkLst>
        <pc:spChg chg="mod ord">
          <ac:chgData name="Thierno Abdourahmane Balde (tbalde1)" userId="S::thierno_abdourahmane.balde@smail.th-koeln.de::42a706c0-a010-4c2c-a195-9262a22169dc" providerId="AD" clId="Web-{2EE4D5FF-9CDE-4CED-AB8C-24BEC6B27B38}" dt="2022-08-08T07:43:49.052" v="0"/>
          <ac:spMkLst>
            <pc:docMk/>
            <pc:sldMk cId="2392444413" sldId="257"/>
            <ac:spMk id="2" creationId="{949A33E5-0DC2-0E4A-8746-AF2E8533C907}"/>
          </ac:spMkLst>
        </pc:spChg>
        <pc:spChg chg="mod ord">
          <ac:chgData name="Thierno Abdourahmane Balde (tbalde1)" userId="S::thierno_abdourahmane.balde@smail.th-koeln.de::42a706c0-a010-4c2c-a195-9262a22169dc" providerId="AD" clId="Web-{2EE4D5FF-9CDE-4CED-AB8C-24BEC6B27B38}" dt="2022-08-08T07:43:49.052" v="0"/>
          <ac:spMkLst>
            <pc:docMk/>
            <pc:sldMk cId="2392444413" sldId="257"/>
            <ac:spMk id="3" creationId="{992209DD-6B62-DA46-BC7E-324375535C7A}"/>
          </ac:spMkLst>
        </pc:spChg>
        <pc:spChg chg="add mod">
          <ac:chgData name="Thierno Abdourahmane Balde (tbalde1)" userId="S::thierno_abdourahmane.balde@smail.th-koeln.de::42a706c0-a010-4c2c-a195-9262a22169dc" providerId="AD" clId="Web-{2EE4D5FF-9CDE-4CED-AB8C-24BEC6B27B38}" dt="2022-08-08T07:48:30.468" v="33" actId="14100"/>
          <ac:spMkLst>
            <pc:docMk/>
            <pc:sldMk cId="2392444413" sldId="257"/>
            <ac:spMk id="4" creationId="{39DC33E5-F3C7-B76C-0D9D-82E9D83AB6D2}"/>
          </ac:spMkLst>
        </pc:spChg>
        <pc:spChg chg="add mod">
          <ac:chgData name="Thierno Abdourahmane Balde (tbalde1)" userId="S::thierno_abdourahmane.balde@smail.th-koeln.de::42a706c0-a010-4c2c-a195-9262a22169dc" providerId="AD" clId="Web-{2EE4D5FF-9CDE-4CED-AB8C-24BEC6B27B38}" dt="2022-08-08T07:47:00.433" v="19"/>
          <ac:spMkLst>
            <pc:docMk/>
            <pc:sldMk cId="2392444413" sldId="257"/>
            <ac:spMk id="5" creationId="{36A9BAED-5532-66DE-51E6-DEB6B37E0372}"/>
          </ac:spMkLst>
        </pc:spChg>
        <pc:spChg chg="del">
          <ac:chgData name="Thierno Abdourahmane Balde (tbalde1)" userId="S::thierno_abdourahmane.balde@smail.th-koeln.de::42a706c0-a010-4c2c-a195-9262a22169dc" providerId="AD" clId="Web-{2EE4D5FF-9CDE-4CED-AB8C-24BEC6B27B38}" dt="2022-08-08T07:43:49.052" v="0"/>
          <ac:spMkLst>
            <pc:docMk/>
            <pc:sldMk cId="2392444413" sldId="257"/>
            <ac:spMk id="2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2392444413" sldId="257"/>
            <ac:spMk id="2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2392444413" sldId="257"/>
            <ac:spMk id="2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2392444413" sldId="257"/>
            <ac:spMk id="2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8:11.389" v="29" actId="14100"/>
        <pc:sldMkLst>
          <pc:docMk/>
          <pc:sldMk cId="4202989397" sldId="264"/>
        </pc:sldMkLst>
        <pc:spChg chg="add mod">
          <ac:chgData name="Thierno Abdourahmane Balde (tbalde1)" userId="S::thierno_abdourahmane.balde@smail.th-koeln.de::42a706c0-a010-4c2c-a195-9262a22169dc" providerId="AD" clId="Web-{2EE4D5FF-9CDE-4CED-AB8C-24BEC6B27B38}" dt="2022-08-08T07:48:11.389" v="29" actId="14100"/>
          <ac:spMkLst>
            <pc:docMk/>
            <pc:sldMk cId="4202989397" sldId="264"/>
            <ac:spMk id="2" creationId="{C842E639-2CAC-9B44-3CBB-876AD30574AD}"/>
          </ac:spMkLst>
        </pc:spChg>
        <pc:spChg chg="add mod">
          <ac:chgData name="Thierno Abdourahmane Balde (tbalde1)" userId="S::thierno_abdourahmane.balde@smail.th-koeln.de::42a706c0-a010-4c2c-a195-9262a22169dc" providerId="AD" clId="Web-{2EE4D5FF-9CDE-4CED-AB8C-24BEC6B27B38}" dt="2022-08-08T07:47:00.433" v="19"/>
          <ac:spMkLst>
            <pc:docMk/>
            <pc:sldMk cId="4202989397" sldId="264"/>
            <ac:spMk id="3" creationId="{12479833-A419-C955-0AE7-A0C6F54C8E63}"/>
          </ac:spMkLst>
        </pc:spChg>
        <pc:spChg chg="mod ord">
          <ac:chgData name="Thierno Abdourahmane Balde (tbalde1)" userId="S::thierno_abdourahmane.balde@smail.th-koeln.de::42a706c0-a010-4c2c-a195-9262a22169dc" providerId="AD" clId="Web-{2EE4D5FF-9CDE-4CED-AB8C-24BEC6B27B38}" dt="2022-08-08T07:43:49.052" v="0"/>
          <ac:spMkLst>
            <pc:docMk/>
            <pc:sldMk cId="4202989397" sldId="264"/>
            <ac:spMk id="6" creationId="{2BF3135E-5C0C-184E-A4A2-F022608A4B0E}"/>
          </ac:spMkLst>
        </pc:spChg>
        <pc:spChg chg="mod ord">
          <ac:chgData name="Thierno Abdourahmane Balde (tbalde1)" userId="S::thierno_abdourahmane.balde@smail.th-koeln.de::42a706c0-a010-4c2c-a195-9262a22169dc" providerId="AD" clId="Web-{2EE4D5FF-9CDE-4CED-AB8C-24BEC6B27B38}" dt="2022-08-08T07:43:49.052" v="0"/>
          <ac:spMkLst>
            <pc:docMk/>
            <pc:sldMk cId="4202989397" sldId="264"/>
            <ac:spMk id="7" creationId="{C45F1EA3-E722-DB44-887A-AC3A809BD15C}"/>
          </ac:spMkLst>
        </pc:spChg>
        <pc:spChg chg="del">
          <ac:chgData name="Thierno Abdourahmane Balde (tbalde1)" userId="S::thierno_abdourahmane.balde@smail.th-koeln.de::42a706c0-a010-4c2c-a195-9262a22169dc" providerId="AD" clId="Web-{2EE4D5FF-9CDE-4CED-AB8C-24BEC6B27B38}" dt="2022-08-08T07:43:49.052" v="0"/>
          <ac:spMkLst>
            <pc:docMk/>
            <pc:sldMk cId="4202989397" sldId="264"/>
            <ac:spMk id="5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4202989397" sldId="264"/>
            <ac:spMk id="5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4202989397" sldId="264"/>
            <ac:spMk id="5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4202989397" sldId="264"/>
            <ac:spMk id="5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8:26.218" v="32" actId="14100"/>
        <pc:sldMkLst>
          <pc:docMk/>
          <pc:sldMk cId="2487515859" sldId="266"/>
        </pc:sldMkLst>
        <pc:spChg chg="mod ord">
          <ac:chgData name="Thierno Abdourahmane Balde (tbalde1)" userId="S::thierno_abdourahmane.balde@smail.th-koeln.de::42a706c0-a010-4c2c-a195-9262a22169dc" providerId="AD" clId="Web-{2EE4D5FF-9CDE-4CED-AB8C-24BEC6B27B38}" dt="2022-08-08T07:43:49.052" v="0"/>
          <ac:spMkLst>
            <pc:docMk/>
            <pc:sldMk cId="2487515859" sldId="266"/>
            <ac:spMk id="2" creationId="{9FA824CE-9604-E244-8BE4-A29004DA9033}"/>
          </ac:spMkLst>
        </pc:spChg>
        <pc:spChg chg="mod ord">
          <ac:chgData name="Thierno Abdourahmane Balde (tbalde1)" userId="S::thierno_abdourahmane.balde@smail.th-koeln.de::42a706c0-a010-4c2c-a195-9262a22169dc" providerId="AD" clId="Web-{2EE4D5FF-9CDE-4CED-AB8C-24BEC6B27B38}" dt="2022-08-08T07:43:49.052" v="0"/>
          <ac:spMkLst>
            <pc:docMk/>
            <pc:sldMk cId="2487515859" sldId="266"/>
            <ac:spMk id="3" creationId="{0B5FC739-BEA1-1F4A-8677-DC165E65B257}"/>
          </ac:spMkLst>
        </pc:spChg>
        <pc:spChg chg="add mod">
          <ac:chgData name="Thierno Abdourahmane Balde (tbalde1)" userId="S::thierno_abdourahmane.balde@smail.th-koeln.de::42a706c0-a010-4c2c-a195-9262a22169dc" providerId="AD" clId="Web-{2EE4D5FF-9CDE-4CED-AB8C-24BEC6B27B38}" dt="2022-08-08T07:48:26.218" v="32" actId="14100"/>
          <ac:spMkLst>
            <pc:docMk/>
            <pc:sldMk cId="2487515859" sldId="266"/>
            <ac:spMk id="4" creationId="{856BC92B-949F-EAF9-7EEF-A00911BB02CE}"/>
          </ac:spMkLst>
        </pc:spChg>
        <pc:spChg chg="add mod">
          <ac:chgData name="Thierno Abdourahmane Balde (tbalde1)" userId="S::thierno_abdourahmane.balde@smail.th-koeln.de::42a706c0-a010-4c2c-a195-9262a22169dc" providerId="AD" clId="Web-{2EE4D5FF-9CDE-4CED-AB8C-24BEC6B27B38}" dt="2022-08-08T07:47:00.433" v="19"/>
          <ac:spMkLst>
            <pc:docMk/>
            <pc:sldMk cId="2487515859" sldId="266"/>
            <ac:spMk id="5" creationId="{39FE07F1-6572-2394-CBE8-782AFC0241F8}"/>
          </ac:spMkLst>
        </pc:spChg>
        <pc:spChg chg="del">
          <ac:chgData name="Thierno Abdourahmane Balde (tbalde1)" userId="S::thierno_abdourahmane.balde@smail.th-koeln.de::42a706c0-a010-4c2c-a195-9262a22169dc" providerId="AD" clId="Web-{2EE4D5FF-9CDE-4CED-AB8C-24BEC6B27B38}" dt="2022-08-08T07:43:49.052" v="0"/>
          <ac:spMkLst>
            <pc:docMk/>
            <pc:sldMk cId="2487515859" sldId="266"/>
            <ac:spMk id="2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2487515859" sldId="266"/>
            <ac:spMk id="2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2487515859" sldId="266"/>
            <ac:spMk id="2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2487515859" sldId="266"/>
            <ac:spMk id="2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9:57.955" v="49" actId="14100"/>
        <pc:sldMkLst>
          <pc:docMk/>
          <pc:sldMk cId="3287893285" sldId="267"/>
        </pc:sldMkLst>
        <pc:spChg chg="mod ord">
          <ac:chgData name="Thierno Abdourahmane Balde (tbalde1)" userId="S::thierno_abdourahmane.balde@smail.th-koeln.de::42a706c0-a010-4c2c-a195-9262a22169dc" providerId="AD" clId="Web-{2EE4D5FF-9CDE-4CED-AB8C-24BEC6B27B38}" dt="2022-08-08T07:43:49.052" v="0"/>
          <ac:spMkLst>
            <pc:docMk/>
            <pc:sldMk cId="3287893285" sldId="267"/>
            <ac:spMk id="2" creationId="{17D660D2-8F2D-B240-AD1A-3FED1D21AD77}"/>
          </ac:spMkLst>
        </pc:spChg>
        <pc:spChg chg="mod ord">
          <ac:chgData name="Thierno Abdourahmane Balde (tbalde1)" userId="S::thierno_abdourahmane.balde@smail.th-koeln.de::42a706c0-a010-4c2c-a195-9262a22169dc" providerId="AD" clId="Web-{2EE4D5FF-9CDE-4CED-AB8C-24BEC6B27B38}" dt="2022-08-08T07:43:49.052" v="0"/>
          <ac:spMkLst>
            <pc:docMk/>
            <pc:sldMk cId="3287893285" sldId="267"/>
            <ac:spMk id="3" creationId="{43E57F97-7CC6-744B-BCA1-3A87BA598D9E}"/>
          </ac:spMkLst>
        </pc:spChg>
        <pc:spChg chg="add mod">
          <ac:chgData name="Thierno Abdourahmane Balde (tbalde1)" userId="S::thierno_abdourahmane.balde@smail.th-koeln.de::42a706c0-a010-4c2c-a195-9262a22169dc" providerId="AD" clId="Web-{2EE4D5FF-9CDE-4CED-AB8C-24BEC6B27B38}" dt="2022-08-08T07:49:57.955" v="49" actId="14100"/>
          <ac:spMkLst>
            <pc:docMk/>
            <pc:sldMk cId="3287893285" sldId="267"/>
            <ac:spMk id="4" creationId="{29957893-21D3-C31F-090F-A879D084D162}"/>
          </ac:spMkLst>
        </pc:spChg>
        <pc:spChg chg="add mod">
          <ac:chgData name="Thierno Abdourahmane Balde (tbalde1)" userId="S::thierno_abdourahmane.balde@smail.th-koeln.de::42a706c0-a010-4c2c-a195-9262a22169dc" providerId="AD" clId="Web-{2EE4D5FF-9CDE-4CED-AB8C-24BEC6B27B38}" dt="2022-08-08T07:47:00.433" v="19"/>
          <ac:spMkLst>
            <pc:docMk/>
            <pc:sldMk cId="3287893285" sldId="267"/>
            <ac:spMk id="5" creationId="{EC39B6D6-154D-042B-1219-0F855A304390}"/>
          </ac:spMkLst>
        </pc:spChg>
        <pc:spChg chg="del">
          <ac:chgData name="Thierno Abdourahmane Balde (tbalde1)" userId="S::thierno_abdourahmane.balde@smail.th-koeln.de::42a706c0-a010-4c2c-a195-9262a22169dc" providerId="AD" clId="Web-{2EE4D5FF-9CDE-4CED-AB8C-24BEC6B27B38}" dt="2022-08-08T07:43:49.052" v="0"/>
          <ac:spMkLst>
            <pc:docMk/>
            <pc:sldMk cId="3287893285" sldId="267"/>
            <ac:spMk id="27"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3287893285" sldId="267"/>
            <ac:spMk id="29"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3287893285" sldId="267"/>
            <ac:spMk id="31"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3287893285" sldId="267"/>
            <ac:spMk id="33"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8:43.390" v="36" actId="14100"/>
        <pc:sldMkLst>
          <pc:docMk/>
          <pc:sldMk cId="3240192211" sldId="270"/>
        </pc:sldMkLst>
        <pc:spChg chg="mod ord">
          <ac:chgData name="Thierno Abdourahmane Balde (tbalde1)" userId="S::thierno_abdourahmane.balde@smail.th-koeln.de::42a706c0-a010-4c2c-a195-9262a22169dc" providerId="AD" clId="Web-{2EE4D5FF-9CDE-4CED-AB8C-24BEC6B27B38}" dt="2022-08-08T07:43:49.052" v="0"/>
          <ac:spMkLst>
            <pc:docMk/>
            <pc:sldMk cId="3240192211" sldId="270"/>
            <ac:spMk id="2" creationId="{EFB0F733-3AFE-2B42-A853-57D3BEAC23AF}"/>
          </ac:spMkLst>
        </pc:spChg>
        <pc:spChg chg="mod ord">
          <ac:chgData name="Thierno Abdourahmane Balde (tbalde1)" userId="S::thierno_abdourahmane.balde@smail.th-koeln.de::42a706c0-a010-4c2c-a195-9262a22169dc" providerId="AD" clId="Web-{2EE4D5FF-9CDE-4CED-AB8C-24BEC6B27B38}" dt="2022-08-08T07:43:49.052" v="0"/>
          <ac:spMkLst>
            <pc:docMk/>
            <pc:sldMk cId="3240192211" sldId="270"/>
            <ac:spMk id="3" creationId="{C0EFB7B3-29A1-7240-B897-A3371AA5CDB1}"/>
          </ac:spMkLst>
        </pc:spChg>
        <pc:spChg chg="add mod">
          <ac:chgData name="Thierno Abdourahmane Balde (tbalde1)" userId="S::thierno_abdourahmane.balde@smail.th-koeln.de::42a706c0-a010-4c2c-a195-9262a22169dc" providerId="AD" clId="Web-{2EE4D5FF-9CDE-4CED-AB8C-24BEC6B27B38}" dt="2022-08-08T07:48:43.390" v="36" actId="14100"/>
          <ac:spMkLst>
            <pc:docMk/>
            <pc:sldMk cId="3240192211" sldId="270"/>
            <ac:spMk id="4" creationId="{8EE7FC13-08B7-276F-F224-AEB1B6D9691A}"/>
          </ac:spMkLst>
        </pc:spChg>
        <pc:spChg chg="add mod">
          <ac:chgData name="Thierno Abdourahmane Balde (tbalde1)" userId="S::thierno_abdourahmane.balde@smail.th-koeln.de::42a706c0-a010-4c2c-a195-9262a22169dc" providerId="AD" clId="Web-{2EE4D5FF-9CDE-4CED-AB8C-24BEC6B27B38}" dt="2022-08-08T07:47:00.433" v="19"/>
          <ac:spMkLst>
            <pc:docMk/>
            <pc:sldMk cId="3240192211" sldId="270"/>
            <ac:spMk id="5" creationId="{14CE2FEB-8EA9-6F99-D824-5F43E1E7E1C7}"/>
          </ac:spMkLst>
        </pc:spChg>
        <pc:spChg chg="del">
          <ac:chgData name="Thierno Abdourahmane Balde (tbalde1)" userId="S::thierno_abdourahmane.balde@smail.th-koeln.de::42a706c0-a010-4c2c-a195-9262a22169dc" providerId="AD" clId="Web-{2EE4D5FF-9CDE-4CED-AB8C-24BEC6B27B38}" dt="2022-08-08T07:43:49.052" v="0"/>
          <ac:spMkLst>
            <pc:docMk/>
            <pc:sldMk cId="3240192211" sldId="270"/>
            <ac:spMk id="2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3240192211" sldId="270"/>
            <ac:spMk id="2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3240192211" sldId="270"/>
            <ac:spMk id="2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3240192211" sldId="270"/>
            <ac:spMk id="2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8:48.218" v="37" actId="14100"/>
        <pc:sldMkLst>
          <pc:docMk/>
          <pc:sldMk cId="2474765944" sldId="271"/>
        </pc:sldMkLst>
        <pc:spChg chg="mod ord">
          <ac:chgData name="Thierno Abdourahmane Balde (tbalde1)" userId="S::thierno_abdourahmane.balde@smail.th-koeln.de::42a706c0-a010-4c2c-a195-9262a22169dc" providerId="AD" clId="Web-{2EE4D5FF-9CDE-4CED-AB8C-24BEC6B27B38}" dt="2022-08-08T07:43:49.052" v="0"/>
          <ac:spMkLst>
            <pc:docMk/>
            <pc:sldMk cId="2474765944" sldId="271"/>
            <ac:spMk id="2" creationId="{BE02284E-765E-5341-BB64-5F879B52C022}"/>
          </ac:spMkLst>
        </pc:spChg>
        <pc:spChg chg="mod ord">
          <ac:chgData name="Thierno Abdourahmane Balde (tbalde1)" userId="S::thierno_abdourahmane.balde@smail.th-koeln.de::42a706c0-a010-4c2c-a195-9262a22169dc" providerId="AD" clId="Web-{2EE4D5FF-9CDE-4CED-AB8C-24BEC6B27B38}" dt="2022-08-08T07:43:49.052" v="0"/>
          <ac:spMkLst>
            <pc:docMk/>
            <pc:sldMk cId="2474765944" sldId="271"/>
            <ac:spMk id="3" creationId="{A1465030-B382-3F44-AC82-610F493A2A87}"/>
          </ac:spMkLst>
        </pc:spChg>
        <pc:spChg chg="add mod">
          <ac:chgData name="Thierno Abdourahmane Balde (tbalde1)" userId="S::thierno_abdourahmane.balde@smail.th-koeln.de::42a706c0-a010-4c2c-a195-9262a22169dc" providerId="AD" clId="Web-{2EE4D5FF-9CDE-4CED-AB8C-24BEC6B27B38}" dt="2022-08-08T07:48:48.218" v="37" actId="14100"/>
          <ac:spMkLst>
            <pc:docMk/>
            <pc:sldMk cId="2474765944" sldId="271"/>
            <ac:spMk id="4" creationId="{0FFE022A-D7EF-8039-2F1D-FEA671AD92FB}"/>
          </ac:spMkLst>
        </pc:spChg>
        <pc:spChg chg="add mod">
          <ac:chgData name="Thierno Abdourahmane Balde (tbalde1)" userId="S::thierno_abdourahmane.balde@smail.th-koeln.de::42a706c0-a010-4c2c-a195-9262a22169dc" providerId="AD" clId="Web-{2EE4D5FF-9CDE-4CED-AB8C-24BEC6B27B38}" dt="2022-08-08T07:47:00.433" v="19"/>
          <ac:spMkLst>
            <pc:docMk/>
            <pc:sldMk cId="2474765944" sldId="271"/>
            <ac:spMk id="5" creationId="{31429D2A-D83C-BC62-70E6-7F236848C784}"/>
          </ac:spMkLst>
        </pc:spChg>
        <pc:spChg chg="del">
          <ac:chgData name="Thierno Abdourahmane Balde (tbalde1)" userId="S::thierno_abdourahmane.balde@smail.th-koeln.de::42a706c0-a010-4c2c-a195-9262a22169dc" providerId="AD" clId="Web-{2EE4D5FF-9CDE-4CED-AB8C-24BEC6B27B38}" dt="2022-08-08T07:43:49.052" v="0"/>
          <ac:spMkLst>
            <pc:docMk/>
            <pc:sldMk cId="2474765944" sldId="271"/>
            <ac:spMk id="2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2474765944" sldId="271"/>
            <ac:spMk id="2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2474765944" sldId="271"/>
            <ac:spMk id="2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2474765944" sldId="271"/>
            <ac:spMk id="2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9:00.203" v="39" actId="14100"/>
        <pc:sldMkLst>
          <pc:docMk/>
          <pc:sldMk cId="246676710" sldId="272"/>
        </pc:sldMkLst>
        <pc:spChg chg="mod ord">
          <ac:chgData name="Thierno Abdourahmane Balde (tbalde1)" userId="S::thierno_abdourahmane.balde@smail.th-koeln.de::42a706c0-a010-4c2c-a195-9262a22169dc" providerId="AD" clId="Web-{2EE4D5FF-9CDE-4CED-AB8C-24BEC6B27B38}" dt="2022-08-08T07:43:49.052" v="0"/>
          <ac:spMkLst>
            <pc:docMk/>
            <pc:sldMk cId="246676710" sldId="272"/>
            <ac:spMk id="2" creationId="{5A61382A-18A0-6B4C-BC9C-5D12B5CF93BC}"/>
          </ac:spMkLst>
        </pc:spChg>
        <pc:spChg chg="mod ord">
          <ac:chgData name="Thierno Abdourahmane Balde (tbalde1)" userId="S::thierno_abdourahmane.balde@smail.th-koeln.de::42a706c0-a010-4c2c-a195-9262a22169dc" providerId="AD" clId="Web-{2EE4D5FF-9CDE-4CED-AB8C-24BEC6B27B38}" dt="2022-08-08T07:43:49.052" v="0"/>
          <ac:spMkLst>
            <pc:docMk/>
            <pc:sldMk cId="246676710" sldId="272"/>
            <ac:spMk id="3" creationId="{B54A353D-C4F4-DC42-A7EF-8BE9CF3C6840}"/>
          </ac:spMkLst>
        </pc:spChg>
        <pc:spChg chg="add mod">
          <ac:chgData name="Thierno Abdourahmane Balde (tbalde1)" userId="S::thierno_abdourahmane.balde@smail.th-koeln.de::42a706c0-a010-4c2c-a195-9262a22169dc" providerId="AD" clId="Web-{2EE4D5FF-9CDE-4CED-AB8C-24BEC6B27B38}" dt="2022-08-08T07:49:00.203" v="39" actId="14100"/>
          <ac:spMkLst>
            <pc:docMk/>
            <pc:sldMk cId="246676710" sldId="272"/>
            <ac:spMk id="4" creationId="{BC726B83-B337-81B3-27DA-CFB6238CE4C2}"/>
          </ac:spMkLst>
        </pc:spChg>
        <pc:spChg chg="add mod">
          <ac:chgData name="Thierno Abdourahmane Balde (tbalde1)" userId="S::thierno_abdourahmane.balde@smail.th-koeln.de::42a706c0-a010-4c2c-a195-9262a22169dc" providerId="AD" clId="Web-{2EE4D5FF-9CDE-4CED-AB8C-24BEC6B27B38}" dt="2022-08-08T07:47:00.433" v="19"/>
          <ac:spMkLst>
            <pc:docMk/>
            <pc:sldMk cId="246676710" sldId="272"/>
            <ac:spMk id="5" creationId="{DD6C1DEC-B0AA-A6B0-B4D5-9F9CD073742A}"/>
          </ac:spMkLst>
        </pc:spChg>
        <pc:spChg chg="del">
          <ac:chgData name="Thierno Abdourahmane Balde (tbalde1)" userId="S::thierno_abdourahmane.balde@smail.th-koeln.de::42a706c0-a010-4c2c-a195-9262a22169dc" providerId="AD" clId="Web-{2EE4D5FF-9CDE-4CED-AB8C-24BEC6B27B38}" dt="2022-08-08T07:43:49.052" v="0"/>
          <ac:spMkLst>
            <pc:docMk/>
            <pc:sldMk cId="246676710" sldId="272"/>
            <ac:spMk id="27"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246676710" sldId="272"/>
            <ac:spMk id="29"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246676710" sldId="272"/>
            <ac:spMk id="31"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246676710" sldId="272"/>
            <ac:spMk id="33"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9:03.688" v="40" actId="14100"/>
        <pc:sldMkLst>
          <pc:docMk/>
          <pc:sldMk cId="257337335" sldId="273"/>
        </pc:sldMkLst>
        <pc:spChg chg="mod ord">
          <ac:chgData name="Thierno Abdourahmane Balde (tbalde1)" userId="S::thierno_abdourahmane.balde@smail.th-koeln.de::42a706c0-a010-4c2c-a195-9262a22169dc" providerId="AD" clId="Web-{2EE4D5FF-9CDE-4CED-AB8C-24BEC6B27B38}" dt="2022-08-08T07:43:49.052" v="0"/>
          <ac:spMkLst>
            <pc:docMk/>
            <pc:sldMk cId="257337335" sldId="273"/>
            <ac:spMk id="2" creationId="{890641B5-CAA8-2B4E-B73B-B1F162360D5D}"/>
          </ac:spMkLst>
        </pc:spChg>
        <pc:spChg chg="mod ord">
          <ac:chgData name="Thierno Abdourahmane Balde (tbalde1)" userId="S::thierno_abdourahmane.balde@smail.th-koeln.de::42a706c0-a010-4c2c-a195-9262a22169dc" providerId="AD" clId="Web-{2EE4D5FF-9CDE-4CED-AB8C-24BEC6B27B38}" dt="2022-08-08T07:43:49.052" v="0"/>
          <ac:spMkLst>
            <pc:docMk/>
            <pc:sldMk cId="257337335" sldId="273"/>
            <ac:spMk id="3" creationId="{205AB462-5AD6-874C-B863-0E7FE84D9914}"/>
          </ac:spMkLst>
        </pc:spChg>
        <pc:spChg chg="add mod">
          <ac:chgData name="Thierno Abdourahmane Balde (tbalde1)" userId="S::thierno_abdourahmane.balde@smail.th-koeln.de::42a706c0-a010-4c2c-a195-9262a22169dc" providerId="AD" clId="Web-{2EE4D5FF-9CDE-4CED-AB8C-24BEC6B27B38}" dt="2022-08-08T07:49:03.688" v="40" actId="14100"/>
          <ac:spMkLst>
            <pc:docMk/>
            <pc:sldMk cId="257337335" sldId="273"/>
            <ac:spMk id="4" creationId="{1FD84AD3-B6C0-FA86-5C5F-A5AE6234CE72}"/>
          </ac:spMkLst>
        </pc:spChg>
        <pc:spChg chg="add mod">
          <ac:chgData name="Thierno Abdourahmane Balde (tbalde1)" userId="S::thierno_abdourahmane.balde@smail.th-koeln.de::42a706c0-a010-4c2c-a195-9262a22169dc" providerId="AD" clId="Web-{2EE4D5FF-9CDE-4CED-AB8C-24BEC6B27B38}" dt="2022-08-08T07:47:00.433" v="19"/>
          <ac:spMkLst>
            <pc:docMk/>
            <pc:sldMk cId="257337335" sldId="273"/>
            <ac:spMk id="5" creationId="{2C38EF01-64F1-9ADC-D3F9-11B7D55494F2}"/>
          </ac:spMkLst>
        </pc:spChg>
        <pc:spChg chg="del">
          <ac:chgData name="Thierno Abdourahmane Balde (tbalde1)" userId="S::thierno_abdourahmane.balde@smail.th-koeln.de::42a706c0-a010-4c2c-a195-9262a22169dc" providerId="AD" clId="Web-{2EE4D5FF-9CDE-4CED-AB8C-24BEC6B27B38}" dt="2022-08-08T07:43:49.052" v="0"/>
          <ac:spMkLst>
            <pc:docMk/>
            <pc:sldMk cId="257337335" sldId="273"/>
            <ac:spMk id="2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257337335" sldId="273"/>
            <ac:spMk id="2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257337335" sldId="273"/>
            <ac:spMk id="2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257337335" sldId="273"/>
            <ac:spMk id="2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8:54.390" v="38" actId="14100"/>
        <pc:sldMkLst>
          <pc:docMk/>
          <pc:sldMk cId="3251716971" sldId="274"/>
        </pc:sldMkLst>
        <pc:spChg chg="mod ord">
          <ac:chgData name="Thierno Abdourahmane Balde (tbalde1)" userId="S::thierno_abdourahmane.balde@smail.th-koeln.de::42a706c0-a010-4c2c-a195-9262a22169dc" providerId="AD" clId="Web-{2EE4D5FF-9CDE-4CED-AB8C-24BEC6B27B38}" dt="2022-08-08T07:43:49.052" v="0"/>
          <ac:spMkLst>
            <pc:docMk/>
            <pc:sldMk cId="3251716971" sldId="274"/>
            <ac:spMk id="2" creationId="{0DAEF712-2609-F54B-A94E-74D7F3F8BA97}"/>
          </ac:spMkLst>
        </pc:spChg>
        <pc:spChg chg="mod ord">
          <ac:chgData name="Thierno Abdourahmane Balde (tbalde1)" userId="S::thierno_abdourahmane.balde@smail.th-koeln.de::42a706c0-a010-4c2c-a195-9262a22169dc" providerId="AD" clId="Web-{2EE4D5FF-9CDE-4CED-AB8C-24BEC6B27B38}" dt="2022-08-08T07:43:49.052" v="0"/>
          <ac:spMkLst>
            <pc:docMk/>
            <pc:sldMk cId="3251716971" sldId="274"/>
            <ac:spMk id="3" creationId="{6CADE2B9-2000-644E-9A6E-E7E0FA73A8CA}"/>
          </ac:spMkLst>
        </pc:spChg>
        <pc:spChg chg="add mod">
          <ac:chgData name="Thierno Abdourahmane Balde (tbalde1)" userId="S::thierno_abdourahmane.balde@smail.th-koeln.de::42a706c0-a010-4c2c-a195-9262a22169dc" providerId="AD" clId="Web-{2EE4D5FF-9CDE-4CED-AB8C-24BEC6B27B38}" dt="2022-08-08T07:48:54.390" v="38" actId="14100"/>
          <ac:spMkLst>
            <pc:docMk/>
            <pc:sldMk cId="3251716971" sldId="274"/>
            <ac:spMk id="4" creationId="{6799DB5D-0A93-DCD3-6571-CC8CA3B58A6A}"/>
          </ac:spMkLst>
        </pc:spChg>
        <pc:spChg chg="add mod">
          <ac:chgData name="Thierno Abdourahmane Balde (tbalde1)" userId="S::thierno_abdourahmane.balde@smail.th-koeln.de::42a706c0-a010-4c2c-a195-9262a22169dc" providerId="AD" clId="Web-{2EE4D5FF-9CDE-4CED-AB8C-24BEC6B27B38}" dt="2022-08-08T07:47:00.433" v="19"/>
          <ac:spMkLst>
            <pc:docMk/>
            <pc:sldMk cId="3251716971" sldId="274"/>
            <ac:spMk id="5" creationId="{901BCFC6-7F79-0D35-1533-2CFD079D8D9E}"/>
          </ac:spMkLst>
        </pc:spChg>
        <pc:spChg chg="del">
          <ac:chgData name="Thierno Abdourahmane Balde (tbalde1)" userId="S::thierno_abdourahmane.balde@smail.th-koeln.de::42a706c0-a010-4c2c-a195-9262a22169dc" providerId="AD" clId="Web-{2EE4D5FF-9CDE-4CED-AB8C-24BEC6B27B38}" dt="2022-08-08T07:43:49.052" v="0"/>
          <ac:spMkLst>
            <pc:docMk/>
            <pc:sldMk cId="3251716971" sldId="274"/>
            <ac:spMk id="2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3251716971" sldId="274"/>
            <ac:spMk id="2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3251716971" sldId="274"/>
            <ac:spMk id="2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3251716971" sldId="274"/>
            <ac:spMk id="2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9:16.907" v="41" actId="14100"/>
        <pc:sldMkLst>
          <pc:docMk/>
          <pc:sldMk cId="4291904355" sldId="275"/>
        </pc:sldMkLst>
        <pc:spChg chg="mod ord">
          <ac:chgData name="Thierno Abdourahmane Balde (tbalde1)" userId="S::thierno_abdourahmane.balde@smail.th-koeln.de::42a706c0-a010-4c2c-a195-9262a22169dc" providerId="AD" clId="Web-{2EE4D5FF-9CDE-4CED-AB8C-24BEC6B27B38}" dt="2022-08-08T07:43:49.052" v="0"/>
          <ac:spMkLst>
            <pc:docMk/>
            <pc:sldMk cId="4291904355" sldId="275"/>
            <ac:spMk id="2" creationId="{593C80BB-9FF6-744C-927E-C86B7CECB44C}"/>
          </ac:spMkLst>
        </pc:spChg>
        <pc:spChg chg="mod ord">
          <ac:chgData name="Thierno Abdourahmane Balde (tbalde1)" userId="S::thierno_abdourahmane.balde@smail.th-koeln.de::42a706c0-a010-4c2c-a195-9262a22169dc" providerId="AD" clId="Web-{2EE4D5FF-9CDE-4CED-AB8C-24BEC6B27B38}" dt="2022-08-08T07:43:49.052" v="0"/>
          <ac:spMkLst>
            <pc:docMk/>
            <pc:sldMk cId="4291904355" sldId="275"/>
            <ac:spMk id="3" creationId="{4194497B-7CB1-8A45-800A-F4329E8DA783}"/>
          </ac:spMkLst>
        </pc:spChg>
        <pc:spChg chg="add mod">
          <ac:chgData name="Thierno Abdourahmane Balde (tbalde1)" userId="S::thierno_abdourahmane.balde@smail.th-koeln.de::42a706c0-a010-4c2c-a195-9262a22169dc" providerId="AD" clId="Web-{2EE4D5FF-9CDE-4CED-AB8C-24BEC6B27B38}" dt="2022-08-08T07:49:16.907" v="41" actId="14100"/>
          <ac:spMkLst>
            <pc:docMk/>
            <pc:sldMk cId="4291904355" sldId="275"/>
            <ac:spMk id="4" creationId="{387A553D-D3D2-9CC4-99DA-38A384BC2FE4}"/>
          </ac:spMkLst>
        </pc:spChg>
        <pc:spChg chg="add mod">
          <ac:chgData name="Thierno Abdourahmane Balde (tbalde1)" userId="S::thierno_abdourahmane.balde@smail.th-koeln.de::42a706c0-a010-4c2c-a195-9262a22169dc" providerId="AD" clId="Web-{2EE4D5FF-9CDE-4CED-AB8C-24BEC6B27B38}" dt="2022-08-08T07:47:00.433" v="19"/>
          <ac:spMkLst>
            <pc:docMk/>
            <pc:sldMk cId="4291904355" sldId="275"/>
            <ac:spMk id="5" creationId="{E161CA95-4A12-6B4F-6ADC-F60F8008BA32}"/>
          </ac:spMkLst>
        </pc:spChg>
        <pc:spChg chg="del">
          <ac:chgData name="Thierno Abdourahmane Balde (tbalde1)" userId="S::thierno_abdourahmane.balde@smail.th-koeln.de::42a706c0-a010-4c2c-a195-9262a22169dc" providerId="AD" clId="Web-{2EE4D5FF-9CDE-4CED-AB8C-24BEC6B27B38}" dt="2022-08-08T07:43:49.052" v="0"/>
          <ac:spMkLst>
            <pc:docMk/>
            <pc:sldMk cId="4291904355" sldId="275"/>
            <ac:spMk id="2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4291904355" sldId="275"/>
            <ac:spMk id="2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4291904355" sldId="275"/>
            <ac:spMk id="2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4291904355" sldId="275"/>
            <ac:spMk id="2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9:21.829" v="42" actId="14100"/>
        <pc:sldMkLst>
          <pc:docMk/>
          <pc:sldMk cId="3336816013" sldId="277"/>
        </pc:sldMkLst>
        <pc:spChg chg="mod ord">
          <ac:chgData name="Thierno Abdourahmane Balde (tbalde1)" userId="S::thierno_abdourahmane.balde@smail.th-koeln.de::42a706c0-a010-4c2c-a195-9262a22169dc" providerId="AD" clId="Web-{2EE4D5FF-9CDE-4CED-AB8C-24BEC6B27B38}" dt="2022-08-08T07:43:49.052" v="0"/>
          <ac:spMkLst>
            <pc:docMk/>
            <pc:sldMk cId="3336816013" sldId="277"/>
            <ac:spMk id="2" creationId="{5A26BFE2-671D-104A-BF74-48E6E0D41B93}"/>
          </ac:spMkLst>
        </pc:spChg>
        <pc:spChg chg="mod ord">
          <ac:chgData name="Thierno Abdourahmane Balde (tbalde1)" userId="S::thierno_abdourahmane.balde@smail.th-koeln.de::42a706c0-a010-4c2c-a195-9262a22169dc" providerId="AD" clId="Web-{2EE4D5FF-9CDE-4CED-AB8C-24BEC6B27B38}" dt="2022-08-08T07:43:49.052" v="0"/>
          <ac:spMkLst>
            <pc:docMk/>
            <pc:sldMk cId="3336816013" sldId="277"/>
            <ac:spMk id="3" creationId="{81F338B9-921F-C447-84FC-118F4554E461}"/>
          </ac:spMkLst>
        </pc:spChg>
        <pc:spChg chg="add mod">
          <ac:chgData name="Thierno Abdourahmane Balde (tbalde1)" userId="S::thierno_abdourahmane.balde@smail.th-koeln.de::42a706c0-a010-4c2c-a195-9262a22169dc" providerId="AD" clId="Web-{2EE4D5FF-9CDE-4CED-AB8C-24BEC6B27B38}" dt="2022-08-08T07:49:21.829" v="42" actId="14100"/>
          <ac:spMkLst>
            <pc:docMk/>
            <pc:sldMk cId="3336816013" sldId="277"/>
            <ac:spMk id="4" creationId="{8C9EC080-82CD-8597-A839-7EDA512FF6D2}"/>
          </ac:spMkLst>
        </pc:spChg>
        <pc:spChg chg="add mod">
          <ac:chgData name="Thierno Abdourahmane Balde (tbalde1)" userId="S::thierno_abdourahmane.balde@smail.th-koeln.de::42a706c0-a010-4c2c-a195-9262a22169dc" providerId="AD" clId="Web-{2EE4D5FF-9CDE-4CED-AB8C-24BEC6B27B38}" dt="2022-08-08T07:47:00.433" v="19"/>
          <ac:spMkLst>
            <pc:docMk/>
            <pc:sldMk cId="3336816013" sldId="277"/>
            <ac:spMk id="5" creationId="{8CF57565-84B5-296D-7879-9F3B2AEF9309}"/>
          </ac:spMkLst>
        </pc:spChg>
        <pc:spChg chg="del">
          <ac:chgData name="Thierno Abdourahmane Balde (tbalde1)" userId="S::thierno_abdourahmane.balde@smail.th-koeln.de::42a706c0-a010-4c2c-a195-9262a22169dc" providerId="AD" clId="Web-{2EE4D5FF-9CDE-4CED-AB8C-24BEC6B27B38}" dt="2022-08-08T07:43:49.052" v="0"/>
          <ac:spMkLst>
            <pc:docMk/>
            <pc:sldMk cId="3336816013" sldId="277"/>
            <ac:spMk id="2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3336816013" sldId="277"/>
            <ac:spMk id="2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3336816013" sldId="277"/>
            <ac:spMk id="2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3336816013" sldId="277"/>
            <ac:spMk id="2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9:25.829" v="43" actId="14100"/>
        <pc:sldMkLst>
          <pc:docMk/>
          <pc:sldMk cId="423809451" sldId="281"/>
        </pc:sldMkLst>
        <pc:spChg chg="mod ord">
          <ac:chgData name="Thierno Abdourahmane Balde (tbalde1)" userId="S::thierno_abdourahmane.balde@smail.th-koeln.de::42a706c0-a010-4c2c-a195-9262a22169dc" providerId="AD" clId="Web-{2EE4D5FF-9CDE-4CED-AB8C-24BEC6B27B38}" dt="2022-08-08T07:43:49.052" v="0"/>
          <ac:spMkLst>
            <pc:docMk/>
            <pc:sldMk cId="423809451" sldId="281"/>
            <ac:spMk id="2" creationId="{0818C445-8ECD-EA44-9438-4021049EA294}"/>
          </ac:spMkLst>
        </pc:spChg>
        <pc:spChg chg="mod ord">
          <ac:chgData name="Thierno Abdourahmane Balde (tbalde1)" userId="S::thierno_abdourahmane.balde@smail.th-koeln.de::42a706c0-a010-4c2c-a195-9262a22169dc" providerId="AD" clId="Web-{2EE4D5FF-9CDE-4CED-AB8C-24BEC6B27B38}" dt="2022-08-08T07:43:49.052" v="0"/>
          <ac:spMkLst>
            <pc:docMk/>
            <pc:sldMk cId="423809451" sldId="281"/>
            <ac:spMk id="3" creationId="{28CD345E-7428-DF42-B058-1708A566D797}"/>
          </ac:spMkLst>
        </pc:spChg>
        <pc:spChg chg="add mod">
          <ac:chgData name="Thierno Abdourahmane Balde (tbalde1)" userId="S::thierno_abdourahmane.balde@smail.th-koeln.de::42a706c0-a010-4c2c-a195-9262a22169dc" providerId="AD" clId="Web-{2EE4D5FF-9CDE-4CED-AB8C-24BEC6B27B38}" dt="2022-08-08T07:49:25.829" v="43" actId="14100"/>
          <ac:spMkLst>
            <pc:docMk/>
            <pc:sldMk cId="423809451" sldId="281"/>
            <ac:spMk id="4" creationId="{CCD10C1A-6C00-14C8-00CB-52A71B909B20}"/>
          </ac:spMkLst>
        </pc:spChg>
        <pc:spChg chg="add mod">
          <ac:chgData name="Thierno Abdourahmane Balde (tbalde1)" userId="S::thierno_abdourahmane.balde@smail.th-koeln.de::42a706c0-a010-4c2c-a195-9262a22169dc" providerId="AD" clId="Web-{2EE4D5FF-9CDE-4CED-AB8C-24BEC6B27B38}" dt="2022-08-08T07:47:00.433" v="19"/>
          <ac:spMkLst>
            <pc:docMk/>
            <pc:sldMk cId="423809451" sldId="281"/>
            <ac:spMk id="5" creationId="{7BD09BBA-5276-0865-DD5C-671FDF65388D}"/>
          </ac:spMkLst>
        </pc:spChg>
        <pc:spChg chg="del">
          <ac:chgData name="Thierno Abdourahmane Balde (tbalde1)" userId="S::thierno_abdourahmane.balde@smail.th-koeln.de::42a706c0-a010-4c2c-a195-9262a22169dc" providerId="AD" clId="Web-{2EE4D5FF-9CDE-4CED-AB8C-24BEC6B27B38}" dt="2022-08-08T07:43:49.052" v="0"/>
          <ac:spMkLst>
            <pc:docMk/>
            <pc:sldMk cId="423809451" sldId="281"/>
            <ac:spMk id="2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423809451" sldId="281"/>
            <ac:spMk id="2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423809451" sldId="281"/>
            <ac:spMk id="2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423809451" sldId="281"/>
            <ac:spMk id="2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9:34.673" v="45" actId="14100"/>
        <pc:sldMkLst>
          <pc:docMk/>
          <pc:sldMk cId="371922943" sldId="282"/>
        </pc:sldMkLst>
        <pc:spChg chg="mod ord">
          <ac:chgData name="Thierno Abdourahmane Balde (tbalde1)" userId="S::thierno_abdourahmane.balde@smail.th-koeln.de::42a706c0-a010-4c2c-a195-9262a22169dc" providerId="AD" clId="Web-{2EE4D5FF-9CDE-4CED-AB8C-24BEC6B27B38}" dt="2022-08-08T07:43:49.052" v="0"/>
          <ac:spMkLst>
            <pc:docMk/>
            <pc:sldMk cId="371922943" sldId="282"/>
            <ac:spMk id="2" creationId="{A198311B-7677-314E-AF3E-99E3EEC28D65}"/>
          </ac:spMkLst>
        </pc:spChg>
        <pc:spChg chg="mod ord">
          <ac:chgData name="Thierno Abdourahmane Balde (tbalde1)" userId="S::thierno_abdourahmane.balde@smail.th-koeln.de::42a706c0-a010-4c2c-a195-9262a22169dc" providerId="AD" clId="Web-{2EE4D5FF-9CDE-4CED-AB8C-24BEC6B27B38}" dt="2022-08-08T07:43:49.052" v="0"/>
          <ac:spMkLst>
            <pc:docMk/>
            <pc:sldMk cId="371922943" sldId="282"/>
            <ac:spMk id="3" creationId="{F71231C2-99C8-0343-A67C-A5E75B48D3A0}"/>
          </ac:spMkLst>
        </pc:spChg>
        <pc:spChg chg="add mod">
          <ac:chgData name="Thierno Abdourahmane Balde (tbalde1)" userId="S::thierno_abdourahmane.balde@smail.th-koeln.de::42a706c0-a010-4c2c-a195-9262a22169dc" providerId="AD" clId="Web-{2EE4D5FF-9CDE-4CED-AB8C-24BEC6B27B38}" dt="2022-08-08T07:49:34.673" v="45" actId="14100"/>
          <ac:spMkLst>
            <pc:docMk/>
            <pc:sldMk cId="371922943" sldId="282"/>
            <ac:spMk id="4" creationId="{B26A8880-7C91-C861-27D1-7C348A99642A}"/>
          </ac:spMkLst>
        </pc:spChg>
        <pc:spChg chg="add mod">
          <ac:chgData name="Thierno Abdourahmane Balde (tbalde1)" userId="S::thierno_abdourahmane.balde@smail.th-koeln.de::42a706c0-a010-4c2c-a195-9262a22169dc" providerId="AD" clId="Web-{2EE4D5FF-9CDE-4CED-AB8C-24BEC6B27B38}" dt="2022-08-08T07:47:00.433" v="19"/>
          <ac:spMkLst>
            <pc:docMk/>
            <pc:sldMk cId="371922943" sldId="282"/>
            <ac:spMk id="5" creationId="{6A86F864-F6F0-6172-F1C4-7ED7A817B4FD}"/>
          </ac:spMkLst>
        </pc:spChg>
        <pc:spChg chg="del">
          <ac:chgData name="Thierno Abdourahmane Balde (tbalde1)" userId="S::thierno_abdourahmane.balde@smail.th-koeln.de::42a706c0-a010-4c2c-a195-9262a22169dc" providerId="AD" clId="Web-{2EE4D5FF-9CDE-4CED-AB8C-24BEC6B27B38}" dt="2022-08-08T07:43:49.052" v="0"/>
          <ac:spMkLst>
            <pc:docMk/>
            <pc:sldMk cId="371922943" sldId="282"/>
            <ac:spMk id="2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371922943" sldId="282"/>
            <ac:spMk id="2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371922943" sldId="282"/>
            <ac:spMk id="2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371922943" sldId="282"/>
            <ac:spMk id="2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8:34.296" v="34" actId="14100"/>
        <pc:sldMkLst>
          <pc:docMk/>
          <pc:sldMk cId="214863778" sldId="283"/>
        </pc:sldMkLst>
        <pc:spChg chg="mod ord">
          <ac:chgData name="Thierno Abdourahmane Balde (tbalde1)" userId="S::thierno_abdourahmane.balde@smail.th-koeln.de::42a706c0-a010-4c2c-a195-9262a22169dc" providerId="AD" clId="Web-{2EE4D5FF-9CDE-4CED-AB8C-24BEC6B27B38}" dt="2022-08-08T07:43:49.052" v="0"/>
          <ac:spMkLst>
            <pc:docMk/>
            <pc:sldMk cId="214863778" sldId="283"/>
            <ac:spMk id="2" creationId="{9F53025C-5606-494F-903E-86B6094330CA}"/>
          </ac:spMkLst>
        </pc:spChg>
        <pc:spChg chg="add mod">
          <ac:chgData name="Thierno Abdourahmane Balde (tbalde1)" userId="S::thierno_abdourahmane.balde@smail.th-koeln.de::42a706c0-a010-4c2c-a195-9262a22169dc" providerId="AD" clId="Web-{2EE4D5FF-9CDE-4CED-AB8C-24BEC6B27B38}" dt="2022-08-08T07:48:34.296" v="34" actId="14100"/>
          <ac:spMkLst>
            <pc:docMk/>
            <pc:sldMk cId="214863778" sldId="283"/>
            <ac:spMk id="3" creationId="{C2651830-2AED-8732-CEAE-3AB17270FDA9}"/>
          </ac:spMkLst>
        </pc:spChg>
        <pc:spChg chg="add mod">
          <ac:chgData name="Thierno Abdourahmane Balde (tbalde1)" userId="S::thierno_abdourahmane.balde@smail.th-koeln.de::42a706c0-a010-4c2c-a195-9262a22169dc" providerId="AD" clId="Web-{2EE4D5FF-9CDE-4CED-AB8C-24BEC6B27B38}" dt="2022-08-08T07:47:00.433" v="19"/>
          <ac:spMkLst>
            <pc:docMk/>
            <pc:sldMk cId="214863778" sldId="283"/>
            <ac:spMk id="4" creationId="{F1046E05-6CA8-7E59-032C-C65BFF1C20FB}"/>
          </ac:spMkLst>
        </pc:spChg>
        <pc:spChg chg="mod ord">
          <ac:chgData name="Thierno Abdourahmane Balde (tbalde1)" userId="S::thierno_abdourahmane.balde@smail.th-koeln.de::42a706c0-a010-4c2c-a195-9262a22169dc" providerId="AD" clId="Web-{2EE4D5FF-9CDE-4CED-AB8C-24BEC6B27B38}" dt="2022-08-08T07:43:49.052" v="0"/>
          <ac:spMkLst>
            <pc:docMk/>
            <pc:sldMk cId="214863778" sldId="283"/>
            <ac:spMk id="7" creationId="{BC68F21B-A308-7D45-8187-B2777F7773EE}"/>
          </ac:spMkLst>
        </pc:spChg>
        <pc:spChg chg="del">
          <ac:chgData name="Thierno Abdourahmane Balde (tbalde1)" userId="S::thierno_abdourahmane.balde@smail.th-koeln.de::42a706c0-a010-4c2c-a195-9262a22169dc" providerId="AD" clId="Web-{2EE4D5FF-9CDE-4CED-AB8C-24BEC6B27B38}" dt="2022-08-08T07:43:49.052" v="0"/>
          <ac:spMkLst>
            <pc:docMk/>
            <pc:sldMk cId="214863778" sldId="283"/>
            <ac:spMk id="33" creationId="{18FD74D4-C0F3-4E5B-9628-885593F0B528}"/>
          </ac:spMkLst>
        </pc:spChg>
        <pc:spChg chg="del">
          <ac:chgData name="Thierno Abdourahmane Balde (tbalde1)" userId="S::thierno_abdourahmane.balde@smail.th-koeln.de::42a706c0-a010-4c2c-a195-9262a22169dc" providerId="AD" clId="Web-{2EE4D5FF-9CDE-4CED-AB8C-24BEC6B27B38}" dt="2022-08-08T07:43:49.052" v="0"/>
          <ac:spMkLst>
            <pc:docMk/>
            <pc:sldMk cId="214863778" sldId="283"/>
            <ac:spMk id="35" creationId="{067CFD9A-AD7C-42E8-898D-F51A83B12D73}"/>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9:46.955" v="47" actId="14100"/>
        <pc:sldMkLst>
          <pc:docMk/>
          <pc:sldMk cId="960256724" sldId="284"/>
        </pc:sldMkLst>
        <pc:spChg chg="mod ord">
          <ac:chgData name="Thierno Abdourahmane Balde (tbalde1)" userId="S::thierno_abdourahmane.balde@smail.th-koeln.de::42a706c0-a010-4c2c-a195-9262a22169dc" providerId="AD" clId="Web-{2EE4D5FF-9CDE-4CED-AB8C-24BEC6B27B38}" dt="2022-08-08T07:43:49.052" v="0"/>
          <ac:spMkLst>
            <pc:docMk/>
            <pc:sldMk cId="960256724" sldId="284"/>
            <ac:spMk id="2" creationId="{8EC305B5-FB5C-FC4A-8C46-2019A7E24474}"/>
          </ac:spMkLst>
        </pc:spChg>
        <pc:spChg chg="add mod">
          <ac:chgData name="Thierno Abdourahmane Balde (tbalde1)" userId="S::thierno_abdourahmane.balde@smail.th-koeln.de::42a706c0-a010-4c2c-a195-9262a22169dc" providerId="AD" clId="Web-{2EE4D5FF-9CDE-4CED-AB8C-24BEC6B27B38}" dt="2022-08-08T07:49:46.955" v="47" actId="14100"/>
          <ac:spMkLst>
            <pc:docMk/>
            <pc:sldMk cId="960256724" sldId="284"/>
            <ac:spMk id="3" creationId="{5A56CA72-F7A8-E580-2962-E838CDCEFFA3}"/>
          </ac:spMkLst>
        </pc:spChg>
        <pc:spChg chg="add mod">
          <ac:chgData name="Thierno Abdourahmane Balde (tbalde1)" userId="S::thierno_abdourahmane.balde@smail.th-koeln.de::42a706c0-a010-4c2c-a195-9262a22169dc" providerId="AD" clId="Web-{2EE4D5FF-9CDE-4CED-AB8C-24BEC6B27B38}" dt="2022-08-08T07:47:00.433" v="19"/>
          <ac:spMkLst>
            <pc:docMk/>
            <pc:sldMk cId="960256724" sldId="284"/>
            <ac:spMk id="4" creationId="{68CEDE12-18B0-4E40-4F13-45C90C8BC472}"/>
          </ac:spMkLst>
        </pc:spChg>
        <pc:spChg chg="del">
          <ac:chgData name="Thierno Abdourahmane Balde (tbalde1)" userId="S::thierno_abdourahmane.balde@smail.th-koeln.de::42a706c0-a010-4c2c-a195-9262a22169dc" providerId="AD" clId="Web-{2EE4D5FF-9CDE-4CED-AB8C-24BEC6B27B38}" dt="2022-08-08T07:43:49.052" v="0"/>
          <ac:spMkLst>
            <pc:docMk/>
            <pc:sldMk cId="960256724" sldId="284"/>
            <ac:spMk id="19" creationId="{30125909-2F96-440C-AA59-4A225C6E5B8C}"/>
          </ac:spMkLst>
        </pc:spChg>
        <pc:spChg chg="del">
          <ac:chgData name="Thierno Abdourahmane Balde (tbalde1)" userId="S::thierno_abdourahmane.balde@smail.th-koeln.de::42a706c0-a010-4c2c-a195-9262a22169dc" providerId="AD" clId="Web-{2EE4D5FF-9CDE-4CED-AB8C-24BEC6B27B38}" dt="2022-08-08T07:43:49.052" v="0"/>
          <ac:spMkLst>
            <pc:docMk/>
            <pc:sldMk cId="960256724" sldId="284"/>
            <ac:spMk id="21" creationId="{16D99491-70BE-4B1A-B91F-A5A23F3AC2CD}"/>
          </ac:spMkLst>
        </pc:spChg>
        <pc:picChg chg="mod ord">
          <ac:chgData name="Thierno Abdourahmane Balde (tbalde1)" userId="S::thierno_abdourahmane.balde@smail.th-koeln.de::42a706c0-a010-4c2c-a195-9262a22169dc" providerId="AD" clId="Web-{2EE4D5FF-9CDE-4CED-AB8C-24BEC6B27B38}" dt="2022-08-08T07:43:49.052" v="0"/>
          <ac:picMkLst>
            <pc:docMk/>
            <pc:sldMk cId="960256724" sldId="284"/>
            <ac:picMk id="5" creationId="{11A0EB47-05E1-6643-8EF7-CF8782A05C44}"/>
          </ac:picMkLst>
        </pc:picChg>
      </pc:sldChg>
      <pc:sldChg chg="addSp delSp modSp mod modClrScheme delDesignElem chgLayout">
        <pc:chgData name="Thierno Abdourahmane Balde (tbalde1)" userId="S::thierno_abdourahmane.balde@smail.th-koeln.de::42a706c0-a010-4c2c-a195-9262a22169dc" providerId="AD" clId="Web-{2EE4D5FF-9CDE-4CED-AB8C-24BEC6B27B38}" dt="2022-08-08T07:49:51.736" v="48" actId="14100"/>
        <pc:sldMkLst>
          <pc:docMk/>
          <pc:sldMk cId="4196067513" sldId="286"/>
        </pc:sldMkLst>
        <pc:spChg chg="mod ord">
          <ac:chgData name="Thierno Abdourahmane Balde (tbalde1)" userId="S::thierno_abdourahmane.balde@smail.th-koeln.de::42a706c0-a010-4c2c-a195-9262a22169dc" providerId="AD" clId="Web-{2EE4D5FF-9CDE-4CED-AB8C-24BEC6B27B38}" dt="2022-08-08T07:43:49.052" v="0"/>
          <ac:spMkLst>
            <pc:docMk/>
            <pc:sldMk cId="4196067513" sldId="286"/>
            <ac:spMk id="2" creationId="{0142C2A1-0E5D-574C-B9BF-9E6108231182}"/>
          </ac:spMkLst>
        </pc:spChg>
        <pc:spChg chg="mod ord">
          <ac:chgData name="Thierno Abdourahmane Balde (tbalde1)" userId="S::thierno_abdourahmane.balde@smail.th-koeln.de::42a706c0-a010-4c2c-a195-9262a22169dc" providerId="AD" clId="Web-{2EE4D5FF-9CDE-4CED-AB8C-24BEC6B27B38}" dt="2022-08-08T07:43:49.052" v="0"/>
          <ac:spMkLst>
            <pc:docMk/>
            <pc:sldMk cId="4196067513" sldId="286"/>
            <ac:spMk id="3" creationId="{811C23D2-2329-EB4C-8A7A-E836306E434A}"/>
          </ac:spMkLst>
        </pc:spChg>
        <pc:spChg chg="add mod">
          <ac:chgData name="Thierno Abdourahmane Balde (tbalde1)" userId="S::thierno_abdourahmane.balde@smail.th-koeln.de::42a706c0-a010-4c2c-a195-9262a22169dc" providerId="AD" clId="Web-{2EE4D5FF-9CDE-4CED-AB8C-24BEC6B27B38}" dt="2022-08-08T07:49:51.736" v="48" actId="14100"/>
          <ac:spMkLst>
            <pc:docMk/>
            <pc:sldMk cId="4196067513" sldId="286"/>
            <ac:spMk id="4" creationId="{940C7654-8000-8C67-00B3-E656AC466EDB}"/>
          </ac:spMkLst>
        </pc:spChg>
        <pc:spChg chg="add mod">
          <ac:chgData name="Thierno Abdourahmane Balde (tbalde1)" userId="S::thierno_abdourahmane.balde@smail.th-koeln.de::42a706c0-a010-4c2c-a195-9262a22169dc" providerId="AD" clId="Web-{2EE4D5FF-9CDE-4CED-AB8C-24BEC6B27B38}" dt="2022-08-08T07:47:00.433" v="19"/>
          <ac:spMkLst>
            <pc:docMk/>
            <pc:sldMk cId="4196067513" sldId="286"/>
            <ac:spMk id="5" creationId="{6E06885E-09A9-C589-DE9C-A8D5B809C86C}"/>
          </ac:spMkLst>
        </pc:spChg>
        <pc:spChg chg="del">
          <ac:chgData name="Thierno Abdourahmane Balde (tbalde1)" userId="S::thierno_abdourahmane.balde@smail.th-koeln.de::42a706c0-a010-4c2c-a195-9262a22169dc" providerId="AD" clId="Web-{2EE4D5FF-9CDE-4CED-AB8C-24BEC6B27B38}" dt="2022-08-08T07:43:49.052" v="0"/>
          <ac:spMkLst>
            <pc:docMk/>
            <pc:sldMk cId="4196067513" sldId="286"/>
            <ac:spMk id="2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4196067513" sldId="286"/>
            <ac:spMk id="2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4196067513" sldId="286"/>
            <ac:spMk id="2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4196067513" sldId="286"/>
            <ac:spMk id="2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7:00.433" v="19"/>
        <pc:sldMkLst>
          <pc:docMk/>
          <pc:sldMk cId="1446607075" sldId="287"/>
        </pc:sldMkLst>
        <pc:spChg chg="add mod">
          <ac:chgData name="Thierno Abdourahmane Balde (tbalde1)" userId="S::thierno_abdourahmane.balde@smail.th-koeln.de::42a706c0-a010-4c2c-a195-9262a22169dc" providerId="AD" clId="Web-{2EE4D5FF-9CDE-4CED-AB8C-24BEC6B27B38}" dt="2022-08-08T07:47:00.433" v="19"/>
          <ac:spMkLst>
            <pc:docMk/>
            <pc:sldMk cId="1446607075" sldId="287"/>
            <ac:spMk id="2" creationId="{53C6A451-40EF-1DE0-0784-4EFDCDC0576D}"/>
          </ac:spMkLst>
        </pc:spChg>
        <pc:spChg chg="add mod">
          <ac:chgData name="Thierno Abdourahmane Balde (tbalde1)" userId="S::thierno_abdourahmane.balde@smail.th-koeln.de::42a706c0-a010-4c2c-a195-9262a22169dc" providerId="AD" clId="Web-{2EE4D5FF-9CDE-4CED-AB8C-24BEC6B27B38}" dt="2022-08-08T07:47:00.433" v="19"/>
          <ac:spMkLst>
            <pc:docMk/>
            <pc:sldMk cId="1446607075" sldId="287"/>
            <ac:spMk id="3" creationId="{D165B965-329C-BCFA-91CA-0DCD711FEB1D}"/>
          </ac:spMkLst>
        </pc:spChg>
        <pc:spChg chg="mod ord">
          <ac:chgData name="Thierno Abdourahmane Balde (tbalde1)" userId="S::thierno_abdourahmane.balde@smail.th-koeln.de::42a706c0-a010-4c2c-a195-9262a22169dc" providerId="AD" clId="Web-{2EE4D5FF-9CDE-4CED-AB8C-24BEC6B27B38}" dt="2022-08-08T07:43:49.052" v="0"/>
          <ac:spMkLst>
            <pc:docMk/>
            <pc:sldMk cId="1446607075" sldId="287"/>
            <ac:spMk id="8" creationId="{5746FD26-9523-D949-95DC-4135915B991B}"/>
          </ac:spMkLst>
        </pc:spChg>
        <pc:spChg chg="del">
          <ac:chgData name="Thierno Abdourahmane Balde (tbalde1)" userId="S::thierno_abdourahmane.balde@smail.th-koeln.de::42a706c0-a010-4c2c-a195-9262a22169dc" providerId="AD" clId="Web-{2EE4D5FF-9CDE-4CED-AB8C-24BEC6B27B38}" dt="2022-08-08T07:43:49.052" v="0"/>
          <ac:spMkLst>
            <pc:docMk/>
            <pc:sldMk cId="1446607075" sldId="287"/>
            <ac:spMk id="52" creationId="{D462EE7E-14DF-497D-AE08-F6623DB88E99}"/>
          </ac:spMkLst>
        </pc:spChg>
        <pc:spChg chg="del">
          <ac:chgData name="Thierno Abdourahmane Balde (tbalde1)" userId="S::thierno_abdourahmane.balde@smail.th-koeln.de::42a706c0-a010-4c2c-a195-9262a22169dc" providerId="AD" clId="Web-{2EE4D5FF-9CDE-4CED-AB8C-24BEC6B27B38}" dt="2022-08-08T07:43:49.052" v="0"/>
          <ac:spMkLst>
            <pc:docMk/>
            <pc:sldMk cId="1446607075" sldId="287"/>
            <ac:spMk id="54" creationId="{820E2AEF-4B9A-4866-A6A9-9503A847DDEA}"/>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7:00.433" v="19"/>
        <pc:sldMkLst>
          <pc:docMk/>
          <pc:sldMk cId="3463664398" sldId="288"/>
        </pc:sldMkLst>
        <pc:spChg chg="mod ord">
          <ac:chgData name="Thierno Abdourahmane Balde (tbalde1)" userId="S::thierno_abdourahmane.balde@smail.th-koeln.de::42a706c0-a010-4c2c-a195-9262a22169dc" providerId="AD" clId="Web-{2EE4D5FF-9CDE-4CED-AB8C-24BEC6B27B38}" dt="2022-08-08T07:43:49.052" v="0"/>
          <ac:spMkLst>
            <pc:docMk/>
            <pc:sldMk cId="3463664398" sldId="288"/>
            <ac:spMk id="2" creationId="{41BB77E3-1FCB-6448-8A17-7FBBD6520363}"/>
          </ac:spMkLst>
        </pc:spChg>
        <pc:spChg chg="mod ord">
          <ac:chgData name="Thierno Abdourahmane Balde (tbalde1)" userId="S::thierno_abdourahmane.balde@smail.th-koeln.de::42a706c0-a010-4c2c-a195-9262a22169dc" providerId="AD" clId="Web-{2EE4D5FF-9CDE-4CED-AB8C-24BEC6B27B38}" dt="2022-08-08T07:43:49.052" v="0"/>
          <ac:spMkLst>
            <pc:docMk/>
            <pc:sldMk cId="3463664398" sldId="288"/>
            <ac:spMk id="3" creationId="{F6049879-368B-4B4B-8D4A-A0861B5F172D}"/>
          </ac:spMkLst>
        </pc:spChg>
        <pc:spChg chg="add mod">
          <ac:chgData name="Thierno Abdourahmane Balde (tbalde1)" userId="S::thierno_abdourahmane.balde@smail.th-koeln.de::42a706c0-a010-4c2c-a195-9262a22169dc" providerId="AD" clId="Web-{2EE4D5FF-9CDE-4CED-AB8C-24BEC6B27B38}" dt="2022-08-08T07:47:00.433" v="19"/>
          <ac:spMkLst>
            <pc:docMk/>
            <pc:sldMk cId="3463664398" sldId="288"/>
            <ac:spMk id="6" creationId="{37858838-D344-A083-C80F-C1FEBF810F9E}"/>
          </ac:spMkLst>
        </pc:spChg>
        <pc:spChg chg="add mod">
          <ac:chgData name="Thierno Abdourahmane Balde (tbalde1)" userId="S::thierno_abdourahmane.balde@smail.th-koeln.de::42a706c0-a010-4c2c-a195-9262a22169dc" providerId="AD" clId="Web-{2EE4D5FF-9CDE-4CED-AB8C-24BEC6B27B38}" dt="2022-08-08T07:47:00.433" v="19"/>
          <ac:spMkLst>
            <pc:docMk/>
            <pc:sldMk cId="3463664398" sldId="288"/>
            <ac:spMk id="7" creationId="{12B8F9F3-4A53-2B26-A8CB-38D9D91BF35B}"/>
          </ac:spMkLst>
        </pc:spChg>
        <pc:spChg chg="del">
          <ac:chgData name="Thierno Abdourahmane Balde (tbalde1)" userId="S::thierno_abdourahmane.balde@smail.th-koeln.de::42a706c0-a010-4c2c-a195-9262a22169dc" providerId="AD" clId="Web-{2EE4D5FF-9CDE-4CED-AB8C-24BEC6B27B38}" dt="2022-08-08T07:43:49.052" v="0"/>
          <ac:spMkLst>
            <pc:docMk/>
            <pc:sldMk cId="3463664398" sldId="288"/>
            <ac:spMk id="29" creationId="{D462EE7E-14DF-497D-AE08-F6623DB88E99}"/>
          </ac:spMkLst>
        </pc:spChg>
        <pc:spChg chg="del">
          <ac:chgData name="Thierno Abdourahmane Balde (tbalde1)" userId="S::thierno_abdourahmane.balde@smail.th-koeln.de::42a706c0-a010-4c2c-a195-9262a22169dc" providerId="AD" clId="Web-{2EE4D5FF-9CDE-4CED-AB8C-24BEC6B27B38}" dt="2022-08-08T07:43:49.052" v="0"/>
          <ac:spMkLst>
            <pc:docMk/>
            <pc:sldMk cId="3463664398" sldId="288"/>
            <ac:spMk id="31" creationId="{820E2AEF-4B9A-4866-A6A9-9503A847DDEA}"/>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6:54.527" v="18" actId="20577"/>
        <pc:sldMkLst>
          <pc:docMk/>
          <pc:sldMk cId="3728236488" sldId="289"/>
        </pc:sldMkLst>
        <pc:spChg chg="mod ord">
          <ac:chgData name="Thierno Abdourahmane Balde (tbalde1)" userId="S::thierno_abdourahmane.balde@smail.th-koeln.de::42a706c0-a010-4c2c-a195-9262a22169dc" providerId="AD" clId="Web-{2EE4D5FF-9CDE-4CED-AB8C-24BEC6B27B38}" dt="2022-08-08T07:43:49.052" v="0"/>
          <ac:spMkLst>
            <pc:docMk/>
            <pc:sldMk cId="3728236488" sldId="289"/>
            <ac:spMk id="2" creationId="{E497F255-66C8-2841-9970-E7AC0759FEBB}"/>
          </ac:spMkLst>
        </pc:spChg>
        <pc:spChg chg="mod ord">
          <ac:chgData name="Thierno Abdourahmane Balde (tbalde1)" userId="S::thierno_abdourahmane.balde@smail.th-koeln.de::42a706c0-a010-4c2c-a195-9262a22169dc" providerId="AD" clId="Web-{2EE4D5FF-9CDE-4CED-AB8C-24BEC6B27B38}" dt="2022-08-08T07:43:49.052" v="0"/>
          <ac:spMkLst>
            <pc:docMk/>
            <pc:sldMk cId="3728236488" sldId="289"/>
            <ac:spMk id="3" creationId="{07377EEE-B0FC-F341-1B89-273BAD5B6A4E}"/>
          </ac:spMkLst>
        </pc:spChg>
        <pc:spChg chg="add mod">
          <ac:chgData name="Thierno Abdourahmane Balde (tbalde1)" userId="S::thierno_abdourahmane.balde@smail.th-koeln.de::42a706c0-a010-4c2c-a195-9262a22169dc" providerId="AD" clId="Web-{2EE4D5FF-9CDE-4CED-AB8C-24BEC6B27B38}" dt="2022-08-08T07:44:14.787" v="1"/>
          <ac:spMkLst>
            <pc:docMk/>
            <pc:sldMk cId="3728236488" sldId="289"/>
            <ac:spMk id="4" creationId="{EB6CE742-F0B3-E8A4-AECB-67EBD17C1307}"/>
          </ac:spMkLst>
        </pc:spChg>
        <pc:spChg chg="add mod">
          <ac:chgData name="Thierno Abdourahmane Balde (tbalde1)" userId="S::thierno_abdourahmane.balde@smail.th-koeln.de::42a706c0-a010-4c2c-a195-9262a22169dc" providerId="AD" clId="Web-{2EE4D5FF-9CDE-4CED-AB8C-24BEC6B27B38}" dt="2022-08-08T07:46:54.527" v="18" actId="20577"/>
          <ac:spMkLst>
            <pc:docMk/>
            <pc:sldMk cId="3728236488" sldId="289"/>
            <ac:spMk id="5" creationId="{8766F79C-B1C1-B714-8B3A-2241450CC160}"/>
          </ac:spMkLst>
        </pc:spChg>
        <pc:spChg chg="del">
          <ac:chgData name="Thierno Abdourahmane Balde (tbalde1)" userId="S::thierno_abdourahmane.balde@smail.th-koeln.de::42a706c0-a010-4c2c-a195-9262a22169dc" providerId="AD" clId="Web-{2EE4D5FF-9CDE-4CED-AB8C-24BEC6B27B38}" dt="2022-08-08T07:43:49.052" v="0"/>
          <ac:spMkLst>
            <pc:docMk/>
            <pc:sldMk cId="3728236488" sldId="289"/>
            <ac:spMk id="59" creationId="{D241B827-437E-40A3-A732-669230D6A5BC}"/>
          </ac:spMkLst>
        </pc:spChg>
        <pc:spChg chg="del">
          <ac:chgData name="Thierno Abdourahmane Balde (tbalde1)" userId="S::thierno_abdourahmane.balde@smail.th-koeln.de::42a706c0-a010-4c2c-a195-9262a22169dc" providerId="AD" clId="Web-{2EE4D5FF-9CDE-4CED-AB8C-24BEC6B27B38}" dt="2022-08-08T07:43:49.052" v="0"/>
          <ac:spMkLst>
            <pc:docMk/>
            <pc:sldMk cId="3728236488" sldId="289"/>
            <ac:spMk id="60"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3728236488" sldId="289"/>
            <ac:spMk id="61"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3728236488" sldId="289"/>
            <ac:spMk id="62" creationId="{2DDA86DD-F997-4F66-A87C-5B58AB6D19EC}"/>
          </ac:spMkLst>
        </pc:spChg>
        <pc:picChg chg="add del mod">
          <ac:chgData name="Thierno Abdourahmane Balde (tbalde1)" userId="S::thierno_abdourahmane.balde@smail.th-koeln.de::42a706c0-a010-4c2c-a195-9262a22169dc" providerId="AD" clId="Web-{2EE4D5FF-9CDE-4CED-AB8C-24BEC6B27B38}" dt="2022-08-08T07:45:47.322" v="8"/>
          <ac:picMkLst>
            <pc:docMk/>
            <pc:sldMk cId="3728236488" sldId="289"/>
            <ac:picMk id="6" creationId="{F58BD39B-2FD6-3BB9-80B7-ED4835BC087B}"/>
          </ac:picMkLst>
        </pc:picChg>
      </pc:sldChg>
      <pc:sldChg chg="addSp delSp modSp mod modClrScheme delDesignElem chgLayout">
        <pc:chgData name="Thierno Abdourahmane Balde (tbalde1)" userId="S::thierno_abdourahmane.balde@smail.th-koeln.de::42a706c0-a010-4c2c-a195-9262a22169dc" providerId="AD" clId="Web-{2EE4D5FF-9CDE-4CED-AB8C-24BEC6B27B38}" dt="2022-08-08T07:47:22.497" v="22" actId="1076"/>
        <pc:sldMkLst>
          <pc:docMk/>
          <pc:sldMk cId="3340991918" sldId="290"/>
        </pc:sldMkLst>
        <pc:spChg chg="mod ord">
          <ac:chgData name="Thierno Abdourahmane Balde (tbalde1)" userId="S::thierno_abdourahmane.balde@smail.th-koeln.de::42a706c0-a010-4c2c-a195-9262a22169dc" providerId="AD" clId="Web-{2EE4D5FF-9CDE-4CED-AB8C-24BEC6B27B38}" dt="2022-08-08T07:43:49.052" v="0"/>
          <ac:spMkLst>
            <pc:docMk/>
            <pc:sldMk cId="3340991918" sldId="290"/>
            <ac:spMk id="2" creationId="{9314620E-1AF1-3748-874F-C73F3740B437}"/>
          </ac:spMkLst>
        </pc:spChg>
        <pc:spChg chg="mod ord">
          <ac:chgData name="Thierno Abdourahmane Balde (tbalde1)" userId="S::thierno_abdourahmane.balde@smail.th-koeln.de::42a706c0-a010-4c2c-a195-9262a22169dc" providerId="AD" clId="Web-{2EE4D5FF-9CDE-4CED-AB8C-24BEC6B27B38}" dt="2022-08-08T07:43:49.052" v="0"/>
          <ac:spMkLst>
            <pc:docMk/>
            <pc:sldMk cId="3340991918" sldId="290"/>
            <ac:spMk id="3" creationId="{01E308F9-7319-BB4E-B169-5FF0C3D5641C}"/>
          </ac:spMkLst>
        </pc:spChg>
        <pc:spChg chg="add mod">
          <ac:chgData name="Thierno Abdourahmane Balde (tbalde1)" userId="S::thierno_abdourahmane.balde@smail.th-koeln.de::42a706c0-a010-4c2c-a195-9262a22169dc" providerId="AD" clId="Web-{2EE4D5FF-9CDE-4CED-AB8C-24BEC6B27B38}" dt="2022-08-08T07:47:22.497" v="22" actId="1076"/>
          <ac:spMkLst>
            <pc:docMk/>
            <pc:sldMk cId="3340991918" sldId="290"/>
            <ac:spMk id="4" creationId="{E4DC199D-2430-E98F-B542-3FD467A5D947}"/>
          </ac:spMkLst>
        </pc:spChg>
        <pc:spChg chg="add mod">
          <ac:chgData name="Thierno Abdourahmane Balde (tbalde1)" userId="S::thierno_abdourahmane.balde@smail.th-koeln.de::42a706c0-a010-4c2c-a195-9262a22169dc" providerId="AD" clId="Web-{2EE4D5FF-9CDE-4CED-AB8C-24BEC6B27B38}" dt="2022-08-08T07:47:00.433" v="19"/>
          <ac:spMkLst>
            <pc:docMk/>
            <pc:sldMk cId="3340991918" sldId="290"/>
            <ac:spMk id="5" creationId="{1B2CDD3F-6DE5-5B88-AA86-E5D44B4B41DA}"/>
          </ac:spMkLst>
        </pc:spChg>
        <pc:spChg chg="del">
          <ac:chgData name="Thierno Abdourahmane Balde (tbalde1)" userId="S::thierno_abdourahmane.balde@smail.th-koeln.de::42a706c0-a010-4c2c-a195-9262a22169dc" providerId="AD" clId="Web-{2EE4D5FF-9CDE-4CED-AB8C-24BEC6B27B38}" dt="2022-08-08T07:43:49.052" v="0"/>
          <ac:spMkLst>
            <pc:docMk/>
            <pc:sldMk cId="3340991918" sldId="290"/>
            <ac:spMk id="8"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3340991918" sldId="290"/>
            <ac:spMk id="10"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3340991918" sldId="290"/>
            <ac:spMk id="12"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3340991918" sldId="290"/>
            <ac:spMk id="14"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7:49.310" v="25" actId="14100"/>
        <pc:sldMkLst>
          <pc:docMk/>
          <pc:sldMk cId="3628102740" sldId="291"/>
        </pc:sldMkLst>
        <pc:spChg chg="mod ord">
          <ac:chgData name="Thierno Abdourahmane Balde (tbalde1)" userId="S::thierno_abdourahmane.balde@smail.th-koeln.de::42a706c0-a010-4c2c-a195-9262a22169dc" providerId="AD" clId="Web-{2EE4D5FF-9CDE-4CED-AB8C-24BEC6B27B38}" dt="2022-08-08T07:43:49.052" v="0"/>
          <ac:spMkLst>
            <pc:docMk/>
            <pc:sldMk cId="3628102740" sldId="291"/>
            <ac:spMk id="2" creationId="{2394E0A7-FECC-AC45-BE98-6D7D88B70FFF}"/>
          </ac:spMkLst>
        </pc:spChg>
        <pc:spChg chg="mod ord">
          <ac:chgData name="Thierno Abdourahmane Balde (tbalde1)" userId="S::thierno_abdourahmane.balde@smail.th-koeln.de::42a706c0-a010-4c2c-a195-9262a22169dc" providerId="AD" clId="Web-{2EE4D5FF-9CDE-4CED-AB8C-24BEC6B27B38}" dt="2022-08-08T07:43:49.052" v="0"/>
          <ac:spMkLst>
            <pc:docMk/>
            <pc:sldMk cId="3628102740" sldId="291"/>
            <ac:spMk id="3" creationId="{266A11DC-A746-5249-BCE4-8422902F075C}"/>
          </ac:spMkLst>
        </pc:spChg>
        <pc:spChg chg="add mod">
          <ac:chgData name="Thierno Abdourahmane Balde (tbalde1)" userId="S::thierno_abdourahmane.balde@smail.th-koeln.de::42a706c0-a010-4c2c-a195-9262a22169dc" providerId="AD" clId="Web-{2EE4D5FF-9CDE-4CED-AB8C-24BEC6B27B38}" dt="2022-08-08T07:47:49.310" v="25" actId="14100"/>
          <ac:spMkLst>
            <pc:docMk/>
            <pc:sldMk cId="3628102740" sldId="291"/>
            <ac:spMk id="4" creationId="{403B807D-8B61-138F-6995-F3753CD89E90}"/>
          </ac:spMkLst>
        </pc:spChg>
        <pc:spChg chg="add mod">
          <ac:chgData name="Thierno Abdourahmane Balde (tbalde1)" userId="S::thierno_abdourahmane.balde@smail.th-koeln.de::42a706c0-a010-4c2c-a195-9262a22169dc" providerId="AD" clId="Web-{2EE4D5FF-9CDE-4CED-AB8C-24BEC6B27B38}" dt="2022-08-08T07:47:00.433" v="19"/>
          <ac:spMkLst>
            <pc:docMk/>
            <pc:sldMk cId="3628102740" sldId="291"/>
            <ac:spMk id="5" creationId="{733634A4-0447-54EB-C545-F7A713DE4467}"/>
          </ac:spMkLst>
        </pc:spChg>
        <pc:spChg chg="del">
          <ac:chgData name="Thierno Abdourahmane Balde (tbalde1)" userId="S::thierno_abdourahmane.balde@smail.th-koeln.de::42a706c0-a010-4c2c-a195-9262a22169dc" providerId="AD" clId="Web-{2EE4D5FF-9CDE-4CED-AB8C-24BEC6B27B38}" dt="2022-08-08T07:43:49.052" v="0"/>
          <ac:spMkLst>
            <pc:docMk/>
            <pc:sldMk cId="3628102740" sldId="291"/>
            <ac:spMk id="2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3628102740" sldId="291"/>
            <ac:spMk id="2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3628102740" sldId="291"/>
            <ac:spMk id="2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3628102740" sldId="291"/>
            <ac:spMk id="2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8:04.686" v="28" actId="14100"/>
        <pc:sldMkLst>
          <pc:docMk/>
          <pc:sldMk cId="3773393065" sldId="292"/>
        </pc:sldMkLst>
        <pc:spChg chg="mod ord">
          <ac:chgData name="Thierno Abdourahmane Balde (tbalde1)" userId="S::thierno_abdourahmane.balde@smail.th-koeln.de::42a706c0-a010-4c2c-a195-9262a22169dc" providerId="AD" clId="Web-{2EE4D5FF-9CDE-4CED-AB8C-24BEC6B27B38}" dt="2022-08-08T07:43:49.052" v="0"/>
          <ac:spMkLst>
            <pc:docMk/>
            <pc:sldMk cId="3773393065" sldId="292"/>
            <ac:spMk id="2" creationId="{2CFFD4BF-D623-5547-9EE4-4CED8A68D6ED}"/>
          </ac:spMkLst>
        </pc:spChg>
        <pc:spChg chg="mod ord">
          <ac:chgData name="Thierno Abdourahmane Balde (tbalde1)" userId="S::thierno_abdourahmane.balde@smail.th-koeln.de::42a706c0-a010-4c2c-a195-9262a22169dc" providerId="AD" clId="Web-{2EE4D5FF-9CDE-4CED-AB8C-24BEC6B27B38}" dt="2022-08-08T07:43:49.052" v="0"/>
          <ac:spMkLst>
            <pc:docMk/>
            <pc:sldMk cId="3773393065" sldId="292"/>
            <ac:spMk id="3" creationId="{99C827EC-9C9A-E84F-AC8A-975C68225941}"/>
          </ac:spMkLst>
        </pc:spChg>
        <pc:spChg chg="add mod">
          <ac:chgData name="Thierno Abdourahmane Balde (tbalde1)" userId="S::thierno_abdourahmane.balde@smail.th-koeln.de::42a706c0-a010-4c2c-a195-9262a22169dc" providerId="AD" clId="Web-{2EE4D5FF-9CDE-4CED-AB8C-24BEC6B27B38}" dt="2022-08-08T07:48:04.686" v="28" actId="14100"/>
          <ac:spMkLst>
            <pc:docMk/>
            <pc:sldMk cId="3773393065" sldId="292"/>
            <ac:spMk id="4" creationId="{E3F8AF66-4717-D221-C9FE-ADB45FFC7F73}"/>
          </ac:spMkLst>
        </pc:spChg>
        <pc:spChg chg="add mod">
          <ac:chgData name="Thierno Abdourahmane Balde (tbalde1)" userId="S::thierno_abdourahmane.balde@smail.th-koeln.de::42a706c0-a010-4c2c-a195-9262a22169dc" providerId="AD" clId="Web-{2EE4D5FF-9CDE-4CED-AB8C-24BEC6B27B38}" dt="2022-08-08T07:47:00.433" v="19"/>
          <ac:spMkLst>
            <pc:docMk/>
            <pc:sldMk cId="3773393065" sldId="292"/>
            <ac:spMk id="5" creationId="{DDE9C08E-F4F4-3324-5A74-9800ACE1326B}"/>
          </ac:spMkLst>
        </pc:spChg>
        <pc:spChg chg="del">
          <ac:chgData name="Thierno Abdourahmane Balde (tbalde1)" userId="S::thierno_abdourahmane.balde@smail.th-koeln.de::42a706c0-a010-4c2c-a195-9262a22169dc" providerId="AD" clId="Web-{2EE4D5FF-9CDE-4CED-AB8C-24BEC6B27B38}" dt="2022-08-08T07:43:49.052" v="0"/>
          <ac:spMkLst>
            <pc:docMk/>
            <pc:sldMk cId="3773393065" sldId="292"/>
            <ac:spMk id="23"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3773393065" sldId="292"/>
            <ac:spMk id="25"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3773393065" sldId="292"/>
            <ac:spMk id="27"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3773393065" sldId="292"/>
            <ac:spMk id="29"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7:54.482" v="26" actId="14100"/>
        <pc:sldMkLst>
          <pc:docMk/>
          <pc:sldMk cId="3431130594" sldId="293"/>
        </pc:sldMkLst>
        <pc:spChg chg="mod ord">
          <ac:chgData name="Thierno Abdourahmane Balde (tbalde1)" userId="S::thierno_abdourahmane.balde@smail.th-koeln.de::42a706c0-a010-4c2c-a195-9262a22169dc" providerId="AD" clId="Web-{2EE4D5FF-9CDE-4CED-AB8C-24BEC6B27B38}" dt="2022-08-08T07:43:49.052" v="0"/>
          <ac:spMkLst>
            <pc:docMk/>
            <pc:sldMk cId="3431130594" sldId="293"/>
            <ac:spMk id="2" creationId="{A8487539-63B1-3846-85F2-3CBF8887BECA}"/>
          </ac:spMkLst>
        </pc:spChg>
        <pc:spChg chg="mod ord">
          <ac:chgData name="Thierno Abdourahmane Balde (tbalde1)" userId="S::thierno_abdourahmane.balde@smail.th-koeln.de::42a706c0-a010-4c2c-a195-9262a22169dc" providerId="AD" clId="Web-{2EE4D5FF-9CDE-4CED-AB8C-24BEC6B27B38}" dt="2022-08-08T07:43:49.052" v="0"/>
          <ac:spMkLst>
            <pc:docMk/>
            <pc:sldMk cId="3431130594" sldId="293"/>
            <ac:spMk id="3" creationId="{8188095A-D333-EF4E-8CDA-4C50DABE29C6}"/>
          </ac:spMkLst>
        </pc:spChg>
        <pc:spChg chg="add mod">
          <ac:chgData name="Thierno Abdourahmane Balde (tbalde1)" userId="S::thierno_abdourahmane.balde@smail.th-koeln.de::42a706c0-a010-4c2c-a195-9262a22169dc" providerId="AD" clId="Web-{2EE4D5FF-9CDE-4CED-AB8C-24BEC6B27B38}" dt="2022-08-08T07:47:54.482" v="26" actId="14100"/>
          <ac:spMkLst>
            <pc:docMk/>
            <pc:sldMk cId="3431130594" sldId="293"/>
            <ac:spMk id="4" creationId="{E30C8141-7852-FE11-CBCC-DA1459C293B7}"/>
          </ac:spMkLst>
        </pc:spChg>
        <pc:spChg chg="add mod">
          <ac:chgData name="Thierno Abdourahmane Balde (tbalde1)" userId="S::thierno_abdourahmane.balde@smail.th-koeln.de::42a706c0-a010-4c2c-a195-9262a22169dc" providerId="AD" clId="Web-{2EE4D5FF-9CDE-4CED-AB8C-24BEC6B27B38}" dt="2022-08-08T07:47:00.433" v="19"/>
          <ac:spMkLst>
            <pc:docMk/>
            <pc:sldMk cId="3431130594" sldId="293"/>
            <ac:spMk id="5" creationId="{0C08A554-C0DA-1D6C-7BCB-A8A8B244C119}"/>
          </ac:spMkLst>
        </pc:spChg>
        <pc:spChg chg="del">
          <ac:chgData name="Thierno Abdourahmane Balde (tbalde1)" userId="S::thierno_abdourahmane.balde@smail.th-koeln.de::42a706c0-a010-4c2c-a195-9262a22169dc" providerId="AD" clId="Web-{2EE4D5FF-9CDE-4CED-AB8C-24BEC6B27B38}" dt="2022-08-08T07:43:49.052" v="0"/>
          <ac:spMkLst>
            <pc:docMk/>
            <pc:sldMk cId="3431130594" sldId="293"/>
            <ac:spMk id="34"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3431130594" sldId="293"/>
            <ac:spMk id="36"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3431130594" sldId="293"/>
            <ac:spMk id="38"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3431130594" sldId="293"/>
            <ac:spMk id="40"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7:59.185" v="27" actId="14100"/>
        <pc:sldMkLst>
          <pc:docMk/>
          <pc:sldMk cId="1779412265" sldId="294"/>
        </pc:sldMkLst>
        <pc:spChg chg="add mod">
          <ac:chgData name="Thierno Abdourahmane Balde (tbalde1)" userId="S::thierno_abdourahmane.balde@smail.th-koeln.de::42a706c0-a010-4c2c-a195-9262a22169dc" providerId="AD" clId="Web-{2EE4D5FF-9CDE-4CED-AB8C-24BEC6B27B38}" dt="2022-08-08T07:47:59.185" v="27" actId="14100"/>
          <ac:spMkLst>
            <pc:docMk/>
            <pc:sldMk cId="1779412265" sldId="294"/>
            <ac:spMk id="2" creationId="{91AF3B6C-B7DC-5031-CC83-623F42952B67}"/>
          </ac:spMkLst>
        </pc:spChg>
        <pc:spChg chg="add mod">
          <ac:chgData name="Thierno Abdourahmane Balde (tbalde1)" userId="S::thierno_abdourahmane.balde@smail.th-koeln.de::42a706c0-a010-4c2c-a195-9262a22169dc" providerId="AD" clId="Web-{2EE4D5FF-9CDE-4CED-AB8C-24BEC6B27B38}" dt="2022-08-08T07:47:00.433" v="19"/>
          <ac:spMkLst>
            <pc:docMk/>
            <pc:sldMk cId="1779412265" sldId="294"/>
            <ac:spMk id="3" creationId="{6BF78CD9-909C-EBF6-CB21-B484134C5435}"/>
          </ac:spMkLst>
        </pc:spChg>
        <pc:spChg chg="mod ord">
          <ac:chgData name="Thierno Abdourahmane Balde (tbalde1)" userId="S::thierno_abdourahmane.balde@smail.th-koeln.de::42a706c0-a010-4c2c-a195-9262a22169dc" providerId="AD" clId="Web-{2EE4D5FF-9CDE-4CED-AB8C-24BEC6B27B38}" dt="2022-08-08T07:43:49.052" v="0"/>
          <ac:spMkLst>
            <pc:docMk/>
            <pc:sldMk cId="1779412265" sldId="294"/>
            <ac:spMk id="44" creationId="{5C3CD4AC-0597-C512-DCD3-EE7AE77CB09C}"/>
          </ac:spMkLst>
        </pc:spChg>
        <pc:spChg chg="mod ord">
          <ac:chgData name="Thierno Abdourahmane Balde (tbalde1)" userId="S::thierno_abdourahmane.balde@smail.th-koeln.de::42a706c0-a010-4c2c-a195-9262a22169dc" providerId="AD" clId="Web-{2EE4D5FF-9CDE-4CED-AB8C-24BEC6B27B38}" dt="2022-08-08T07:43:49.052" v="0"/>
          <ac:spMkLst>
            <pc:docMk/>
            <pc:sldMk cId="1779412265" sldId="294"/>
            <ac:spMk id="46" creationId="{C54C02BD-AC90-EE43-1DD5-6AC4ACB75EF2}"/>
          </ac:spMkLst>
        </pc:spChg>
        <pc:spChg chg="del">
          <ac:chgData name="Thierno Abdourahmane Balde (tbalde1)" userId="S::thierno_abdourahmane.balde@smail.th-koeln.de::42a706c0-a010-4c2c-a195-9262a22169dc" providerId="AD" clId="Web-{2EE4D5FF-9CDE-4CED-AB8C-24BEC6B27B38}" dt="2022-08-08T07:43:49.052" v="0"/>
          <ac:spMkLst>
            <pc:docMk/>
            <pc:sldMk cId="1779412265" sldId="294"/>
            <ac:spMk id="51"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1779412265" sldId="294"/>
            <ac:spMk id="53"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1779412265" sldId="294"/>
            <ac:spMk id="55"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1779412265" sldId="294"/>
            <ac:spMk id="57"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8:16.170" v="30" actId="14100"/>
        <pc:sldMkLst>
          <pc:docMk/>
          <pc:sldMk cId="724072372" sldId="295"/>
        </pc:sldMkLst>
        <pc:spChg chg="mod ord">
          <ac:chgData name="Thierno Abdourahmane Balde (tbalde1)" userId="S::thierno_abdourahmane.balde@smail.th-koeln.de::42a706c0-a010-4c2c-a195-9262a22169dc" providerId="AD" clId="Web-{2EE4D5FF-9CDE-4CED-AB8C-24BEC6B27B38}" dt="2022-08-08T07:43:49.052" v="0"/>
          <ac:spMkLst>
            <pc:docMk/>
            <pc:sldMk cId="724072372" sldId="295"/>
            <ac:spMk id="2" creationId="{5B3682F9-6D2C-7349-B29E-8CBC93E10FC3}"/>
          </ac:spMkLst>
        </pc:spChg>
        <pc:spChg chg="mod ord">
          <ac:chgData name="Thierno Abdourahmane Balde (tbalde1)" userId="S::thierno_abdourahmane.balde@smail.th-koeln.de::42a706c0-a010-4c2c-a195-9262a22169dc" providerId="AD" clId="Web-{2EE4D5FF-9CDE-4CED-AB8C-24BEC6B27B38}" dt="2022-08-08T07:43:49.052" v="0"/>
          <ac:spMkLst>
            <pc:docMk/>
            <pc:sldMk cId="724072372" sldId="295"/>
            <ac:spMk id="3" creationId="{7CF3636C-8962-6341-AF2A-6C17945006E4}"/>
          </ac:spMkLst>
        </pc:spChg>
        <pc:spChg chg="add mod">
          <ac:chgData name="Thierno Abdourahmane Balde (tbalde1)" userId="S::thierno_abdourahmane.balde@smail.th-koeln.de::42a706c0-a010-4c2c-a195-9262a22169dc" providerId="AD" clId="Web-{2EE4D5FF-9CDE-4CED-AB8C-24BEC6B27B38}" dt="2022-08-08T07:48:16.170" v="30" actId="14100"/>
          <ac:spMkLst>
            <pc:docMk/>
            <pc:sldMk cId="724072372" sldId="295"/>
            <ac:spMk id="4" creationId="{2D04080B-C064-E4EA-084D-C0495AAB6A31}"/>
          </ac:spMkLst>
        </pc:spChg>
        <pc:spChg chg="add mod">
          <ac:chgData name="Thierno Abdourahmane Balde (tbalde1)" userId="S::thierno_abdourahmane.balde@smail.th-koeln.de::42a706c0-a010-4c2c-a195-9262a22169dc" providerId="AD" clId="Web-{2EE4D5FF-9CDE-4CED-AB8C-24BEC6B27B38}" dt="2022-08-08T07:47:00.433" v="19"/>
          <ac:spMkLst>
            <pc:docMk/>
            <pc:sldMk cId="724072372" sldId="295"/>
            <ac:spMk id="5" creationId="{07D00F55-FF99-44CB-4525-4DD5F18522E9}"/>
          </ac:spMkLst>
        </pc:spChg>
        <pc:spChg chg="del">
          <ac:chgData name="Thierno Abdourahmane Balde (tbalde1)" userId="S::thierno_abdourahmane.balde@smail.th-koeln.de::42a706c0-a010-4c2c-a195-9262a22169dc" providerId="AD" clId="Web-{2EE4D5FF-9CDE-4CED-AB8C-24BEC6B27B38}" dt="2022-08-08T07:43:49.052" v="0"/>
          <ac:spMkLst>
            <pc:docMk/>
            <pc:sldMk cId="724072372" sldId="295"/>
            <ac:spMk id="8"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724072372" sldId="295"/>
            <ac:spMk id="10"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724072372" sldId="295"/>
            <ac:spMk id="12"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724072372" sldId="295"/>
            <ac:spMk id="14"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8:21.311" v="31" actId="14100"/>
        <pc:sldMkLst>
          <pc:docMk/>
          <pc:sldMk cId="1329948171" sldId="296"/>
        </pc:sldMkLst>
        <pc:spChg chg="mod ord">
          <ac:chgData name="Thierno Abdourahmane Balde (tbalde1)" userId="S::thierno_abdourahmane.balde@smail.th-koeln.de::42a706c0-a010-4c2c-a195-9262a22169dc" providerId="AD" clId="Web-{2EE4D5FF-9CDE-4CED-AB8C-24BEC6B27B38}" dt="2022-08-08T07:43:49.052" v="0"/>
          <ac:spMkLst>
            <pc:docMk/>
            <pc:sldMk cId="1329948171" sldId="296"/>
            <ac:spMk id="2" creationId="{0BB1FE71-B5CF-7746-8732-1568E1C9C4D7}"/>
          </ac:spMkLst>
        </pc:spChg>
        <pc:spChg chg="mod ord">
          <ac:chgData name="Thierno Abdourahmane Balde (tbalde1)" userId="S::thierno_abdourahmane.balde@smail.th-koeln.de::42a706c0-a010-4c2c-a195-9262a22169dc" providerId="AD" clId="Web-{2EE4D5FF-9CDE-4CED-AB8C-24BEC6B27B38}" dt="2022-08-08T07:43:49.052" v="0"/>
          <ac:spMkLst>
            <pc:docMk/>
            <pc:sldMk cId="1329948171" sldId="296"/>
            <ac:spMk id="3" creationId="{1E47D2B9-B425-3846-9955-2EDC03323FD0}"/>
          </ac:spMkLst>
        </pc:spChg>
        <pc:spChg chg="add mod">
          <ac:chgData name="Thierno Abdourahmane Balde (tbalde1)" userId="S::thierno_abdourahmane.balde@smail.th-koeln.de::42a706c0-a010-4c2c-a195-9262a22169dc" providerId="AD" clId="Web-{2EE4D5FF-9CDE-4CED-AB8C-24BEC6B27B38}" dt="2022-08-08T07:48:21.311" v="31" actId="14100"/>
          <ac:spMkLst>
            <pc:docMk/>
            <pc:sldMk cId="1329948171" sldId="296"/>
            <ac:spMk id="4" creationId="{E6F63A2B-7C2F-415C-60B7-B55456084BBA}"/>
          </ac:spMkLst>
        </pc:spChg>
        <pc:spChg chg="add mod">
          <ac:chgData name="Thierno Abdourahmane Balde (tbalde1)" userId="S::thierno_abdourahmane.balde@smail.th-koeln.de::42a706c0-a010-4c2c-a195-9262a22169dc" providerId="AD" clId="Web-{2EE4D5FF-9CDE-4CED-AB8C-24BEC6B27B38}" dt="2022-08-08T07:47:00.433" v="19"/>
          <ac:spMkLst>
            <pc:docMk/>
            <pc:sldMk cId="1329948171" sldId="296"/>
            <ac:spMk id="5" creationId="{6AE6CDAC-968A-6471-F214-1F4E4806190C}"/>
          </ac:spMkLst>
        </pc:spChg>
        <pc:spChg chg="del">
          <ac:chgData name="Thierno Abdourahmane Balde (tbalde1)" userId="S::thierno_abdourahmane.balde@smail.th-koeln.de::42a706c0-a010-4c2c-a195-9262a22169dc" providerId="AD" clId="Web-{2EE4D5FF-9CDE-4CED-AB8C-24BEC6B27B38}" dt="2022-08-08T07:43:49.052" v="0"/>
          <ac:spMkLst>
            <pc:docMk/>
            <pc:sldMk cId="1329948171" sldId="296"/>
            <ac:spMk id="8"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1329948171" sldId="296"/>
            <ac:spMk id="10"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1329948171" sldId="296"/>
            <ac:spMk id="12"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1329948171" sldId="296"/>
            <ac:spMk id="14"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8:39.484" v="35" actId="14100"/>
        <pc:sldMkLst>
          <pc:docMk/>
          <pc:sldMk cId="1410235548" sldId="297"/>
        </pc:sldMkLst>
        <pc:spChg chg="mod ord">
          <ac:chgData name="Thierno Abdourahmane Balde (tbalde1)" userId="S::thierno_abdourahmane.balde@smail.th-koeln.de::42a706c0-a010-4c2c-a195-9262a22169dc" providerId="AD" clId="Web-{2EE4D5FF-9CDE-4CED-AB8C-24BEC6B27B38}" dt="2022-08-08T07:43:49.052" v="0"/>
          <ac:spMkLst>
            <pc:docMk/>
            <pc:sldMk cId="1410235548" sldId="297"/>
            <ac:spMk id="2" creationId="{433086B8-CE86-B243-339C-99CA5FCB6FE1}"/>
          </ac:spMkLst>
        </pc:spChg>
        <pc:spChg chg="mod ord">
          <ac:chgData name="Thierno Abdourahmane Balde (tbalde1)" userId="S::thierno_abdourahmane.balde@smail.th-koeln.de::42a706c0-a010-4c2c-a195-9262a22169dc" providerId="AD" clId="Web-{2EE4D5FF-9CDE-4CED-AB8C-24BEC6B27B38}" dt="2022-08-08T07:43:49.052" v="0"/>
          <ac:spMkLst>
            <pc:docMk/>
            <pc:sldMk cId="1410235548" sldId="297"/>
            <ac:spMk id="3" creationId="{282C7DE7-6ED8-053E-F09E-B2C3A3FC99B9}"/>
          </ac:spMkLst>
        </pc:spChg>
        <pc:spChg chg="add mod">
          <ac:chgData name="Thierno Abdourahmane Balde (tbalde1)" userId="S::thierno_abdourahmane.balde@smail.th-koeln.de::42a706c0-a010-4c2c-a195-9262a22169dc" providerId="AD" clId="Web-{2EE4D5FF-9CDE-4CED-AB8C-24BEC6B27B38}" dt="2022-08-08T07:48:39.484" v="35" actId="14100"/>
          <ac:spMkLst>
            <pc:docMk/>
            <pc:sldMk cId="1410235548" sldId="297"/>
            <ac:spMk id="4" creationId="{30903169-C8E0-C086-3867-64AB098591FE}"/>
          </ac:spMkLst>
        </pc:spChg>
        <pc:spChg chg="add mod">
          <ac:chgData name="Thierno Abdourahmane Balde (tbalde1)" userId="S::thierno_abdourahmane.balde@smail.th-koeln.de::42a706c0-a010-4c2c-a195-9262a22169dc" providerId="AD" clId="Web-{2EE4D5FF-9CDE-4CED-AB8C-24BEC6B27B38}" dt="2022-08-08T07:47:00.433" v="19"/>
          <ac:spMkLst>
            <pc:docMk/>
            <pc:sldMk cId="1410235548" sldId="297"/>
            <ac:spMk id="5" creationId="{FC567672-A40C-CAB7-CFD5-5D3BE2CE77CF}"/>
          </ac:spMkLst>
        </pc:spChg>
        <pc:spChg chg="del">
          <ac:chgData name="Thierno Abdourahmane Balde (tbalde1)" userId="S::thierno_abdourahmane.balde@smail.th-koeln.de::42a706c0-a010-4c2c-a195-9262a22169dc" providerId="AD" clId="Web-{2EE4D5FF-9CDE-4CED-AB8C-24BEC6B27B38}" dt="2022-08-08T07:43:49.052" v="0"/>
          <ac:spMkLst>
            <pc:docMk/>
            <pc:sldMk cId="1410235548" sldId="297"/>
            <ac:spMk id="8"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1410235548" sldId="297"/>
            <ac:spMk id="10"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1410235548" sldId="297"/>
            <ac:spMk id="12"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1410235548" sldId="297"/>
            <ac:spMk id="14"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9:41.673" v="46" actId="14100"/>
        <pc:sldMkLst>
          <pc:docMk/>
          <pc:sldMk cId="1937827187" sldId="298"/>
        </pc:sldMkLst>
        <pc:spChg chg="mod ord">
          <ac:chgData name="Thierno Abdourahmane Balde (tbalde1)" userId="S::thierno_abdourahmane.balde@smail.th-koeln.de::42a706c0-a010-4c2c-a195-9262a22169dc" providerId="AD" clId="Web-{2EE4D5FF-9CDE-4CED-AB8C-24BEC6B27B38}" dt="2022-08-08T07:43:49.052" v="0"/>
          <ac:spMkLst>
            <pc:docMk/>
            <pc:sldMk cId="1937827187" sldId="298"/>
            <ac:spMk id="2" creationId="{0358F6E5-5FDD-680F-196C-B3020B43BEC1}"/>
          </ac:spMkLst>
        </pc:spChg>
        <pc:spChg chg="mod ord">
          <ac:chgData name="Thierno Abdourahmane Balde (tbalde1)" userId="S::thierno_abdourahmane.balde@smail.th-koeln.de::42a706c0-a010-4c2c-a195-9262a22169dc" providerId="AD" clId="Web-{2EE4D5FF-9CDE-4CED-AB8C-24BEC6B27B38}" dt="2022-08-08T07:43:49.052" v="0"/>
          <ac:spMkLst>
            <pc:docMk/>
            <pc:sldMk cId="1937827187" sldId="298"/>
            <ac:spMk id="3" creationId="{FB25D762-F80A-F51F-3044-033CA54A718F}"/>
          </ac:spMkLst>
        </pc:spChg>
        <pc:spChg chg="add mod">
          <ac:chgData name="Thierno Abdourahmane Balde (tbalde1)" userId="S::thierno_abdourahmane.balde@smail.th-koeln.de::42a706c0-a010-4c2c-a195-9262a22169dc" providerId="AD" clId="Web-{2EE4D5FF-9CDE-4CED-AB8C-24BEC6B27B38}" dt="2022-08-08T07:49:41.673" v="46" actId="14100"/>
          <ac:spMkLst>
            <pc:docMk/>
            <pc:sldMk cId="1937827187" sldId="298"/>
            <ac:spMk id="4" creationId="{041261CE-0628-34F6-6CC9-C8D256619E91}"/>
          </ac:spMkLst>
        </pc:spChg>
        <pc:spChg chg="add mod">
          <ac:chgData name="Thierno Abdourahmane Balde (tbalde1)" userId="S::thierno_abdourahmane.balde@smail.th-koeln.de::42a706c0-a010-4c2c-a195-9262a22169dc" providerId="AD" clId="Web-{2EE4D5FF-9CDE-4CED-AB8C-24BEC6B27B38}" dt="2022-08-08T07:47:00.433" v="19"/>
          <ac:spMkLst>
            <pc:docMk/>
            <pc:sldMk cId="1937827187" sldId="298"/>
            <ac:spMk id="5" creationId="{ABA0C7B2-EDAC-B752-26A3-DB5772BFA649}"/>
          </ac:spMkLst>
        </pc:spChg>
        <pc:spChg chg="del">
          <ac:chgData name="Thierno Abdourahmane Balde (tbalde1)" userId="S::thierno_abdourahmane.balde@smail.th-koeln.de::42a706c0-a010-4c2c-a195-9262a22169dc" providerId="AD" clId="Web-{2EE4D5FF-9CDE-4CED-AB8C-24BEC6B27B38}" dt="2022-08-08T07:43:49.052" v="0"/>
          <ac:spMkLst>
            <pc:docMk/>
            <pc:sldMk cId="1937827187" sldId="298"/>
            <ac:spMk id="8" creationId="{85016AEC-0320-4ED0-8ECB-FE11DDDFE17A}"/>
          </ac:spMkLst>
        </pc:spChg>
        <pc:spChg chg="del">
          <ac:chgData name="Thierno Abdourahmane Balde (tbalde1)" userId="S::thierno_abdourahmane.balde@smail.th-koeln.de::42a706c0-a010-4c2c-a195-9262a22169dc" providerId="AD" clId="Web-{2EE4D5FF-9CDE-4CED-AB8C-24BEC6B27B38}" dt="2022-08-08T07:43:49.052" v="0"/>
          <ac:spMkLst>
            <pc:docMk/>
            <pc:sldMk cId="1937827187" sldId="298"/>
            <ac:spMk id="10" creationId="{D3CDB30C-1F82-41E6-A067-831D6E89184F}"/>
          </ac:spMkLst>
        </pc:spChg>
        <pc:spChg chg="del">
          <ac:chgData name="Thierno Abdourahmane Balde (tbalde1)" userId="S::thierno_abdourahmane.balde@smail.th-koeln.de::42a706c0-a010-4c2c-a195-9262a22169dc" providerId="AD" clId="Web-{2EE4D5FF-9CDE-4CED-AB8C-24BEC6B27B38}" dt="2022-08-08T07:43:49.052" v="0"/>
          <ac:spMkLst>
            <pc:docMk/>
            <pc:sldMk cId="1937827187" sldId="298"/>
            <ac:spMk id="12" creationId="{2DDA86DD-F997-4F66-A87C-5B58AB6D19EC}"/>
          </ac:spMkLst>
        </pc:spChg>
        <pc:spChg chg="del">
          <ac:chgData name="Thierno Abdourahmane Balde (tbalde1)" userId="S::thierno_abdourahmane.balde@smail.th-koeln.de::42a706c0-a010-4c2c-a195-9262a22169dc" providerId="AD" clId="Web-{2EE4D5FF-9CDE-4CED-AB8C-24BEC6B27B38}" dt="2022-08-08T07:43:49.052" v="0"/>
          <ac:spMkLst>
            <pc:docMk/>
            <pc:sldMk cId="1937827187" sldId="298"/>
            <ac:spMk id="14" creationId="{D241B827-437E-40A3-A732-669230D6A5BC}"/>
          </ac:spMkLst>
        </pc:spChg>
      </pc:sldChg>
      <pc:sldChg chg="addSp delSp modSp mod modClrScheme delDesignElem chgLayout">
        <pc:chgData name="Thierno Abdourahmane Balde (tbalde1)" userId="S::thierno_abdourahmane.balde@smail.th-koeln.de::42a706c0-a010-4c2c-a195-9262a22169dc" providerId="AD" clId="Web-{2EE4D5FF-9CDE-4CED-AB8C-24BEC6B27B38}" dt="2022-08-08T07:49:30.751" v="44" actId="14100"/>
        <pc:sldMkLst>
          <pc:docMk/>
          <pc:sldMk cId="3329889590" sldId="299"/>
        </pc:sldMkLst>
        <pc:spChg chg="mod ord">
          <ac:chgData name="Thierno Abdourahmane Balde (tbalde1)" userId="S::thierno_abdourahmane.balde@smail.th-koeln.de::42a706c0-a010-4c2c-a195-9262a22169dc" providerId="AD" clId="Web-{2EE4D5FF-9CDE-4CED-AB8C-24BEC6B27B38}" dt="2022-08-08T07:43:49.052" v="0"/>
          <ac:spMkLst>
            <pc:docMk/>
            <pc:sldMk cId="3329889590" sldId="299"/>
            <ac:spMk id="2" creationId="{42A31E84-8BB6-2247-AB6B-E5A0592838ED}"/>
          </ac:spMkLst>
        </pc:spChg>
        <pc:spChg chg="mod ord">
          <ac:chgData name="Thierno Abdourahmane Balde (tbalde1)" userId="S::thierno_abdourahmane.balde@smail.th-koeln.de::42a706c0-a010-4c2c-a195-9262a22169dc" providerId="AD" clId="Web-{2EE4D5FF-9CDE-4CED-AB8C-24BEC6B27B38}" dt="2022-08-08T07:43:49.052" v="0"/>
          <ac:spMkLst>
            <pc:docMk/>
            <pc:sldMk cId="3329889590" sldId="299"/>
            <ac:spMk id="3" creationId="{5CECCDF0-09BC-A546-AFDD-D9D24BC511EF}"/>
          </ac:spMkLst>
        </pc:spChg>
        <pc:spChg chg="add mod">
          <ac:chgData name="Thierno Abdourahmane Balde (tbalde1)" userId="S::thierno_abdourahmane.balde@smail.th-koeln.de::42a706c0-a010-4c2c-a195-9262a22169dc" providerId="AD" clId="Web-{2EE4D5FF-9CDE-4CED-AB8C-24BEC6B27B38}" dt="2022-08-08T07:49:30.751" v="44" actId="14100"/>
          <ac:spMkLst>
            <pc:docMk/>
            <pc:sldMk cId="3329889590" sldId="299"/>
            <ac:spMk id="4" creationId="{9A55C9F4-4F5B-F976-F3BE-F16482F81AE1}"/>
          </ac:spMkLst>
        </pc:spChg>
        <pc:spChg chg="add mod">
          <ac:chgData name="Thierno Abdourahmane Balde (tbalde1)" userId="S::thierno_abdourahmane.balde@smail.th-koeln.de::42a706c0-a010-4c2c-a195-9262a22169dc" providerId="AD" clId="Web-{2EE4D5FF-9CDE-4CED-AB8C-24BEC6B27B38}" dt="2022-08-08T07:47:00.433" v="19"/>
          <ac:spMkLst>
            <pc:docMk/>
            <pc:sldMk cId="3329889590" sldId="299"/>
            <ac:spMk id="5" creationId="{41A80D83-3547-F45C-B29D-4E1203A21537}"/>
          </ac:spMkLst>
        </pc:spChg>
        <pc:spChg chg="del">
          <ac:chgData name="Thierno Abdourahmane Balde (tbalde1)" userId="S::thierno_abdourahmane.balde@smail.th-koeln.de::42a706c0-a010-4c2c-a195-9262a22169dc" providerId="AD" clId="Web-{2EE4D5FF-9CDE-4CED-AB8C-24BEC6B27B38}" dt="2022-08-08T07:43:49.052" v="0"/>
          <ac:spMkLst>
            <pc:docMk/>
            <pc:sldMk cId="3329889590" sldId="299"/>
            <ac:spMk id="15" creationId="{C74B49FE-7727-EA48-9C17-F6A78412FEF9}"/>
          </ac:spMkLst>
        </pc:spChg>
        <pc:spChg chg="del">
          <ac:chgData name="Thierno Abdourahmane Balde (tbalde1)" userId="S::thierno_abdourahmane.balde@smail.th-koeln.de::42a706c0-a010-4c2c-a195-9262a22169dc" providerId="AD" clId="Web-{2EE4D5FF-9CDE-4CED-AB8C-24BEC6B27B38}" dt="2022-08-08T07:43:49.052" v="0"/>
          <ac:spMkLst>
            <pc:docMk/>
            <pc:sldMk cId="3329889590" sldId="299"/>
            <ac:spMk id="17" creationId="{1047A499-8796-0945-AE7A-2A799DB56D60}"/>
          </ac:spMkLst>
        </pc:spChg>
        <pc:spChg chg="del">
          <ac:chgData name="Thierno Abdourahmane Balde (tbalde1)" userId="S::thierno_abdourahmane.balde@smail.th-koeln.de::42a706c0-a010-4c2c-a195-9262a22169dc" providerId="AD" clId="Web-{2EE4D5FF-9CDE-4CED-AB8C-24BEC6B27B38}" dt="2022-08-08T07:43:49.052" v="0"/>
          <ac:spMkLst>
            <pc:docMk/>
            <pc:sldMk cId="3329889590" sldId="299"/>
            <ac:spMk id="19" creationId="{05C8D945-4093-4E48-92E4-224FF00E2940}"/>
          </ac:spMkLst>
        </pc:spChg>
        <pc:spChg chg="del">
          <ac:chgData name="Thierno Abdourahmane Balde (tbalde1)" userId="S::thierno_abdourahmane.balde@smail.th-koeln.de::42a706c0-a010-4c2c-a195-9262a22169dc" providerId="AD" clId="Web-{2EE4D5FF-9CDE-4CED-AB8C-24BEC6B27B38}" dt="2022-08-08T07:43:49.052" v="0"/>
          <ac:spMkLst>
            <pc:docMk/>
            <pc:sldMk cId="3329889590" sldId="299"/>
            <ac:spMk id="20" creationId="{A0AEDC2E-4627-E34F-8FCA-361E3924DF79}"/>
          </ac:spMkLst>
        </pc:spChg>
        <pc:spChg chg="del">
          <ac:chgData name="Thierno Abdourahmane Balde (tbalde1)" userId="S::thierno_abdourahmane.balde@smail.th-koeln.de::42a706c0-a010-4c2c-a195-9262a22169dc" providerId="AD" clId="Web-{2EE4D5FF-9CDE-4CED-AB8C-24BEC6B27B38}" dt="2022-08-08T07:43:49.052" v="0"/>
          <ac:spMkLst>
            <pc:docMk/>
            <pc:sldMk cId="3329889590" sldId="299"/>
            <ac:spMk id="23" creationId="{1B15ED52-F352-441B-82BF-E0EA34836D08}"/>
          </ac:spMkLst>
        </pc:spChg>
        <pc:spChg chg="del">
          <ac:chgData name="Thierno Abdourahmane Balde (tbalde1)" userId="S::thierno_abdourahmane.balde@smail.th-koeln.de::42a706c0-a010-4c2c-a195-9262a22169dc" providerId="AD" clId="Web-{2EE4D5FF-9CDE-4CED-AB8C-24BEC6B27B38}" dt="2022-08-08T07:43:49.052" v="0"/>
          <ac:spMkLst>
            <pc:docMk/>
            <pc:sldMk cId="3329889590" sldId="299"/>
            <ac:spMk id="25" creationId="{3B2E3793-BFE6-45A2-9B7B-E18844431C99}"/>
          </ac:spMkLst>
        </pc:spChg>
        <pc:spChg chg="del">
          <ac:chgData name="Thierno Abdourahmane Balde (tbalde1)" userId="S::thierno_abdourahmane.balde@smail.th-koeln.de::42a706c0-a010-4c2c-a195-9262a22169dc" providerId="AD" clId="Web-{2EE4D5FF-9CDE-4CED-AB8C-24BEC6B27B38}" dt="2022-08-08T07:43:49.052" v="0"/>
          <ac:spMkLst>
            <pc:docMk/>
            <pc:sldMk cId="3329889590" sldId="299"/>
            <ac:spMk id="27" creationId="{BC4C4868-CB8F-4AF9-9CDB-8108F2C19B67}"/>
          </ac:spMkLst>
        </pc:spChg>
        <pc:spChg chg="del">
          <ac:chgData name="Thierno Abdourahmane Balde (tbalde1)" userId="S::thierno_abdourahmane.balde@smail.th-koeln.de::42a706c0-a010-4c2c-a195-9262a22169dc" providerId="AD" clId="Web-{2EE4D5FF-9CDE-4CED-AB8C-24BEC6B27B38}" dt="2022-08-08T07:43:49.052" v="0"/>
          <ac:spMkLst>
            <pc:docMk/>
            <pc:sldMk cId="3329889590" sldId="299"/>
            <ac:spMk id="29" creationId="{375E0459-6403-40CD-989D-56A4407CA12E}"/>
          </ac:spMkLst>
        </pc:spChg>
        <pc:spChg chg="del">
          <ac:chgData name="Thierno Abdourahmane Balde (tbalde1)" userId="S::thierno_abdourahmane.balde@smail.th-koeln.de::42a706c0-a010-4c2c-a195-9262a22169dc" providerId="AD" clId="Web-{2EE4D5FF-9CDE-4CED-AB8C-24BEC6B27B38}" dt="2022-08-08T07:43:49.052" v="0"/>
          <ac:spMkLst>
            <pc:docMk/>
            <pc:sldMk cId="3329889590" sldId="299"/>
            <ac:spMk id="31" creationId="{53E5B1A8-3AC9-4BD1-9BBC-78CA94F2D1BA}"/>
          </ac:spMkLst>
        </pc:spChg>
      </pc:sldChg>
      <pc:sldMasterChg chg="del delSldLayout">
        <pc:chgData name="Thierno Abdourahmane Balde (tbalde1)" userId="S::thierno_abdourahmane.balde@smail.th-koeln.de::42a706c0-a010-4c2c-a195-9262a22169dc" providerId="AD" clId="Web-{2EE4D5FF-9CDE-4CED-AB8C-24BEC6B27B38}" dt="2022-08-08T07:43:49.052" v="0"/>
        <pc:sldMasterMkLst>
          <pc:docMk/>
          <pc:sldMasterMk cId="2576138528" sldId="2147483648"/>
        </pc:sldMasterMkLst>
        <pc:sldLayoutChg chg="del">
          <pc:chgData name="Thierno Abdourahmane Balde (tbalde1)" userId="S::thierno_abdourahmane.balde@smail.th-koeln.de::42a706c0-a010-4c2c-a195-9262a22169dc" providerId="AD" clId="Web-{2EE4D5FF-9CDE-4CED-AB8C-24BEC6B27B38}" dt="2022-08-08T07:43:49.052" v="0"/>
          <pc:sldLayoutMkLst>
            <pc:docMk/>
            <pc:sldMasterMk cId="2576138528" sldId="2147483648"/>
            <pc:sldLayoutMk cId="433342437" sldId="2147483649"/>
          </pc:sldLayoutMkLst>
        </pc:sldLayoutChg>
        <pc:sldLayoutChg chg="del">
          <pc:chgData name="Thierno Abdourahmane Balde (tbalde1)" userId="S::thierno_abdourahmane.balde@smail.th-koeln.de::42a706c0-a010-4c2c-a195-9262a22169dc" providerId="AD" clId="Web-{2EE4D5FF-9CDE-4CED-AB8C-24BEC6B27B38}" dt="2022-08-08T07:43:49.052" v="0"/>
          <pc:sldLayoutMkLst>
            <pc:docMk/>
            <pc:sldMasterMk cId="2576138528" sldId="2147483648"/>
            <pc:sldLayoutMk cId="4257459412" sldId="2147483650"/>
          </pc:sldLayoutMkLst>
        </pc:sldLayoutChg>
        <pc:sldLayoutChg chg="del">
          <pc:chgData name="Thierno Abdourahmane Balde (tbalde1)" userId="S::thierno_abdourahmane.balde@smail.th-koeln.de::42a706c0-a010-4c2c-a195-9262a22169dc" providerId="AD" clId="Web-{2EE4D5FF-9CDE-4CED-AB8C-24BEC6B27B38}" dt="2022-08-08T07:43:49.052" v="0"/>
          <pc:sldLayoutMkLst>
            <pc:docMk/>
            <pc:sldMasterMk cId="2576138528" sldId="2147483648"/>
            <pc:sldLayoutMk cId="1542533928" sldId="2147483651"/>
          </pc:sldLayoutMkLst>
        </pc:sldLayoutChg>
        <pc:sldLayoutChg chg="del">
          <pc:chgData name="Thierno Abdourahmane Balde (tbalde1)" userId="S::thierno_abdourahmane.balde@smail.th-koeln.de::42a706c0-a010-4c2c-a195-9262a22169dc" providerId="AD" clId="Web-{2EE4D5FF-9CDE-4CED-AB8C-24BEC6B27B38}" dt="2022-08-08T07:43:49.052" v="0"/>
          <pc:sldLayoutMkLst>
            <pc:docMk/>
            <pc:sldMasterMk cId="2576138528" sldId="2147483648"/>
            <pc:sldLayoutMk cId="1950390313" sldId="2147483652"/>
          </pc:sldLayoutMkLst>
        </pc:sldLayoutChg>
        <pc:sldLayoutChg chg="del">
          <pc:chgData name="Thierno Abdourahmane Balde (tbalde1)" userId="S::thierno_abdourahmane.balde@smail.th-koeln.de::42a706c0-a010-4c2c-a195-9262a22169dc" providerId="AD" clId="Web-{2EE4D5FF-9CDE-4CED-AB8C-24BEC6B27B38}" dt="2022-08-08T07:43:49.052" v="0"/>
          <pc:sldLayoutMkLst>
            <pc:docMk/>
            <pc:sldMasterMk cId="2576138528" sldId="2147483648"/>
            <pc:sldLayoutMk cId="1312855603" sldId="2147483653"/>
          </pc:sldLayoutMkLst>
        </pc:sldLayoutChg>
        <pc:sldLayoutChg chg="del">
          <pc:chgData name="Thierno Abdourahmane Balde (tbalde1)" userId="S::thierno_abdourahmane.balde@smail.th-koeln.de::42a706c0-a010-4c2c-a195-9262a22169dc" providerId="AD" clId="Web-{2EE4D5FF-9CDE-4CED-AB8C-24BEC6B27B38}" dt="2022-08-08T07:43:49.052" v="0"/>
          <pc:sldLayoutMkLst>
            <pc:docMk/>
            <pc:sldMasterMk cId="2576138528" sldId="2147483648"/>
            <pc:sldLayoutMk cId="3947006188" sldId="2147483654"/>
          </pc:sldLayoutMkLst>
        </pc:sldLayoutChg>
        <pc:sldLayoutChg chg="del">
          <pc:chgData name="Thierno Abdourahmane Balde (tbalde1)" userId="S::thierno_abdourahmane.balde@smail.th-koeln.de::42a706c0-a010-4c2c-a195-9262a22169dc" providerId="AD" clId="Web-{2EE4D5FF-9CDE-4CED-AB8C-24BEC6B27B38}" dt="2022-08-08T07:43:49.052" v="0"/>
          <pc:sldLayoutMkLst>
            <pc:docMk/>
            <pc:sldMasterMk cId="2576138528" sldId="2147483648"/>
            <pc:sldLayoutMk cId="3614579208" sldId="2147483655"/>
          </pc:sldLayoutMkLst>
        </pc:sldLayoutChg>
        <pc:sldLayoutChg chg="del">
          <pc:chgData name="Thierno Abdourahmane Balde (tbalde1)" userId="S::thierno_abdourahmane.balde@smail.th-koeln.de::42a706c0-a010-4c2c-a195-9262a22169dc" providerId="AD" clId="Web-{2EE4D5FF-9CDE-4CED-AB8C-24BEC6B27B38}" dt="2022-08-08T07:43:49.052" v="0"/>
          <pc:sldLayoutMkLst>
            <pc:docMk/>
            <pc:sldMasterMk cId="2576138528" sldId="2147483648"/>
            <pc:sldLayoutMk cId="346269198" sldId="2147483656"/>
          </pc:sldLayoutMkLst>
        </pc:sldLayoutChg>
        <pc:sldLayoutChg chg="del">
          <pc:chgData name="Thierno Abdourahmane Balde (tbalde1)" userId="S::thierno_abdourahmane.balde@smail.th-koeln.de::42a706c0-a010-4c2c-a195-9262a22169dc" providerId="AD" clId="Web-{2EE4D5FF-9CDE-4CED-AB8C-24BEC6B27B38}" dt="2022-08-08T07:43:49.052" v="0"/>
          <pc:sldLayoutMkLst>
            <pc:docMk/>
            <pc:sldMasterMk cId="2576138528" sldId="2147483648"/>
            <pc:sldLayoutMk cId="991860288" sldId="2147483657"/>
          </pc:sldLayoutMkLst>
        </pc:sldLayoutChg>
        <pc:sldLayoutChg chg="del">
          <pc:chgData name="Thierno Abdourahmane Balde (tbalde1)" userId="S::thierno_abdourahmane.balde@smail.th-koeln.de::42a706c0-a010-4c2c-a195-9262a22169dc" providerId="AD" clId="Web-{2EE4D5FF-9CDE-4CED-AB8C-24BEC6B27B38}" dt="2022-08-08T07:43:49.052" v="0"/>
          <pc:sldLayoutMkLst>
            <pc:docMk/>
            <pc:sldMasterMk cId="2576138528" sldId="2147483648"/>
            <pc:sldLayoutMk cId="4112690538" sldId="2147483658"/>
          </pc:sldLayoutMkLst>
        </pc:sldLayoutChg>
        <pc:sldLayoutChg chg="del">
          <pc:chgData name="Thierno Abdourahmane Balde (tbalde1)" userId="S::thierno_abdourahmane.balde@smail.th-koeln.de::42a706c0-a010-4c2c-a195-9262a22169dc" providerId="AD" clId="Web-{2EE4D5FF-9CDE-4CED-AB8C-24BEC6B27B38}" dt="2022-08-08T07:43:49.052" v="0"/>
          <pc:sldLayoutMkLst>
            <pc:docMk/>
            <pc:sldMasterMk cId="2576138528" sldId="2147483648"/>
            <pc:sldLayoutMk cId="3625189886" sldId="2147483659"/>
          </pc:sldLayoutMkLst>
        </pc:sldLayoutChg>
      </pc:sldMasterChg>
      <pc:sldMasterChg chg="modSp add mod addSldLayout modSldLayout">
        <pc:chgData name="Thierno Abdourahmane Balde (tbalde1)" userId="S::thierno_abdourahmane.balde@smail.th-koeln.de::42a706c0-a010-4c2c-a195-9262a22169dc" providerId="AD" clId="Web-{2EE4D5FF-9CDE-4CED-AB8C-24BEC6B27B38}" dt="2022-08-08T07:47:05.168" v="20"/>
        <pc:sldMasterMkLst>
          <pc:docMk/>
          <pc:sldMasterMk cId="669375754" sldId="2147483660"/>
        </pc:sldMasterMkLst>
        <pc:spChg chg="mod">
          <ac:chgData name="Thierno Abdourahmane Balde (tbalde1)" userId="S::thierno_abdourahmane.balde@smail.th-koeln.de::42a706c0-a010-4c2c-a195-9262a22169dc" providerId="AD" clId="Web-{2EE4D5FF-9CDE-4CED-AB8C-24BEC6B27B38}" dt="2022-08-08T07:47:00.433" v="19"/>
          <ac:spMkLst>
            <pc:docMk/>
            <pc:sldMasterMk cId="669375754" sldId="2147483660"/>
            <ac:spMk id="5" creationId="{00000000-0000-0000-0000-000000000000}"/>
          </ac:spMkLst>
        </pc:spChg>
        <pc:sldLayoutChg chg="modSp add mod replId">
          <pc:chgData name="Thierno Abdourahmane Balde (tbalde1)" userId="S::thierno_abdourahmane.balde@smail.th-koeln.de::42a706c0-a010-4c2c-a195-9262a22169dc" providerId="AD" clId="Web-{2EE4D5FF-9CDE-4CED-AB8C-24BEC6B27B38}" dt="2022-08-08T07:47:05.168" v="20"/>
          <pc:sldLayoutMkLst>
            <pc:docMk/>
            <pc:sldMasterMk cId="669375754" sldId="2147483660"/>
            <pc:sldLayoutMk cId="433365066" sldId="2147483661"/>
          </pc:sldLayoutMkLst>
          <pc:spChg chg="mod">
            <ac:chgData name="Thierno Abdourahmane Balde (tbalde1)" userId="S::thierno_abdourahmane.balde@smail.th-koeln.de::42a706c0-a010-4c2c-a195-9262a22169dc" providerId="AD" clId="Web-{2EE4D5FF-9CDE-4CED-AB8C-24BEC6B27B38}" dt="2022-08-08T07:47:00.433" v="19"/>
            <ac:spMkLst>
              <pc:docMk/>
              <pc:sldMasterMk cId="669375754" sldId="2147483660"/>
              <pc:sldLayoutMk cId="433365066" sldId="2147483661"/>
              <ac:spMk id="5" creationId="{00000000-0000-0000-0000-000000000000}"/>
            </ac:spMkLst>
          </pc:spChg>
        </pc:sldLayoutChg>
        <pc:sldLayoutChg chg="modSp add mod replId">
          <pc:chgData name="Thierno Abdourahmane Balde (tbalde1)" userId="S::thierno_abdourahmane.balde@smail.th-koeln.de::42a706c0-a010-4c2c-a195-9262a22169dc" providerId="AD" clId="Web-{2EE4D5FF-9CDE-4CED-AB8C-24BEC6B27B38}" dt="2022-08-08T07:47:05.168" v="20"/>
          <pc:sldLayoutMkLst>
            <pc:docMk/>
            <pc:sldMasterMk cId="669375754" sldId="2147483660"/>
            <pc:sldLayoutMk cId="2801993284" sldId="2147483662"/>
          </pc:sldLayoutMkLst>
          <pc:spChg chg="mod">
            <ac:chgData name="Thierno Abdourahmane Balde (tbalde1)" userId="S::thierno_abdourahmane.balde@smail.th-koeln.de::42a706c0-a010-4c2c-a195-9262a22169dc" providerId="AD" clId="Web-{2EE4D5FF-9CDE-4CED-AB8C-24BEC6B27B38}" dt="2022-08-08T07:47:00.433" v="19"/>
            <ac:spMkLst>
              <pc:docMk/>
              <pc:sldMasterMk cId="669375754" sldId="2147483660"/>
              <pc:sldLayoutMk cId="2801993284" sldId="2147483662"/>
              <ac:spMk id="5" creationId="{00000000-0000-0000-0000-000000000000}"/>
            </ac:spMkLst>
          </pc:spChg>
        </pc:sldLayoutChg>
        <pc:sldLayoutChg chg="modSp add mod replId">
          <pc:chgData name="Thierno Abdourahmane Balde (tbalde1)" userId="S::thierno_abdourahmane.balde@smail.th-koeln.de::42a706c0-a010-4c2c-a195-9262a22169dc" providerId="AD" clId="Web-{2EE4D5FF-9CDE-4CED-AB8C-24BEC6B27B38}" dt="2022-08-08T07:47:05.168" v="20"/>
          <pc:sldLayoutMkLst>
            <pc:docMk/>
            <pc:sldMasterMk cId="669375754" sldId="2147483660"/>
            <pc:sldLayoutMk cId="1054681253" sldId="2147483663"/>
          </pc:sldLayoutMkLst>
          <pc:spChg chg="mod">
            <ac:chgData name="Thierno Abdourahmane Balde (tbalde1)" userId="S::thierno_abdourahmane.balde@smail.th-koeln.de::42a706c0-a010-4c2c-a195-9262a22169dc" providerId="AD" clId="Web-{2EE4D5FF-9CDE-4CED-AB8C-24BEC6B27B38}" dt="2022-08-08T07:47:00.433" v="19"/>
            <ac:spMkLst>
              <pc:docMk/>
              <pc:sldMasterMk cId="669375754" sldId="2147483660"/>
              <pc:sldLayoutMk cId="1054681253" sldId="2147483663"/>
              <ac:spMk id="5" creationId="{00000000-0000-0000-0000-000000000000}"/>
            </ac:spMkLst>
          </pc:spChg>
        </pc:sldLayoutChg>
        <pc:sldLayoutChg chg="modSp add mod replId">
          <pc:chgData name="Thierno Abdourahmane Balde (tbalde1)" userId="S::thierno_abdourahmane.balde@smail.th-koeln.de::42a706c0-a010-4c2c-a195-9262a22169dc" providerId="AD" clId="Web-{2EE4D5FF-9CDE-4CED-AB8C-24BEC6B27B38}" dt="2022-08-08T07:47:05.168" v="20"/>
          <pc:sldLayoutMkLst>
            <pc:docMk/>
            <pc:sldMasterMk cId="669375754" sldId="2147483660"/>
            <pc:sldLayoutMk cId="402216799" sldId="2147483664"/>
          </pc:sldLayoutMkLst>
          <pc:spChg chg="mod">
            <ac:chgData name="Thierno Abdourahmane Balde (tbalde1)" userId="S::thierno_abdourahmane.balde@smail.th-koeln.de::42a706c0-a010-4c2c-a195-9262a22169dc" providerId="AD" clId="Web-{2EE4D5FF-9CDE-4CED-AB8C-24BEC6B27B38}" dt="2022-08-08T07:47:00.433" v="19"/>
            <ac:spMkLst>
              <pc:docMk/>
              <pc:sldMasterMk cId="669375754" sldId="2147483660"/>
              <pc:sldLayoutMk cId="402216799" sldId="2147483664"/>
              <ac:spMk id="6" creationId="{00000000-0000-0000-0000-000000000000}"/>
            </ac:spMkLst>
          </pc:spChg>
        </pc:sldLayoutChg>
        <pc:sldLayoutChg chg="modSp add mod replId">
          <pc:chgData name="Thierno Abdourahmane Balde (tbalde1)" userId="S::thierno_abdourahmane.balde@smail.th-koeln.de::42a706c0-a010-4c2c-a195-9262a22169dc" providerId="AD" clId="Web-{2EE4D5FF-9CDE-4CED-AB8C-24BEC6B27B38}" dt="2022-08-08T07:47:05.168" v="20"/>
          <pc:sldLayoutMkLst>
            <pc:docMk/>
            <pc:sldMasterMk cId="669375754" sldId="2147483660"/>
            <pc:sldLayoutMk cId="1812519831" sldId="2147483665"/>
          </pc:sldLayoutMkLst>
          <pc:spChg chg="mod">
            <ac:chgData name="Thierno Abdourahmane Balde (tbalde1)" userId="S::thierno_abdourahmane.balde@smail.th-koeln.de::42a706c0-a010-4c2c-a195-9262a22169dc" providerId="AD" clId="Web-{2EE4D5FF-9CDE-4CED-AB8C-24BEC6B27B38}" dt="2022-08-08T07:47:00.433" v="19"/>
            <ac:spMkLst>
              <pc:docMk/>
              <pc:sldMasterMk cId="669375754" sldId="2147483660"/>
              <pc:sldLayoutMk cId="1812519831" sldId="2147483665"/>
              <ac:spMk id="8" creationId="{00000000-0000-0000-0000-000000000000}"/>
            </ac:spMkLst>
          </pc:spChg>
        </pc:sldLayoutChg>
        <pc:sldLayoutChg chg="modSp add mod replId">
          <pc:chgData name="Thierno Abdourahmane Balde (tbalde1)" userId="S::thierno_abdourahmane.balde@smail.th-koeln.de::42a706c0-a010-4c2c-a195-9262a22169dc" providerId="AD" clId="Web-{2EE4D5FF-9CDE-4CED-AB8C-24BEC6B27B38}" dt="2022-08-08T07:47:05.168" v="20"/>
          <pc:sldLayoutMkLst>
            <pc:docMk/>
            <pc:sldMasterMk cId="669375754" sldId="2147483660"/>
            <pc:sldLayoutMk cId="3372926374" sldId="2147483666"/>
          </pc:sldLayoutMkLst>
          <pc:spChg chg="mod">
            <ac:chgData name="Thierno Abdourahmane Balde (tbalde1)" userId="S::thierno_abdourahmane.balde@smail.th-koeln.de::42a706c0-a010-4c2c-a195-9262a22169dc" providerId="AD" clId="Web-{2EE4D5FF-9CDE-4CED-AB8C-24BEC6B27B38}" dt="2022-08-08T07:47:00.433" v="19"/>
            <ac:spMkLst>
              <pc:docMk/>
              <pc:sldMasterMk cId="669375754" sldId="2147483660"/>
              <pc:sldLayoutMk cId="3372926374" sldId="2147483666"/>
              <ac:spMk id="4" creationId="{00000000-0000-0000-0000-000000000000}"/>
            </ac:spMkLst>
          </pc:spChg>
        </pc:sldLayoutChg>
        <pc:sldLayoutChg chg="modSp add mod replId">
          <pc:chgData name="Thierno Abdourahmane Balde (tbalde1)" userId="S::thierno_abdourahmane.balde@smail.th-koeln.de::42a706c0-a010-4c2c-a195-9262a22169dc" providerId="AD" clId="Web-{2EE4D5FF-9CDE-4CED-AB8C-24BEC6B27B38}" dt="2022-08-08T07:47:05.168" v="20"/>
          <pc:sldLayoutMkLst>
            <pc:docMk/>
            <pc:sldMasterMk cId="669375754" sldId="2147483660"/>
            <pc:sldLayoutMk cId="1539172931" sldId="2147483667"/>
          </pc:sldLayoutMkLst>
          <pc:spChg chg="mod">
            <ac:chgData name="Thierno Abdourahmane Balde (tbalde1)" userId="S::thierno_abdourahmane.balde@smail.th-koeln.de::42a706c0-a010-4c2c-a195-9262a22169dc" providerId="AD" clId="Web-{2EE4D5FF-9CDE-4CED-AB8C-24BEC6B27B38}" dt="2022-08-08T07:47:00.433" v="19"/>
            <ac:spMkLst>
              <pc:docMk/>
              <pc:sldMasterMk cId="669375754" sldId="2147483660"/>
              <pc:sldLayoutMk cId="1539172931" sldId="2147483667"/>
              <ac:spMk id="3" creationId="{00000000-0000-0000-0000-000000000000}"/>
            </ac:spMkLst>
          </pc:spChg>
        </pc:sldLayoutChg>
        <pc:sldLayoutChg chg="modSp add mod replId">
          <pc:chgData name="Thierno Abdourahmane Balde (tbalde1)" userId="S::thierno_abdourahmane.balde@smail.th-koeln.de::42a706c0-a010-4c2c-a195-9262a22169dc" providerId="AD" clId="Web-{2EE4D5FF-9CDE-4CED-AB8C-24BEC6B27B38}" dt="2022-08-08T07:47:05.168" v="20"/>
          <pc:sldLayoutMkLst>
            <pc:docMk/>
            <pc:sldMasterMk cId="669375754" sldId="2147483660"/>
            <pc:sldLayoutMk cId="953390345" sldId="2147483668"/>
          </pc:sldLayoutMkLst>
          <pc:spChg chg="mod">
            <ac:chgData name="Thierno Abdourahmane Balde (tbalde1)" userId="S::thierno_abdourahmane.balde@smail.th-koeln.de::42a706c0-a010-4c2c-a195-9262a22169dc" providerId="AD" clId="Web-{2EE4D5FF-9CDE-4CED-AB8C-24BEC6B27B38}" dt="2022-08-08T07:47:00.433" v="19"/>
            <ac:spMkLst>
              <pc:docMk/>
              <pc:sldMasterMk cId="669375754" sldId="2147483660"/>
              <pc:sldLayoutMk cId="953390345" sldId="2147483668"/>
              <ac:spMk id="6" creationId="{00000000-0000-0000-0000-000000000000}"/>
            </ac:spMkLst>
          </pc:spChg>
        </pc:sldLayoutChg>
        <pc:sldLayoutChg chg="modSp add mod replId">
          <pc:chgData name="Thierno Abdourahmane Balde (tbalde1)" userId="S::thierno_abdourahmane.balde@smail.th-koeln.de::42a706c0-a010-4c2c-a195-9262a22169dc" providerId="AD" clId="Web-{2EE4D5FF-9CDE-4CED-AB8C-24BEC6B27B38}" dt="2022-08-08T07:47:05.168" v="20"/>
          <pc:sldLayoutMkLst>
            <pc:docMk/>
            <pc:sldMasterMk cId="669375754" sldId="2147483660"/>
            <pc:sldLayoutMk cId="3718183731" sldId="2147483669"/>
          </pc:sldLayoutMkLst>
          <pc:spChg chg="mod">
            <ac:chgData name="Thierno Abdourahmane Balde (tbalde1)" userId="S::thierno_abdourahmane.balde@smail.th-koeln.de::42a706c0-a010-4c2c-a195-9262a22169dc" providerId="AD" clId="Web-{2EE4D5FF-9CDE-4CED-AB8C-24BEC6B27B38}" dt="2022-08-08T07:47:00.433" v="19"/>
            <ac:spMkLst>
              <pc:docMk/>
              <pc:sldMasterMk cId="669375754" sldId="2147483660"/>
              <pc:sldLayoutMk cId="3718183731" sldId="2147483669"/>
              <ac:spMk id="6" creationId="{00000000-0000-0000-0000-000000000000}"/>
            </ac:spMkLst>
          </pc:spChg>
        </pc:sldLayoutChg>
        <pc:sldLayoutChg chg="modSp add mod replId">
          <pc:chgData name="Thierno Abdourahmane Balde (tbalde1)" userId="S::thierno_abdourahmane.balde@smail.th-koeln.de::42a706c0-a010-4c2c-a195-9262a22169dc" providerId="AD" clId="Web-{2EE4D5FF-9CDE-4CED-AB8C-24BEC6B27B38}" dt="2022-08-08T07:47:05.168" v="20"/>
          <pc:sldLayoutMkLst>
            <pc:docMk/>
            <pc:sldMasterMk cId="669375754" sldId="2147483660"/>
            <pc:sldLayoutMk cId="2555208075" sldId="2147483670"/>
          </pc:sldLayoutMkLst>
          <pc:spChg chg="mod">
            <ac:chgData name="Thierno Abdourahmane Balde (tbalde1)" userId="S::thierno_abdourahmane.balde@smail.th-koeln.de::42a706c0-a010-4c2c-a195-9262a22169dc" providerId="AD" clId="Web-{2EE4D5FF-9CDE-4CED-AB8C-24BEC6B27B38}" dt="2022-08-08T07:47:00.433" v="19"/>
            <ac:spMkLst>
              <pc:docMk/>
              <pc:sldMasterMk cId="669375754" sldId="2147483660"/>
              <pc:sldLayoutMk cId="2555208075" sldId="2147483670"/>
              <ac:spMk id="5" creationId="{00000000-0000-0000-0000-000000000000}"/>
            </ac:spMkLst>
          </pc:spChg>
        </pc:sldLayoutChg>
        <pc:sldLayoutChg chg="modSp add mod replId">
          <pc:chgData name="Thierno Abdourahmane Balde (tbalde1)" userId="S::thierno_abdourahmane.balde@smail.th-koeln.de::42a706c0-a010-4c2c-a195-9262a22169dc" providerId="AD" clId="Web-{2EE4D5FF-9CDE-4CED-AB8C-24BEC6B27B38}" dt="2022-08-08T07:47:05.168" v="20"/>
          <pc:sldLayoutMkLst>
            <pc:docMk/>
            <pc:sldMasterMk cId="669375754" sldId="2147483660"/>
            <pc:sldLayoutMk cId="3501274896" sldId="2147483671"/>
          </pc:sldLayoutMkLst>
          <pc:spChg chg="mod">
            <ac:chgData name="Thierno Abdourahmane Balde (tbalde1)" userId="S::thierno_abdourahmane.balde@smail.th-koeln.de::42a706c0-a010-4c2c-a195-9262a22169dc" providerId="AD" clId="Web-{2EE4D5FF-9CDE-4CED-AB8C-24BEC6B27B38}" dt="2022-08-08T07:47:00.433" v="19"/>
            <ac:spMkLst>
              <pc:docMk/>
              <pc:sldMasterMk cId="669375754" sldId="2147483660"/>
              <pc:sldLayoutMk cId="3501274896" sldId="2147483671"/>
              <ac:spMk id="5" creationId="{00000000-0000-0000-0000-000000000000}"/>
            </ac:spMkLst>
          </pc:spChg>
        </pc:sldLayoutChg>
      </pc:sldMasterChg>
    </pc:docChg>
  </pc:docChgLst>
  <pc:docChgLst>
    <pc:chgData clId="Web-{DE7A281B-68C1-47DD-8CEF-FF8D25CD3A00}"/>
    <pc:docChg chg="modSld">
      <pc:chgData name="" userId="" providerId="" clId="Web-{DE7A281B-68C1-47DD-8CEF-FF8D25CD3A00}" dt="2022-07-19T18:22:22.692" v="1" actId="20577"/>
      <pc:docMkLst>
        <pc:docMk/>
      </pc:docMkLst>
      <pc:sldChg chg="modSp">
        <pc:chgData name="" userId="" providerId="" clId="Web-{DE7A281B-68C1-47DD-8CEF-FF8D25CD3A00}" dt="2022-07-19T18:22:22.692" v="1" actId="20577"/>
        <pc:sldMkLst>
          <pc:docMk/>
          <pc:sldMk cId="3628102740" sldId="291"/>
        </pc:sldMkLst>
        <pc:spChg chg="mod">
          <ac:chgData name="" userId="" providerId="" clId="Web-{DE7A281B-68C1-47DD-8CEF-FF8D25CD3A00}" dt="2022-07-19T18:22:22.692" v="1" actId="20577"/>
          <ac:spMkLst>
            <pc:docMk/>
            <pc:sldMk cId="3628102740" sldId="291"/>
            <ac:spMk id="3" creationId="{266A11DC-A746-5249-BCE4-8422902F075C}"/>
          </ac:spMkLst>
        </pc:spChg>
      </pc:sldChg>
    </pc:docChg>
  </pc:docChgLst>
  <pc:docChgLst>
    <pc:chgData name="Thierno Abdourahmane Balde (tbalde1)" userId="S::thierno_abdourahmane.balde@smail.th-koeln.de::42a706c0-a010-4c2c-a195-9262a22169dc" providerId="AD" clId="Web-{BBE64B6F-EDEA-489C-88D8-9FA977CF8128}"/>
    <pc:docChg chg="addSld delSld modSld modMainMaster">
      <pc:chgData name="Thierno Abdourahmane Balde (tbalde1)" userId="S::thierno_abdourahmane.balde@smail.th-koeln.de::42a706c0-a010-4c2c-a195-9262a22169dc" providerId="AD" clId="Web-{BBE64B6F-EDEA-489C-88D8-9FA977CF8128}" dt="2022-08-08T12:16:13.913" v="435" actId="20577"/>
      <pc:docMkLst>
        <pc:docMk/>
      </pc:docMkLst>
      <pc:sldChg chg="modSp">
        <pc:chgData name="Thierno Abdourahmane Balde (tbalde1)" userId="S::thierno_abdourahmane.balde@smail.th-koeln.de::42a706c0-a010-4c2c-a195-9262a22169dc" providerId="AD" clId="Web-{BBE64B6F-EDEA-489C-88D8-9FA977CF8128}" dt="2022-08-08T11:54:50.839" v="356" actId="1076"/>
        <pc:sldMkLst>
          <pc:docMk/>
          <pc:sldMk cId="1915514572" sldId="256"/>
        </pc:sldMkLst>
        <pc:spChg chg="mod">
          <ac:chgData name="Thierno Abdourahmane Balde (tbalde1)" userId="S::thierno_abdourahmane.balde@smail.th-koeln.de::42a706c0-a010-4c2c-a195-9262a22169dc" providerId="AD" clId="Web-{BBE64B6F-EDEA-489C-88D8-9FA977CF8128}" dt="2022-08-08T11:54:50.839" v="356" actId="1076"/>
          <ac:spMkLst>
            <pc:docMk/>
            <pc:sldMk cId="1915514572" sldId="256"/>
            <ac:spMk id="2" creationId="{20568324-7CCC-524D-A021-4027F5C3BBD6}"/>
          </ac:spMkLst>
        </pc:spChg>
        <pc:spChg chg="mod">
          <ac:chgData name="Thierno Abdourahmane Balde (tbalde1)" userId="S::thierno_abdourahmane.balde@smail.th-koeln.de::42a706c0-a010-4c2c-a195-9262a22169dc" providerId="AD" clId="Web-{BBE64B6F-EDEA-489C-88D8-9FA977CF8128}" dt="2022-08-08T11:54:47.714" v="355" actId="1076"/>
          <ac:spMkLst>
            <pc:docMk/>
            <pc:sldMk cId="1915514572" sldId="256"/>
            <ac:spMk id="3" creationId="{9D6510FF-332B-3D44-86B0-DEF4973BEE06}"/>
          </ac:spMkLst>
        </pc:spChg>
        <pc:spChg chg="mod">
          <ac:chgData name="Thierno Abdourahmane Balde (tbalde1)" userId="S::thierno_abdourahmane.balde@smail.th-koeln.de::42a706c0-a010-4c2c-a195-9262a22169dc" providerId="AD" clId="Web-{BBE64B6F-EDEA-489C-88D8-9FA977CF8128}" dt="2022-08-08T10:05:56.518" v="2" actId="20577"/>
          <ac:spMkLst>
            <pc:docMk/>
            <pc:sldMk cId="1915514572" sldId="256"/>
            <ac:spMk id="5" creationId="{90A94309-1A40-9B1F-3941-0A6FDD0CEF71}"/>
          </ac:spMkLst>
        </pc:spChg>
        <pc:picChg chg="mod">
          <ac:chgData name="Thierno Abdourahmane Balde (tbalde1)" userId="S::thierno_abdourahmane.balde@smail.th-koeln.de::42a706c0-a010-4c2c-a195-9262a22169dc" providerId="AD" clId="Web-{BBE64B6F-EDEA-489C-88D8-9FA977CF8128}" dt="2022-08-08T11:54:26.572" v="354" actId="1076"/>
          <ac:picMkLst>
            <pc:docMk/>
            <pc:sldMk cId="1915514572" sldId="256"/>
            <ac:picMk id="4" creationId="{B1F32577-D20C-3892-E085-9D6B8EED5D8B}"/>
          </ac:picMkLst>
        </pc:picChg>
      </pc:sldChg>
      <pc:sldChg chg="modSp">
        <pc:chgData name="Thierno Abdourahmane Balde (tbalde1)" userId="S::thierno_abdourahmane.balde@smail.th-koeln.de::42a706c0-a010-4c2c-a195-9262a22169dc" providerId="AD" clId="Web-{BBE64B6F-EDEA-489C-88D8-9FA977CF8128}" dt="2022-08-08T12:03:02.934" v="381" actId="20577"/>
        <pc:sldMkLst>
          <pc:docMk/>
          <pc:sldMk cId="2392444413" sldId="257"/>
        </pc:sldMkLst>
        <pc:spChg chg="mod">
          <ac:chgData name="Thierno Abdourahmane Balde (tbalde1)" userId="S::thierno_abdourahmane.balde@smail.th-koeln.de::42a706c0-a010-4c2c-a195-9262a22169dc" providerId="AD" clId="Web-{BBE64B6F-EDEA-489C-88D8-9FA977CF8128}" dt="2022-08-08T12:03:02.934" v="381" actId="20577"/>
          <ac:spMkLst>
            <pc:docMk/>
            <pc:sldMk cId="2392444413" sldId="257"/>
            <ac:spMk id="2" creationId="{949A33E5-0DC2-0E4A-8746-AF2E8533C907}"/>
          </ac:spMkLst>
        </pc:spChg>
        <pc:spChg chg="mod">
          <ac:chgData name="Thierno Abdourahmane Balde (tbalde1)" userId="S::thierno_abdourahmane.balde@smail.th-koeln.de::42a706c0-a010-4c2c-a195-9262a22169dc" providerId="AD" clId="Web-{BBE64B6F-EDEA-489C-88D8-9FA977CF8128}" dt="2022-08-08T12:02:50.902" v="380" actId="20577"/>
          <ac:spMkLst>
            <pc:docMk/>
            <pc:sldMk cId="2392444413" sldId="257"/>
            <ac:spMk id="3" creationId="{992209DD-6B62-DA46-BC7E-324375535C7A}"/>
          </ac:spMkLst>
        </pc:spChg>
        <pc:spChg chg="mod">
          <ac:chgData name="Thierno Abdourahmane Balde (tbalde1)" userId="S::thierno_abdourahmane.balde@smail.th-koeln.de::42a706c0-a010-4c2c-a195-9262a22169dc" providerId="AD" clId="Web-{BBE64B6F-EDEA-489C-88D8-9FA977CF8128}" dt="2022-08-08T10:42:03.675" v="152" actId="20577"/>
          <ac:spMkLst>
            <pc:docMk/>
            <pc:sldMk cId="2392444413" sldId="257"/>
            <ac:spMk id="4" creationId="{39DC33E5-F3C7-B76C-0D9D-82E9D83AB6D2}"/>
          </ac:spMkLst>
        </pc:spChg>
      </pc:sldChg>
      <pc:sldChg chg="modSp">
        <pc:chgData name="Thierno Abdourahmane Balde (tbalde1)" userId="S::thierno_abdourahmane.balde@smail.th-koeln.de::42a706c0-a010-4c2c-a195-9262a22169dc" providerId="AD" clId="Web-{BBE64B6F-EDEA-489C-88D8-9FA977CF8128}" dt="2022-08-08T12:01:02.836" v="371" actId="20577"/>
        <pc:sldMkLst>
          <pc:docMk/>
          <pc:sldMk cId="4202989397" sldId="264"/>
        </pc:sldMkLst>
        <pc:spChg chg="mod">
          <ac:chgData name="Thierno Abdourahmane Balde (tbalde1)" userId="S::thierno_abdourahmane.balde@smail.th-koeln.de::42a706c0-a010-4c2c-a195-9262a22169dc" providerId="AD" clId="Web-{BBE64B6F-EDEA-489C-88D8-9FA977CF8128}" dt="2022-08-08T10:41:41.346" v="148" actId="20577"/>
          <ac:spMkLst>
            <pc:docMk/>
            <pc:sldMk cId="4202989397" sldId="264"/>
            <ac:spMk id="2" creationId="{C842E639-2CAC-9B44-3CBB-876AD30574AD}"/>
          </ac:spMkLst>
        </pc:spChg>
        <pc:spChg chg="mod">
          <ac:chgData name="Thierno Abdourahmane Balde (tbalde1)" userId="S::thierno_abdourahmane.balde@smail.th-koeln.de::42a706c0-a010-4c2c-a195-9262a22169dc" providerId="AD" clId="Web-{BBE64B6F-EDEA-489C-88D8-9FA977CF8128}" dt="2022-08-08T12:00:50.773" v="369" actId="20577"/>
          <ac:spMkLst>
            <pc:docMk/>
            <pc:sldMk cId="4202989397" sldId="264"/>
            <ac:spMk id="6" creationId="{2BF3135E-5C0C-184E-A4A2-F022608A4B0E}"/>
          </ac:spMkLst>
        </pc:spChg>
        <pc:spChg chg="mod">
          <ac:chgData name="Thierno Abdourahmane Balde (tbalde1)" userId="S::thierno_abdourahmane.balde@smail.th-koeln.de::42a706c0-a010-4c2c-a195-9262a22169dc" providerId="AD" clId="Web-{BBE64B6F-EDEA-489C-88D8-9FA977CF8128}" dt="2022-08-08T12:01:02.836" v="371" actId="20577"/>
          <ac:spMkLst>
            <pc:docMk/>
            <pc:sldMk cId="4202989397" sldId="264"/>
            <ac:spMk id="7" creationId="{C45F1EA3-E722-DB44-887A-AC3A809BD15C}"/>
          </ac:spMkLst>
        </pc:spChg>
      </pc:sldChg>
      <pc:sldChg chg="modSp">
        <pc:chgData name="Thierno Abdourahmane Balde (tbalde1)" userId="S::thierno_abdourahmane.balde@smail.th-koeln.de::42a706c0-a010-4c2c-a195-9262a22169dc" providerId="AD" clId="Web-{BBE64B6F-EDEA-489C-88D8-9FA977CF8128}" dt="2022-08-08T12:02:28.839" v="379" actId="20577"/>
        <pc:sldMkLst>
          <pc:docMk/>
          <pc:sldMk cId="2487515859" sldId="266"/>
        </pc:sldMkLst>
        <pc:spChg chg="mod">
          <ac:chgData name="Thierno Abdourahmane Balde (tbalde1)" userId="S::thierno_abdourahmane.balde@smail.th-koeln.de::42a706c0-a010-4c2c-a195-9262a22169dc" providerId="AD" clId="Web-{BBE64B6F-EDEA-489C-88D8-9FA977CF8128}" dt="2022-08-08T12:02:18.244" v="378" actId="20577"/>
          <ac:spMkLst>
            <pc:docMk/>
            <pc:sldMk cId="2487515859" sldId="266"/>
            <ac:spMk id="2" creationId="{9FA824CE-9604-E244-8BE4-A29004DA9033}"/>
          </ac:spMkLst>
        </pc:spChg>
        <pc:spChg chg="mod">
          <ac:chgData name="Thierno Abdourahmane Balde (tbalde1)" userId="S::thierno_abdourahmane.balde@smail.th-koeln.de::42a706c0-a010-4c2c-a195-9262a22169dc" providerId="AD" clId="Web-{BBE64B6F-EDEA-489C-88D8-9FA977CF8128}" dt="2022-08-08T12:02:28.839" v="379" actId="20577"/>
          <ac:spMkLst>
            <pc:docMk/>
            <pc:sldMk cId="2487515859" sldId="266"/>
            <ac:spMk id="3" creationId="{0B5FC739-BEA1-1F4A-8677-DC165E65B257}"/>
          </ac:spMkLst>
        </pc:spChg>
        <pc:spChg chg="mod">
          <ac:chgData name="Thierno Abdourahmane Balde (tbalde1)" userId="S::thierno_abdourahmane.balde@smail.th-koeln.de::42a706c0-a010-4c2c-a195-9262a22169dc" providerId="AD" clId="Web-{BBE64B6F-EDEA-489C-88D8-9FA977CF8128}" dt="2022-08-08T10:41:58.721" v="151" actId="20577"/>
          <ac:spMkLst>
            <pc:docMk/>
            <pc:sldMk cId="2487515859" sldId="266"/>
            <ac:spMk id="4" creationId="{856BC92B-949F-EAF9-7EEF-A00911BB02CE}"/>
          </ac:spMkLst>
        </pc:spChg>
      </pc:sldChg>
      <pc:sldChg chg="modSp">
        <pc:chgData name="Thierno Abdourahmane Balde (tbalde1)" userId="S::thierno_abdourahmane.balde@smail.th-koeln.de::42a706c0-a010-4c2c-a195-9262a22169dc" providerId="AD" clId="Web-{BBE64B6F-EDEA-489C-88D8-9FA977CF8128}" dt="2022-08-08T12:15:46.928" v="434" actId="20577"/>
        <pc:sldMkLst>
          <pc:docMk/>
          <pc:sldMk cId="3287893285" sldId="267"/>
        </pc:sldMkLst>
        <pc:spChg chg="mod">
          <ac:chgData name="Thierno Abdourahmane Balde (tbalde1)" userId="S::thierno_abdourahmane.balde@smail.th-koeln.de::42a706c0-a010-4c2c-a195-9262a22169dc" providerId="AD" clId="Web-{BBE64B6F-EDEA-489C-88D8-9FA977CF8128}" dt="2022-08-08T12:15:38.006" v="433" actId="20577"/>
          <ac:spMkLst>
            <pc:docMk/>
            <pc:sldMk cId="3287893285" sldId="267"/>
            <ac:spMk id="2" creationId="{17D660D2-8F2D-B240-AD1A-3FED1D21AD77}"/>
          </ac:spMkLst>
        </pc:spChg>
        <pc:spChg chg="mod">
          <ac:chgData name="Thierno Abdourahmane Balde (tbalde1)" userId="S::thierno_abdourahmane.balde@smail.th-koeln.de::42a706c0-a010-4c2c-a195-9262a22169dc" providerId="AD" clId="Web-{BBE64B6F-EDEA-489C-88D8-9FA977CF8128}" dt="2022-08-08T12:15:46.928" v="434" actId="20577"/>
          <ac:spMkLst>
            <pc:docMk/>
            <pc:sldMk cId="3287893285" sldId="267"/>
            <ac:spMk id="3" creationId="{43E57F97-7CC6-744B-BCA1-3A87BA598D9E}"/>
          </ac:spMkLst>
        </pc:spChg>
        <pc:spChg chg="mod">
          <ac:chgData name="Thierno Abdourahmane Balde (tbalde1)" userId="S::thierno_abdourahmane.balde@smail.th-koeln.de::42a706c0-a010-4c2c-a195-9262a22169dc" providerId="AD" clId="Web-{BBE64B6F-EDEA-489C-88D8-9FA977CF8128}" dt="2022-08-08T10:40:28.281" v="142" actId="20577"/>
          <ac:spMkLst>
            <pc:docMk/>
            <pc:sldMk cId="3287893285" sldId="267"/>
            <ac:spMk id="4" creationId="{29957893-21D3-C31F-090F-A879D084D162}"/>
          </ac:spMkLst>
        </pc:spChg>
      </pc:sldChg>
      <pc:sldChg chg="modSp">
        <pc:chgData name="Thierno Abdourahmane Balde (tbalde1)" userId="S::thierno_abdourahmane.balde@smail.th-koeln.de::42a706c0-a010-4c2c-a195-9262a22169dc" providerId="AD" clId="Web-{BBE64B6F-EDEA-489C-88D8-9FA977CF8128}" dt="2022-08-08T12:03:37.560" v="386" actId="20577"/>
        <pc:sldMkLst>
          <pc:docMk/>
          <pc:sldMk cId="3240192211" sldId="270"/>
        </pc:sldMkLst>
        <pc:spChg chg="mod">
          <ac:chgData name="Thierno Abdourahmane Balde (tbalde1)" userId="S::thierno_abdourahmane.balde@smail.th-koeln.de::42a706c0-a010-4c2c-a195-9262a22169dc" providerId="AD" clId="Web-{BBE64B6F-EDEA-489C-88D8-9FA977CF8128}" dt="2022-08-08T12:03:37.560" v="386" actId="20577"/>
          <ac:spMkLst>
            <pc:docMk/>
            <pc:sldMk cId="3240192211" sldId="270"/>
            <ac:spMk id="2" creationId="{EFB0F733-3AFE-2B42-A853-57D3BEAC23AF}"/>
          </ac:spMkLst>
        </pc:spChg>
        <pc:spChg chg="mod">
          <ac:chgData name="Thierno Abdourahmane Balde (tbalde1)" userId="S::thierno_abdourahmane.balde@smail.th-koeln.de::42a706c0-a010-4c2c-a195-9262a22169dc" providerId="AD" clId="Web-{BBE64B6F-EDEA-489C-88D8-9FA977CF8128}" dt="2022-08-08T12:03:33.138" v="385" actId="20577"/>
          <ac:spMkLst>
            <pc:docMk/>
            <pc:sldMk cId="3240192211" sldId="270"/>
            <ac:spMk id="3" creationId="{C0EFB7B3-29A1-7240-B897-A3371AA5CDB1}"/>
          </ac:spMkLst>
        </pc:spChg>
        <pc:spChg chg="mod">
          <ac:chgData name="Thierno Abdourahmane Balde (tbalde1)" userId="S::thierno_abdourahmane.balde@smail.th-koeln.de::42a706c0-a010-4c2c-a195-9262a22169dc" providerId="AD" clId="Web-{BBE64B6F-EDEA-489C-88D8-9FA977CF8128}" dt="2022-08-08T10:42:18.847" v="154" actId="20577"/>
          <ac:spMkLst>
            <pc:docMk/>
            <pc:sldMk cId="3240192211" sldId="270"/>
            <ac:spMk id="4" creationId="{8EE7FC13-08B7-276F-F224-AEB1B6D9691A}"/>
          </ac:spMkLst>
        </pc:spChg>
      </pc:sldChg>
      <pc:sldChg chg="modSp">
        <pc:chgData name="Thierno Abdourahmane Balde (tbalde1)" userId="S::thierno_abdourahmane.balde@smail.th-koeln.de::42a706c0-a010-4c2c-a195-9262a22169dc" providerId="AD" clId="Web-{BBE64B6F-EDEA-489C-88D8-9FA977CF8128}" dt="2022-08-08T12:04:06.154" v="389" actId="20577"/>
        <pc:sldMkLst>
          <pc:docMk/>
          <pc:sldMk cId="2474765944" sldId="271"/>
        </pc:sldMkLst>
        <pc:spChg chg="mod">
          <ac:chgData name="Thierno Abdourahmane Balde (tbalde1)" userId="S::thierno_abdourahmane.balde@smail.th-koeln.de::42a706c0-a010-4c2c-a195-9262a22169dc" providerId="AD" clId="Web-{BBE64B6F-EDEA-489C-88D8-9FA977CF8128}" dt="2022-08-08T12:04:06.154" v="389" actId="20577"/>
          <ac:spMkLst>
            <pc:docMk/>
            <pc:sldMk cId="2474765944" sldId="271"/>
            <ac:spMk id="2" creationId="{BE02284E-765E-5341-BB64-5F879B52C022}"/>
          </ac:spMkLst>
        </pc:spChg>
        <pc:spChg chg="mod">
          <ac:chgData name="Thierno Abdourahmane Balde (tbalde1)" userId="S::thierno_abdourahmane.balde@smail.th-koeln.de::42a706c0-a010-4c2c-a195-9262a22169dc" providerId="AD" clId="Web-{BBE64B6F-EDEA-489C-88D8-9FA977CF8128}" dt="2022-08-08T12:03:50.091" v="387" actId="20577"/>
          <ac:spMkLst>
            <pc:docMk/>
            <pc:sldMk cId="2474765944" sldId="271"/>
            <ac:spMk id="3" creationId="{A1465030-B382-3F44-AC82-610F493A2A87}"/>
          </ac:spMkLst>
        </pc:spChg>
        <pc:spChg chg="mod">
          <ac:chgData name="Thierno Abdourahmane Balde (tbalde1)" userId="S::thierno_abdourahmane.balde@smail.th-koeln.de::42a706c0-a010-4c2c-a195-9262a22169dc" providerId="AD" clId="Web-{BBE64B6F-EDEA-489C-88D8-9FA977CF8128}" dt="2022-08-08T10:42:52.895" v="157" actId="20577"/>
          <ac:spMkLst>
            <pc:docMk/>
            <pc:sldMk cId="2474765944" sldId="271"/>
            <ac:spMk id="4" creationId="{0FFE022A-D7EF-8039-2F1D-FEA671AD92FB}"/>
          </ac:spMkLst>
        </pc:spChg>
      </pc:sldChg>
      <pc:sldChg chg="modSp">
        <pc:chgData name="Thierno Abdourahmane Balde (tbalde1)" userId="S::thierno_abdourahmane.balde@smail.th-koeln.de::42a706c0-a010-4c2c-a195-9262a22169dc" providerId="AD" clId="Web-{BBE64B6F-EDEA-489C-88D8-9FA977CF8128}" dt="2022-08-08T12:07:34.818" v="403" actId="20577"/>
        <pc:sldMkLst>
          <pc:docMk/>
          <pc:sldMk cId="246676710" sldId="272"/>
        </pc:sldMkLst>
        <pc:spChg chg="mod">
          <ac:chgData name="Thierno Abdourahmane Balde (tbalde1)" userId="S::thierno_abdourahmane.balde@smail.th-koeln.de::42a706c0-a010-4c2c-a195-9262a22169dc" providerId="AD" clId="Web-{BBE64B6F-EDEA-489C-88D8-9FA977CF8128}" dt="2022-08-08T12:06:08.190" v="393" actId="20577"/>
          <ac:spMkLst>
            <pc:docMk/>
            <pc:sldMk cId="246676710" sldId="272"/>
            <ac:spMk id="2" creationId="{5A61382A-18A0-6B4C-BC9C-5D12B5CF93BC}"/>
          </ac:spMkLst>
        </pc:spChg>
        <pc:spChg chg="mod">
          <ac:chgData name="Thierno Abdourahmane Balde (tbalde1)" userId="S::thierno_abdourahmane.balde@smail.th-koeln.de::42a706c0-a010-4c2c-a195-9262a22169dc" providerId="AD" clId="Web-{BBE64B6F-EDEA-489C-88D8-9FA977CF8128}" dt="2022-08-08T12:07:34.818" v="403" actId="20577"/>
          <ac:spMkLst>
            <pc:docMk/>
            <pc:sldMk cId="246676710" sldId="272"/>
            <ac:spMk id="3" creationId="{B54A353D-C4F4-DC42-A7EF-8BE9CF3C6840}"/>
          </ac:spMkLst>
        </pc:spChg>
        <pc:spChg chg="mod">
          <ac:chgData name="Thierno Abdourahmane Balde (tbalde1)" userId="S::thierno_abdourahmane.balde@smail.th-koeln.de::42a706c0-a010-4c2c-a195-9262a22169dc" providerId="AD" clId="Web-{BBE64B6F-EDEA-489C-88D8-9FA977CF8128}" dt="2022-08-08T10:34:29.846" v="91" actId="20577"/>
          <ac:spMkLst>
            <pc:docMk/>
            <pc:sldMk cId="246676710" sldId="272"/>
            <ac:spMk id="4" creationId="{BC726B83-B337-81B3-27DA-CFB6238CE4C2}"/>
          </ac:spMkLst>
        </pc:spChg>
      </pc:sldChg>
      <pc:sldChg chg="modSp">
        <pc:chgData name="Thierno Abdourahmane Balde (tbalde1)" userId="S::thierno_abdourahmane.balde@smail.th-koeln.de::42a706c0-a010-4c2c-a195-9262a22169dc" providerId="AD" clId="Web-{BBE64B6F-EDEA-489C-88D8-9FA977CF8128}" dt="2022-08-08T12:07:58.865" v="407" actId="20577"/>
        <pc:sldMkLst>
          <pc:docMk/>
          <pc:sldMk cId="257337335" sldId="273"/>
        </pc:sldMkLst>
        <pc:spChg chg="mod">
          <ac:chgData name="Thierno Abdourahmane Balde (tbalde1)" userId="S::thierno_abdourahmane.balde@smail.th-koeln.de::42a706c0-a010-4c2c-a195-9262a22169dc" providerId="AD" clId="Web-{BBE64B6F-EDEA-489C-88D8-9FA977CF8128}" dt="2022-08-08T12:07:58.865" v="407" actId="20577"/>
          <ac:spMkLst>
            <pc:docMk/>
            <pc:sldMk cId="257337335" sldId="273"/>
            <ac:spMk id="2" creationId="{890641B5-CAA8-2B4E-B73B-B1F162360D5D}"/>
          </ac:spMkLst>
        </pc:spChg>
        <pc:spChg chg="mod">
          <ac:chgData name="Thierno Abdourahmane Balde (tbalde1)" userId="S::thierno_abdourahmane.balde@smail.th-koeln.de::42a706c0-a010-4c2c-a195-9262a22169dc" providerId="AD" clId="Web-{BBE64B6F-EDEA-489C-88D8-9FA977CF8128}" dt="2022-08-08T12:07:43.552" v="404" actId="20577"/>
          <ac:spMkLst>
            <pc:docMk/>
            <pc:sldMk cId="257337335" sldId="273"/>
            <ac:spMk id="3" creationId="{205AB462-5AD6-874C-B863-0E7FE84D9914}"/>
          </ac:spMkLst>
        </pc:spChg>
        <pc:spChg chg="mod">
          <ac:chgData name="Thierno Abdourahmane Balde (tbalde1)" userId="S::thierno_abdourahmane.balde@smail.th-koeln.de::42a706c0-a010-4c2c-a195-9262a22169dc" providerId="AD" clId="Web-{BBE64B6F-EDEA-489C-88D8-9FA977CF8128}" dt="2022-08-08T10:34:44.222" v="93" actId="20577"/>
          <ac:spMkLst>
            <pc:docMk/>
            <pc:sldMk cId="257337335" sldId="273"/>
            <ac:spMk id="4" creationId="{1FD84AD3-B6C0-FA86-5C5F-A5AE6234CE72}"/>
          </ac:spMkLst>
        </pc:spChg>
      </pc:sldChg>
      <pc:sldChg chg="modSp">
        <pc:chgData name="Thierno Abdourahmane Balde (tbalde1)" userId="S::thierno_abdourahmane.balde@smail.th-koeln.de::42a706c0-a010-4c2c-a195-9262a22169dc" providerId="AD" clId="Web-{BBE64B6F-EDEA-489C-88D8-9FA977CF8128}" dt="2022-08-08T12:05:20.891" v="391" actId="20577"/>
        <pc:sldMkLst>
          <pc:docMk/>
          <pc:sldMk cId="3251716971" sldId="274"/>
        </pc:sldMkLst>
        <pc:spChg chg="mod">
          <ac:chgData name="Thierno Abdourahmane Balde (tbalde1)" userId="S::thierno_abdourahmane.balde@smail.th-koeln.de::42a706c0-a010-4c2c-a195-9262a22169dc" providerId="AD" clId="Web-{BBE64B6F-EDEA-489C-88D8-9FA977CF8128}" dt="2022-08-08T12:05:20.891" v="391" actId="20577"/>
          <ac:spMkLst>
            <pc:docMk/>
            <pc:sldMk cId="3251716971" sldId="274"/>
            <ac:spMk id="2" creationId="{0DAEF712-2609-F54B-A94E-74D7F3F8BA97}"/>
          </ac:spMkLst>
        </pc:spChg>
        <pc:spChg chg="mod">
          <ac:chgData name="Thierno Abdourahmane Balde (tbalde1)" userId="S::thierno_abdourahmane.balde@smail.th-koeln.de::42a706c0-a010-4c2c-a195-9262a22169dc" providerId="AD" clId="Web-{BBE64B6F-EDEA-489C-88D8-9FA977CF8128}" dt="2022-08-08T12:05:00.312" v="390" actId="20577"/>
          <ac:spMkLst>
            <pc:docMk/>
            <pc:sldMk cId="3251716971" sldId="274"/>
            <ac:spMk id="3" creationId="{6CADE2B9-2000-644E-9A6E-E7E0FA73A8CA}"/>
          </ac:spMkLst>
        </pc:spChg>
        <pc:spChg chg="mod">
          <ac:chgData name="Thierno Abdourahmane Balde (tbalde1)" userId="S::thierno_abdourahmane.balde@smail.th-koeln.de::42a706c0-a010-4c2c-a195-9262a22169dc" providerId="AD" clId="Web-{BBE64B6F-EDEA-489C-88D8-9FA977CF8128}" dt="2022-08-08T10:34:07.580" v="85" actId="20577"/>
          <ac:spMkLst>
            <pc:docMk/>
            <pc:sldMk cId="3251716971" sldId="274"/>
            <ac:spMk id="4" creationId="{6799DB5D-0A93-DCD3-6571-CC8CA3B58A6A}"/>
          </ac:spMkLst>
        </pc:spChg>
      </pc:sldChg>
      <pc:sldChg chg="modSp">
        <pc:chgData name="Thierno Abdourahmane Balde (tbalde1)" userId="S::thierno_abdourahmane.balde@smail.th-koeln.de::42a706c0-a010-4c2c-a195-9262a22169dc" providerId="AD" clId="Web-{BBE64B6F-EDEA-489C-88D8-9FA977CF8128}" dt="2022-08-08T12:08:31.382" v="410" actId="20577"/>
        <pc:sldMkLst>
          <pc:docMk/>
          <pc:sldMk cId="4291904355" sldId="275"/>
        </pc:sldMkLst>
        <pc:spChg chg="mod">
          <ac:chgData name="Thierno Abdourahmane Balde (tbalde1)" userId="S::thierno_abdourahmane.balde@smail.th-koeln.de::42a706c0-a010-4c2c-a195-9262a22169dc" providerId="AD" clId="Web-{BBE64B6F-EDEA-489C-88D8-9FA977CF8128}" dt="2022-08-08T12:08:11.600" v="408" actId="20577"/>
          <ac:spMkLst>
            <pc:docMk/>
            <pc:sldMk cId="4291904355" sldId="275"/>
            <ac:spMk id="2" creationId="{593C80BB-9FF6-744C-927E-C86B7CECB44C}"/>
          </ac:spMkLst>
        </pc:spChg>
        <pc:spChg chg="mod">
          <ac:chgData name="Thierno Abdourahmane Balde (tbalde1)" userId="S::thierno_abdourahmane.balde@smail.th-koeln.de::42a706c0-a010-4c2c-a195-9262a22169dc" providerId="AD" clId="Web-{BBE64B6F-EDEA-489C-88D8-9FA977CF8128}" dt="2022-08-08T12:08:31.382" v="410" actId="20577"/>
          <ac:spMkLst>
            <pc:docMk/>
            <pc:sldMk cId="4291904355" sldId="275"/>
            <ac:spMk id="3" creationId="{4194497B-7CB1-8A45-800A-F4329E8DA783}"/>
          </ac:spMkLst>
        </pc:spChg>
        <pc:spChg chg="mod">
          <ac:chgData name="Thierno Abdourahmane Balde (tbalde1)" userId="S::thierno_abdourahmane.balde@smail.th-koeln.de::42a706c0-a010-4c2c-a195-9262a22169dc" providerId="AD" clId="Web-{BBE64B6F-EDEA-489C-88D8-9FA977CF8128}" dt="2022-08-08T10:35:42.802" v="102" actId="20577"/>
          <ac:spMkLst>
            <pc:docMk/>
            <pc:sldMk cId="4291904355" sldId="275"/>
            <ac:spMk id="4" creationId="{387A553D-D3D2-9CC4-99DA-38A384BC2FE4}"/>
          </ac:spMkLst>
        </pc:spChg>
      </pc:sldChg>
      <pc:sldChg chg="modSp">
        <pc:chgData name="Thierno Abdourahmane Balde (tbalde1)" userId="S::thierno_abdourahmane.balde@smail.th-koeln.de::42a706c0-a010-4c2c-a195-9262a22169dc" providerId="AD" clId="Web-{BBE64B6F-EDEA-489C-88D8-9FA977CF8128}" dt="2022-08-08T12:10:22.292" v="412" actId="20577"/>
        <pc:sldMkLst>
          <pc:docMk/>
          <pc:sldMk cId="3336816013" sldId="277"/>
        </pc:sldMkLst>
        <pc:spChg chg="mod">
          <ac:chgData name="Thierno Abdourahmane Balde (tbalde1)" userId="S::thierno_abdourahmane.balde@smail.th-koeln.de::42a706c0-a010-4c2c-a195-9262a22169dc" providerId="AD" clId="Web-{BBE64B6F-EDEA-489C-88D8-9FA977CF8128}" dt="2022-08-08T12:10:03.916" v="411" actId="20577"/>
          <ac:spMkLst>
            <pc:docMk/>
            <pc:sldMk cId="3336816013" sldId="277"/>
            <ac:spMk id="2" creationId="{5A26BFE2-671D-104A-BF74-48E6E0D41B93}"/>
          </ac:spMkLst>
        </pc:spChg>
        <pc:spChg chg="mod">
          <ac:chgData name="Thierno Abdourahmane Balde (tbalde1)" userId="S::thierno_abdourahmane.balde@smail.th-koeln.de::42a706c0-a010-4c2c-a195-9262a22169dc" providerId="AD" clId="Web-{BBE64B6F-EDEA-489C-88D8-9FA977CF8128}" dt="2022-08-08T12:10:22.292" v="412" actId="20577"/>
          <ac:spMkLst>
            <pc:docMk/>
            <pc:sldMk cId="3336816013" sldId="277"/>
            <ac:spMk id="3" creationId="{81F338B9-921F-C447-84FC-118F4554E461}"/>
          </ac:spMkLst>
        </pc:spChg>
        <pc:spChg chg="mod">
          <ac:chgData name="Thierno Abdourahmane Balde (tbalde1)" userId="S::thierno_abdourahmane.balde@smail.th-koeln.de::42a706c0-a010-4c2c-a195-9262a22169dc" providerId="AD" clId="Web-{BBE64B6F-EDEA-489C-88D8-9FA977CF8128}" dt="2022-08-08T10:35:36.833" v="101" actId="20577"/>
          <ac:spMkLst>
            <pc:docMk/>
            <pc:sldMk cId="3336816013" sldId="277"/>
            <ac:spMk id="4" creationId="{8C9EC080-82CD-8597-A839-7EDA512FF6D2}"/>
          </ac:spMkLst>
        </pc:spChg>
      </pc:sldChg>
      <pc:sldChg chg="modSp">
        <pc:chgData name="Thierno Abdourahmane Balde (tbalde1)" userId="S::thierno_abdourahmane.balde@smail.th-koeln.de::42a706c0-a010-4c2c-a195-9262a22169dc" providerId="AD" clId="Web-{BBE64B6F-EDEA-489C-88D8-9FA977CF8128}" dt="2022-08-08T12:12:57.735" v="423" actId="20577"/>
        <pc:sldMkLst>
          <pc:docMk/>
          <pc:sldMk cId="423809451" sldId="281"/>
        </pc:sldMkLst>
        <pc:spChg chg="mod">
          <ac:chgData name="Thierno Abdourahmane Balde (tbalde1)" userId="S::thierno_abdourahmane.balde@smail.th-koeln.de::42a706c0-a010-4c2c-a195-9262a22169dc" providerId="AD" clId="Web-{BBE64B6F-EDEA-489C-88D8-9FA977CF8128}" dt="2022-08-08T12:12:57.735" v="423" actId="20577"/>
          <ac:spMkLst>
            <pc:docMk/>
            <pc:sldMk cId="423809451" sldId="281"/>
            <ac:spMk id="2" creationId="{0818C445-8ECD-EA44-9438-4021049EA294}"/>
          </ac:spMkLst>
        </pc:spChg>
        <pc:spChg chg="mod">
          <ac:chgData name="Thierno Abdourahmane Balde (tbalde1)" userId="S::thierno_abdourahmane.balde@smail.th-koeln.de::42a706c0-a010-4c2c-a195-9262a22169dc" providerId="AD" clId="Web-{BBE64B6F-EDEA-489C-88D8-9FA977CF8128}" dt="2022-08-08T12:10:43.730" v="414" actId="20577"/>
          <ac:spMkLst>
            <pc:docMk/>
            <pc:sldMk cId="423809451" sldId="281"/>
            <ac:spMk id="3" creationId="{28CD345E-7428-DF42-B058-1708A566D797}"/>
          </ac:spMkLst>
        </pc:spChg>
        <pc:spChg chg="mod">
          <ac:chgData name="Thierno Abdourahmane Balde (tbalde1)" userId="S::thierno_abdourahmane.balde@smail.th-koeln.de::42a706c0-a010-4c2c-a195-9262a22169dc" providerId="AD" clId="Web-{BBE64B6F-EDEA-489C-88D8-9FA977CF8128}" dt="2022-08-08T10:35:31.989" v="100" actId="20577"/>
          <ac:spMkLst>
            <pc:docMk/>
            <pc:sldMk cId="423809451" sldId="281"/>
            <ac:spMk id="4" creationId="{CCD10C1A-6C00-14C8-00CB-52A71B909B20}"/>
          </ac:spMkLst>
        </pc:spChg>
      </pc:sldChg>
      <pc:sldChg chg="modSp">
        <pc:chgData name="Thierno Abdourahmane Balde (tbalde1)" userId="S::thierno_abdourahmane.balde@smail.th-koeln.de::42a706c0-a010-4c2c-a195-9262a22169dc" providerId="AD" clId="Web-{BBE64B6F-EDEA-489C-88D8-9FA977CF8128}" dt="2022-08-08T12:12:48.625" v="422" actId="20577"/>
        <pc:sldMkLst>
          <pc:docMk/>
          <pc:sldMk cId="371922943" sldId="282"/>
        </pc:sldMkLst>
        <pc:spChg chg="mod">
          <ac:chgData name="Thierno Abdourahmane Balde (tbalde1)" userId="S::thierno_abdourahmane.balde@smail.th-koeln.de::42a706c0-a010-4c2c-a195-9262a22169dc" providerId="AD" clId="Web-{BBE64B6F-EDEA-489C-88D8-9FA977CF8128}" dt="2022-08-08T12:12:48.625" v="422" actId="20577"/>
          <ac:spMkLst>
            <pc:docMk/>
            <pc:sldMk cId="371922943" sldId="282"/>
            <ac:spMk id="2" creationId="{A198311B-7677-314E-AF3E-99E3EEC28D65}"/>
          </ac:spMkLst>
        </pc:spChg>
        <pc:spChg chg="mod">
          <ac:chgData name="Thierno Abdourahmane Balde (tbalde1)" userId="S::thierno_abdourahmane.balde@smail.th-koeln.de::42a706c0-a010-4c2c-a195-9262a22169dc" providerId="AD" clId="Web-{BBE64B6F-EDEA-489C-88D8-9FA977CF8128}" dt="2022-08-08T12:11:27.044" v="418" actId="20577"/>
          <ac:spMkLst>
            <pc:docMk/>
            <pc:sldMk cId="371922943" sldId="282"/>
            <ac:spMk id="3" creationId="{F71231C2-99C8-0343-A67C-A5E75B48D3A0}"/>
          </ac:spMkLst>
        </pc:spChg>
        <pc:spChg chg="mod">
          <ac:chgData name="Thierno Abdourahmane Balde (tbalde1)" userId="S::thierno_abdourahmane.balde@smail.th-koeln.de::42a706c0-a010-4c2c-a195-9262a22169dc" providerId="AD" clId="Web-{BBE64B6F-EDEA-489C-88D8-9FA977CF8128}" dt="2022-08-08T10:39:09.075" v="131" actId="20577"/>
          <ac:spMkLst>
            <pc:docMk/>
            <pc:sldMk cId="371922943" sldId="282"/>
            <ac:spMk id="4" creationId="{B26A8880-7C91-C861-27D1-7C348A99642A}"/>
          </ac:spMkLst>
        </pc:spChg>
      </pc:sldChg>
      <pc:sldChg chg="modSp">
        <pc:chgData name="Thierno Abdourahmane Balde (tbalde1)" userId="S::thierno_abdourahmane.balde@smail.th-koeln.de::42a706c0-a010-4c2c-a195-9262a22169dc" providerId="AD" clId="Web-{BBE64B6F-EDEA-489C-88D8-9FA977CF8128}" dt="2022-08-08T12:13:48.237" v="428" actId="20577"/>
        <pc:sldMkLst>
          <pc:docMk/>
          <pc:sldMk cId="960256724" sldId="284"/>
        </pc:sldMkLst>
        <pc:spChg chg="mod">
          <ac:chgData name="Thierno Abdourahmane Balde (tbalde1)" userId="S::thierno_abdourahmane.balde@smail.th-koeln.de::42a706c0-a010-4c2c-a195-9262a22169dc" providerId="AD" clId="Web-{BBE64B6F-EDEA-489C-88D8-9FA977CF8128}" dt="2022-08-08T12:13:48.237" v="428" actId="20577"/>
          <ac:spMkLst>
            <pc:docMk/>
            <pc:sldMk cId="960256724" sldId="284"/>
            <ac:spMk id="2" creationId="{8EC305B5-FB5C-FC4A-8C46-2019A7E24474}"/>
          </ac:spMkLst>
        </pc:spChg>
        <pc:spChg chg="mod">
          <ac:chgData name="Thierno Abdourahmane Balde (tbalde1)" userId="S::thierno_abdourahmane.balde@smail.th-koeln.de::42a706c0-a010-4c2c-a195-9262a22169dc" providerId="AD" clId="Web-{BBE64B6F-EDEA-489C-88D8-9FA977CF8128}" dt="2022-08-08T10:39:51.998" v="137" actId="20577"/>
          <ac:spMkLst>
            <pc:docMk/>
            <pc:sldMk cId="960256724" sldId="284"/>
            <ac:spMk id="3" creationId="{5A56CA72-F7A8-E580-2962-E838CDCEFFA3}"/>
          </ac:spMkLst>
        </pc:spChg>
      </pc:sldChg>
      <pc:sldChg chg="modSp">
        <pc:chgData name="Thierno Abdourahmane Balde (tbalde1)" userId="S::thierno_abdourahmane.balde@smail.th-koeln.de::42a706c0-a010-4c2c-a195-9262a22169dc" providerId="AD" clId="Web-{BBE64B6F-EDEA-489C-88D8-9FA977CF8128}" dt="2022-08-08T12:14:36.441" v="430" actId="20577"/>
        <pc:sldMkLst>
          <pc:docMk/>
          <pc:sldMk cId="4196067513" sldId="286"/>
        </pc:sldMkLst>
        <pc:spChg chg="mod">
          <ac:chgData name="Thierno Abdourahmane Balde (tbalde1)" userId="S::thierno_abdourahmane.balde@smail.th-koeln.de::42a706c0-a010-4c2c-a195-9262a22169dc" providerId="AD" clId="Web-{BBE64B6F-EDEA-489C-88D8-9FA977CF8128}" dt="2022-08-08T12:14:17.628" v="429" actId="20577"/>
          <ac:spMkLst>
            <pc:docMk/>
            <pc:sldMk cId="4196067513" sldId="286"/>
            <ac:spMk id="2" creationId="{0142C2A1-0E5D-574C-B9BF-9E6108231182}"/>
          </ac:spMkLst>
        </pc:spChg>
        <pc:spChg chg="mod">
          <ac:chgData name="Thierno Abdourahmane Balde (tbalde1)" userId="S::thierno_abdourahmane.balde@smail.th-koeln.de::42a706c0-a010-4c2c-a195-9262a22169dc" providerId="AD" clId="Web-{BBE64B6F-EDEA-489C-88D8-9FA977CF8128}" dt="2022-08-08T12:14:36.441" v="430" actId="20577"/>
          <ac:spMkLst>
            <pc:docMk/>
            <pc:sldMk cId="4196067513" sldId="286"/>
            <ac:spMk id="3" creationId="{811C23D2-2329-EB4C-8A7A-E836306E434A}"/>
          </ac:spMkLst>
        </pc:spChg>
        <pc:spChg chg="mod">
          <ac:chgData name="Thierno Abdourahmane Balde (tbalde1)" userId="S::thierno_abdourahmane.balde@smail.th-koeln.de::42a706c0-a010-4c2c-a195-9262a22169dc" providerId="AD" clId="Web-{BBE64B6F-EDEA-489C-88D8-9FA977CF8128}" dt="2022-08-08T10:40:17.608" v="141" actId="20577"/>
          <ac:spMkLst>
            <pc:docMk/>
            <pc:sldMk cId="4196067513" sldId="286"/>
            <ac:spMk id="4" creationId="{940C7654-8000-8C67-00B3-E656AC466EDB}"/>
          </ac:spMkLst>
        </pc:spChg>
      </pc:sldChg>
      <pc:sldChg chg="modSp">
        <pc:chgData name="Thierno Abdourahmane Balde (tbalde1)" userId="S::thierno_abdourahmane.balde@smail.th-koeln.de::42a706c0-a010-4c2c-a195-9262a22169dc" providerId="AD" clId="Web-{BBE64B6F-EDEA-489C-88D8-9FA977CF8128}" dt="2022-08-08T10:44:35.039" v="276" actId="20577"/>
        <pc:sldMkLst>
          <pc:docMk/>
          <pc:sldMk cId="3728236488" sldId="289"/>
        </pc:sldMkLst>
        <pc:spChg chg="mod">
          <ac:chgData name="Thierno Abdourahmane Balde (tbalde1)" userId="S::thierno_abdourahmane.balde@smail.th-koeln.de::42a706c0-a010-4c2c-a195-9262a22169dc" providerId="AD" clId="Web-{BBE64B6F-EDEA-489C-88D8-9FA977CF8128}" dt="2022-08-08T10:44:35.039" v="276" actId="20577"/>
          <ac:spMkLst>
            <pc:docMk/>
            <pc:sldMk cId="3728236488" sldId="289"/>
            <ac:spMk id="3" creationId="{07377EEE-B0FC-F341-1B89-273BAD5B6A4E}"/>
          </ac:spMkLst>
        </pc:spChg>
        <pc:spChg chg="mod">
          <ac:chgData name="Thierno Abdourahmane Balde (tbalde1)" userId="S::thierno_abdourahmane.balde@smail.th-koeln.de::42a706c0-a010-4c2c-a195-9262a22169dc" providerId="AD" clId="Web-{BBE64B6F-EDEA-489C-88D8-9FA977CF8128}" dt="2022-08-08T10:06:22.316" v="5" actId="20577"/>
          <ac:spMkLst>
            <pc:docMk/>
            <pc:sldMk cId="3728236488" sldId="289"/>
            <ac:spMk id="5" creationId="{8766F79C-B1C1-B714-8B3A-2241450CC160}"/>
          </ac:spMkLst>
        </pc:spChg>
      </pc:sldChg>
      <pc:sldChg chg="modSp">
        <pc:chgData name="Thierno Abdourahmane Balde (tbalde1)" userId="S::thierno_abdourahmane.balde@smail.th-koeln.de::42a706c0-a010-4c2c-a195-9262a22169dc" providerId="AD" clId="Web-{BBE64B6F-EDEA-489C-88D8-9FA977CF8128}" dt="2022-08-08T11:59:12.754" v="360" actId="20577"/>
        <pc:sldMkLst>
          <pc:docMk/>
          <pc:sldMk cId="3340991918" sldId="290"/>
        </pc:sldMkLst>
        <pc:spChg chg="mod">
          <ac:chgData name="Thierno Abdourahmane Balde (tbalde1)" userId="S::thierno_abdourahmane.balde@smail.th-koeln.de::42a706c0-a010-4c2c-a195-9262a22169dc" providerId="AD" clId="Web-{BBE64B6F-EDEA-489C-88D8-9FA977CF8128}" dt="2022-08-08T11:59:12.754" v="360" actId="20577"/>
          <ac:spMkLst>
            <pc:docMk/>
            <pc:sldMk cId="3340991918" sldId="290"/>
            <ac:spMk id="2" creationId="{9314620E-1AF1-3748-874F-C73F3740B437}"/>
          </ac:spMkLst>
        </pc:spChg>
        <pc:spChg chg="mod">
          <ac:chgData name="Thierno Abdourahmane Balde (tbalde1)" userId="S::thierno_abdourahmane.balde@smail.th-koeln.de::42a706c0-a010-4c2c-a195-9262a22169dc" providerId="AD" clId="Web-{BBE64B6F-EDEA-489C-88D8-9FA977CF8128}" dt="2022-08-08T11:58:54.784" v="359" actId="20577"/>
          <ac:spMkLst>
            <pc:docMk/>
            <pc:sldMk cId="3340991918" sldId="290"/>
            <ac:spMk id="3" creationId="{01E308F9-7319-BB4E-B169-5FF0C3D5641C}"/>
          </ac:spMkLst>
        </pc:spChg>
        <pc:spChg chg="mod">
          <ac:chgData name="Thierno Abdourahmane Balde (tbalde1)" userId="S::thierno_abdourahmane.balde@smail.th-koeln.de::42a706c0-a010-4c2c-a195-9262a22169dc" providerId="AD" clId="Web-{BBE64B6F-EDEA-489C-88D8-9FA977CF8128}" dt="2022-08-08T10:06:34.973" v="7" actId="20577"/>
          <ac:spMkLst>
            <pc:docMk/>
            <pc:sldMk cId="3340991918" sldId="290"/>
            <ac:spMk id="4" creationId="{E4DC199D-2430-E98F-B542-3FD467A5D947}"/>
          </ac:spMkLst>
        </pc:spChg>
      </pc:sldChg>
      <pc:sldChg chg="modSp">
        <pc:chgData name="Thierno Abdourahmane Balde (tbalde1)" userId="S::thierno_abdourahmane.balde@smail.th-koeln.de::42a706c0-a010-4c2c-a195-9262a22169dc" providerId="AD" clId="Web-{BBE64B6F-EDEA-489C-88D8-9FA977CF8128}" dt="2022-08-08T11:59:33.098" v="362" actId="20577"/>
        <pc:sldMkLst>
          <pc:docMk/>
          <pc:sldMk cId="3628102740" sldId="291"/>
        </pc:sldMkLst>
        <pc:spChg chg="mod">
          <ac:chgData name="Thierno Abdourahmane Balde (tbalde1)" userId="S::thierno_abdourahmane.balde@smail.th-koeln.de::42a706c0-a010-4c2c-a195-9262a22169dc" providerId="AD" clId="Web-{BBE64B6F-EDEA-489C-88D8-9FA977CF8128}" dt="2022-08-08T11:59:33.098" v="362" actId="20577"/>
          <ac:spMkLst>
            <pc:docMk/>
            <pc:sldMk cId="3628102740" sldId="291"/>
            <ac:spMk id="2" creationId="{2394E0A7-FECC-AC45-BE98-6D7D88B70FFF}"/>
          </ac:spMkLst>
        </pc:spChg>
        <pc:spChg chg="mod">
          <ac:chgData name="Thierno Abdourahmane Balde (tbalde1)" userId="S::thierno_abdourahmane.balde@smail.th-koeln.de::42a706c0-a010-4c2c-a195-9262a22169dc" providerId="AD" clId="Web-{BBE64B6F-EDEA-489C-88D8-9FA977CF8128}" dt="2022-08-08T11:59:24.504" v="361" actId="20577"/>
          <ac:spMkLst>
            <pc:docMk/>
            <pc:sldMk cId="3628102740" sldId="291"/>
            <ac:spMk id="3" creationId="{266A11DC-A746-5249-BCE4-8422902F075C}"/>
          </ac:spMkLst>
        </pc:spChg>
        <pc:spChg chg="mod">
          <ac:chgData name="Thierno Abdourahmane Balde (tbalde1)" userId="S::thierno_abdourahmane.balde@smail.th-koeln.de::42a706c0-a010-4c2c-a195-9262a22169dc" providerId="AD" clId="Web-{BBE64B6F-EDEA-489C-88D8-9FA977CF8128}" dt="2022-08-08T10:41:18.392" v="144" actId="20577"/>
          <ac:spMkLst>
            <pc:docMk/>
            <pc:sldMk cId="3628102740" sldId="291"/>
            <ac:spMk id="4" creationId="{403B807D-8B61-138F-6995-F3753CD89E90}"/>
          </ac:spMkLst>
        </pc:spChg>
      </pc:sldChg>
      <pc:sldChg chg="modSp">
        <pc:chgData name="Thierno Abdourahmane Balde (tbalde1)" userId="S::thierno_abdourahmane.balde@smail.th-koeln.de::42a706c0-a010-4c2c-a195-9262a22169dc" providerId="AD" clId="Web-{BBE64B6F-EDEA-489C-88D8-9FA977CF8128}" dt="2022-08-08T12:00:40.991" v="368" actId="20577"/>
        <pc:sldMkLst>
          <pc:docMk/>
          <pc:sldMk cId="3773393065" sldId="292"/>
        </pc:sldMkLst>
        <pc:spChg chg="mod">
          <ac:chgData name="Thierno Abdourahmane Balde (tbalde1)" userId="S::thierno_abdourahmane.balde@smail.th-koeln.de::42a706c0-a010-4c2c-a195-9262a22169dc" providerId="AD" clId="Web-{BBE64B6F-EDEA-489C-88D8-9FA977CF8128}" dt="2022-08-08T12:00:40.991" v="368" actId="20577"/>
          <ac:spMkLst>
            <pc:docMk/>
            <pc:sldMk cId="3773393065" sldId="292"/>
            <ac:spMk id="2" creationId="{2CFFD4BF-D623-5547-9EE4-4CED8A68D6ED}"/>
          </ac:spMkLst>
        </pc:spChg>
        <pc:spChg chg="mod">
          <ac:chgData name="Thierno Abdourahmane Balde (tbalde1)" userId="S::thierno_abdourahmane.balde@smail.th-koeln.de::42a706c0-a010-4c2c-a195-9262a22169dc" providerId="AD" clId="Web-{BBE64B6F-EDEA-489C-88D8-9FA977CF8128}" dt="2022-08-08T12:00:33.569" v="367" actId="20577"/>
          <ac:spMkLst>
            <pc:docMk/>
            <pc:sldMk cId="3773393065" sldId="292"/>
            <ac:spMk id="3" creationId="{99C827EC-9C9A-E84F-AC8A-975C68225941}"/>
          </ac:spMkLst>
        </pc:spChg>
        <pc:spChg chg="mod">
          <ac:chgData name="Thierno Abdourahmane Balde (tbalde1)" userId="S::thierno_abdourahmane.balde@smail.th-koeln.de::42a706c0-a010-4c2c-a195-9262a22169dc" providerId="AD" clId="Web-{BBE64B6F-EDEA-489C-88D8-9FA977CF8128}" dt="2022-08-08T10:41:34.205" v="147" actId="20577"/>
          <ac:spMkLst>
            <pc:docMk/>
            <pc:sldMk cId="3773393065" sldId="292"/>
            <ac:spMk id="4" creationId="{E3F8AF66-4717-D221-C9FE-ADB45FFC7F73}"/>
          </ac:spMkLst>
        </pc:spChg>
      </pc:sldChg>
      <pc:sldChg chg="modSp">
        <pc:chgData name="Thierno Abdourahmane Balde (tbalde1)" userId="S::thierno_abdourahmane.balde@smail.th-koeln.de::42a706c0-a010-4c2c-a195-9262a22169dc" providerId="AD" clId="Web-{BBE64B6F-EDEA-489C-88D8-9FA977CF8128}" dt="2022-08-08T12:00:13.240" v="366" actId="20577"/>
        <pc:sldMkLst>
          <pc:docMk/>
          <pc:sldMk cId="3431130594" sldId="293"/>
        </pc:sldMkLst>
        <pc:spChg chg="mod">
          <ac:chgData name="Thierno Abdourahmane Balde (tbalde1)" userId="S::thierno_abdourahmane.balde@smail.th-koeln.de::42a706c0-a010-4c2c-a195-9262a22169dc" providerId="AD" clId="Web-{BBE64B6F-EDEA-489C-88D8-9FA977CF8128}" dt="2022-08-08T12:00:13.240" v="366" actId="20577"/>
          <ac:spMkLst>
            <pc:docMk/>
            <pc:sldMk cId="3431130594" sldId="293"/>
            <ac:spMk id="2" creationId="{A8487539-63B1-3846-85F2-3CBF8887BECA}"/>
          </ac:spMkLst>
        </pc:spChg>
        <pc:spChg chg="mod">
          <ac:chgData name="Thierno Abdourahmane Balde (tbalde1)" userId="S::thierno_abdourahmane.balde@smail.th-koeln.de::42a706c0-a010-4c2c-a195-9262a22169dc" providerId="AD" clId="Web-{BBE64B6F-EDEA-489C-88D8-9FA977CF8128}" dt="2022-08-08T11:59:45.989" v="363" actId="20577"/>
          <ac:spMkLst>
            <pc:docMk/>
            <pc:sldMk cId="3431130594" sldId="293"/>
            <ac:spMk id="3" creationId="{8188095A-D333-EF4E-8CDA-4C50DABE29C6}"/>
          </ac:spMkLst>
        </pc:spChg>
        <pc:spChg chg="mod">
          <ac:chgData name="Thierno Abdourahmane Balde (tbalde1)" userId="S::thierno_abdourahmane.balde@smail.th-koeln.de::42a706c0-a010-4c2c-a195-9262a22169dc" providerId="AD" clId="Web-{BBE64B6F-EDEA-489C-88D8-9FA977CF8128}" dt="2022-08-08T10:41:23.970" v="145" actId="20577"/>
          <ac:spMkLst>
            <pc:docMk/>
            <pc:sldMk cId="3431130594" sldId="293"/>
            <ac:spMk id="4" creationId="{E30C8141-7852-FE11-CBCC-DA1459C293B7}"/>
          </ac:spMkLst>
        </pc:spChg>
      </pc:sldChg>
      <pc:sldChg chg="modSp">
        <pc:chgData name="Thierno Abdourahmane Balde (tbalde1)" userId="S::thierno_abdourahmane.balde@smail.th-koeln.de::42a706c0-a010-4c2c-a195-9262a22169dc" providerId="AD" clId="Web-{BBE64B6F-EDEA-489C-88D8-9FA977CF8128}" dt="2022-08-08T12:00:05.506" v="365" actId="20577"/>
        <pc:sldMkLst>
          <pc:docMk/>
          <pc:sldMk cId="1779412265" sldId="294"/>
        </pc:sldMkLst>
        <pc:spChg chg="mod">
          <ac:chgData name="Thierno Abdourahmane Balde (tbalde1)" userId="S::thierno_abdourahmane.balde@smail.th-koeln.de::42a706c0-a010-4c2c-a195-9262a22169dc" providerId="AD" clId="Web-{BBE64B6F-EDEA-489C-88D8-9FA977CF8128}" dt="2022-08-08T10:41:28.298" v="146" actId="20577"/>
          <ac:spMkLst>
            <pc:docMk/>
            <pc:sldMk cId="1779412265" sldId="294"/>
            <ac:spMk id="2" creationId="{91AF3B6C-B7DC-5031-CC83-623F42952B67}"/>
          </ac:spMkLst>
        </pc:spChg>
        <pc:spChg chg="mod">
          <ac:chgData name="Thierno Abdourahmane Balde (tbalde1)" userId="S::thierno_abdourahmane.balde@smail.th-koeln.de::42a706c0-a010-4c2c-a195-9262a22169dc" providerId="AD" clId="Web-{BBE64B6F-EDEA-489C-88D8-9FA977CF8128}" dt="2022-08-08T11:59:58.584" v="364" actId="20577"/>
          <ac:spMkLst>
            <pc:docMk/>
            <pc:sldMk cId="1779412265" sldId="294"/>
            <ac:spMk id="44" creationId="{5C3CD4AC-0597-C512-DCD3-EE7AE77CB09C}"/>
          </ac:spMkLst>
        </pc:spChg>
        <pc:spChg chg="mod">
          <ac:chgData name="Thierno Abdourahmane Balde (tbalde1)" userId="S::thierno_abdourahmane.balde@smail.th-koeln.de::42a706c0-a010-4c2c-a195-9262a22169dc" providerId="AD" clId="Web-{BBE64B6F-EDEA-489C-88D8-9FA977CF8128}" dt="2022-08-08T12:00:05.506" v="365" actId="20577"/>
          <ac:spMkLst>
            <pc:docMk/>
            <pc:sldMk cId="1779412265" sldId="294"/>
            <ac:spMk id="46" creationId="{C54C02BD-AC90-EE43-1DD5-6AC4ACB75EF2}"/>
          </ac:spMkLst>
        </pc:spChg>
      </pc:sldChg>
      <pc:sldChg chg="modSp">
        <pc:chgData name="Thierno Abdourahmane Balde (tbalde1)" userId="S::thierno_abdourahmane.balde@smail.th-koeln.de::42a706c0-a010-4c2c-a195-9262a22169dc" providerId="AD" clId="Web-{BBE64B6F-EDEA-489C-88D8-9FA977CF8128}" dt="2022-08-08T12:01:26.727" v="373" actId="20577"/>
        <pc:sldMkLst>
          <pc:docMk/>
          <pc:sldMk cId="724072372" sldId="295"/>
        </pc:sldMkLst>
        <pc:spChg chg="mod">
          <ac:chgData name="Thierno Abdourahmane Balde (tbalde1)" userId="S::thierno_abdourahmane.balde@smail.th-koeln.de::42a706c0-a010-4c2c-a195-9262a22169dc" providerId="AD" clId="Web-{BBE64B6F-EDEA-489C-88D8-9FA977CF8128}" dt="2022-08-08T12:01:18.242" v="372" actId="20577"/>
          <ac:spMkLst>
            <pc:docMk/>
            <pc:sldMk cId="724072372" sldId="295"/>
            <ac:spMk id="2" creationId="{5B3682F9-6D2C-7349-B29E-8CBC93E10FC3}"/>
          </ac:spMkLst>
        </pc:spChg>
        <pc:spChg chg="mod">
          <ac:chgData name="Thierno Abdourahmane Balde (tbalde1)" userId="S::thierno_abdourahmane.balde@smail.th-koeln.de::42a706c0-a010-4c2c-a195-9262a22169dc" providerId="AD" clId="Web-{BBE64B6F-EDEA-489C-88D8-9FA977CF8128}" dt="2022-08-08T12:01:26.727" v="373" actId="20577"/>
          <ac:spMkLst>
            <pc:docMk/>
            <pc:sldMk cId="724072372" sldId="295"/>
            <ac:spMk id="3" creationId="{7CF3636C-8962-6341-AF2A-6C17945006E4}"/>
          </ac:spMkLst>
        </pc:spChg>
        <pc:spChg chg="mod">
          <ac:chgData name="Thierno Abdourahmane Balde (tbalde1)" userId="S::thierno_abdourahmane.balde@smail.th-koeln.de::42a706c0-a010-4c2c-a195-9262a22169dc" providerId="AD" clId="Web-{BBE64B6F-EDEA-489C-88D8-9FA977CF8128}" dt="2022-08-08T10:41:46.330" v="149" actId="20577"/>
          <ac:spMkLst>
            <pc:docMk/>
            <pc:sldMk cId="724072372" sldId="295"/>
            <ac:spMk id="4" creationId="{2D04080B-C064-E4EA-084D-C0495AAB6A31}"/>
          </ac:spMkLst>
        </pc:spChg>
      </pc:sldChg>
      <pc:sldChg chg="modSp">
        <pc:chgData name="Thierno Abdourahmane Balde (tbalde1)" userId="S::thierno_abdourahmane.balde@smail.th-koeln.de::42a706c0-a010-4c2c-a195-9262a22169dc" providerId="AD" clId="Web-{BBE64B6F-EDEA-489C-88D8-9FA977CF8128}" dt="2022-08-08T12:01:49.306" v="375" actId="20577"/>
        <pc:sldMkLst>
          <pc:docMk/>
          <pc:sldMk cId="1329948171" sldId="296"/>
        </pc:sldMkLst>
        <pc:spChg chg="mod">
          <ac:chgData name="Thierno Abdourahmane Balde (tbalde1)" userId="S::thierno_abdourahmane.balde@smail.th-koeln.de::42a706c0-a010-4c2c-a195-9262a22169dc" providerId="AD" clId="Web-{BBE64B6F-EDEA-489C-88D8-9FA977CF8128}" dt="2022-08-08T12:01:49.306" v="375" actId="20577"/>
          <ac:spMkLst>
            <pc:docMk/>
            <pc:sldMk cId="1329948171" sldId="296"/>
            <ac:spMk id="2" creationId="{0BB1FE71-B5CF-7746-8732-1568E1C9C4D7}"/>
          </ac:spMkLst>
        </pc:spChg>
        <pc:spChg chg="mod">
          <ac:chgData name="Thierno Abdourahmane Balde (tbalde1)" userId="S::thierno_abdourahmane.balde@smail.th-koeln.de::42a706c0-a010-4c2c-a195-9262a22169dc" providerId="AD" clId="Web-{BBE64B6F-EDEA-489C-88D8-9FA977CF8128}" dt="2022-08-08T12:01:37.024" v="374" actId="20577"/>
          <ac:spMkLst>
            <pc:docMk/>
            <pc:sldMk cId="1329948171" sldId="296"/>
            <ac:spMk id="3" creationId="{1E47D2B9-B425-3846-9955-2EDC03323FD0}"/>
          </ac:spMkLst>
        </pc:spChg>
        <pc:spChg chg="mod">
          <ac:chgData name="Thierno Abdourahmane Balde (tbalde1)" userId="S::thierno_abdourahmane.balde@smail.th-koeln.de::42a706c0-a010-4c2c-a195-9262a22169dc" providerId="AD" clId="Web-{BBE64B6F-EDEA-489C-88D8-9FA977CF8128}" dt="2022-08-08T10:41:52.456" v="150" actId="20577"/>
          <ac:spMkLst>
            <pc:docMk/>
            <pc:sldMk cId="1329948171" sldId="296"/>
            <ac:spMk id="4" creationId="{E6F63A2B-7C2F-415C-60B7-B55456084BBA}"/>
          </ac:spMkLst>
        </pc:spChg>
      </pc:sldChg>
      <pc:sldChg chg="modSp">
        <pc:chgData name="Thierno Abdourahmane Balde (tbalde1)" userId="S::thierno_abdourahmane.balde@smail.th-koeln.de::42a706c0-a010-4c2c-a195-9262a22169dc" providerId="AD" clId="Web-{BBE64B6F-EDEA-489C-88D8-9FA977CF8128}" dt="2022-08-08T12:03:19.918" v="383" actId="20577"/>
        <pc:sldMkLst>
          <pc:docMk/>
          <pc:sldMk cId="1410235548" sldId="297"/>
        </pc:sldMkLst>
        <pc:spChg chg="mod">
          <ac:chgData name="Thierno Abdourahmane Balde (tbalde1)" userId="S::thierno_abdourahmane.balde@smail.th-koeln.de::42a706c0-a010-4c2c-a195-9262a22169dc" providerId="AD" clId="Web-{BBE64B6F-EDEA-489C-88D8-9FA977CF8128}" dt="2022-08-08T12:03:12.403" v="382" actId="20577"/>
          <ac:spMkLst>
            <pc:docMk/>
            <pc:sldMk cId="1410235548" sldId="297"/>
            <ac:spMk id="2" creationId="{433086B8-CE86-B243-339C-99CA5FCB6FE1}"/>
          </ac:spMkLst>
        </pc:spChg>
        <pc:spChg chg="mod">
          <ac:chgData name="Thierno Abdourahmane Balde (tbalde1)" userId="S::thierno_abdourahmane.balde@smail.th-koeln.de::42a706c0-a010-4c2c-a195-9262a22169dc" providerId="AD" clId="Web-{BBE64B6F-EDEA-489C-88D8-9FA977CF8128}" dt="2022-08-08T12:03:19.918" v="383" actId="20577"/>
          <ac:spMkLst>
            <pc:docMk/>
            <pc:sldMk cId="1410235548" sldId="297"/>
            <ac:spMk id="3" creationId="{282C7DE7-6ED8-053E-F09E-B2C3A3FC99B9}"/>
          </ac:spMkLst>
        </pc:spChg>
        <pc:spChg chg="mod">
          <ac:chgData name="Thierno Abdourahmane Balde (tbalde1)" userId="S::thierno_abdourahmane.balde@smail.th-koeln.de::42a706c0-a010-4c2c-a195-9262a22169dc" providerId="AD" clId="Web-{BBE64B6F-EDEA-489C-88D8-9FA977CF8128}" dt="2022-08-08T10:42:09.206" v="153" actId="20577"/>
          <ac:spMkLst>
            <pc:docMk/>
            <pc:sldMk cId="1410235548" sldId="297"/>
            <ac:spMk id="4" creationId="{30903169-C8E0-C086-3867-64AB098591FE}"/>
          </ac:spMkLst>
        </pc:spChg>
      </pc:sldChg>
      <pc:sldChg chg="modSp">
        <pc:chgData name="Thierno Abdourahmane Balde (tbalde1)" userId="S::thierno_abdourahmane.balde@smail.th-koeln.de::42a706c0-a010-4c2c-a195-9262a22169dc" providerId="AD" clId="Web-{BBE64B6F-EDEA-489C-88D8-9FA977CF8128}" dt="2022-08-08T12:13:31.423" v="427" actId="20577"/>
        <pc:sldMkLst>
          <pc:docMk/>
          <pc:sldMk cId="1937827187" sldId="298"/>
        </pc:sldMkLst>
        <pc:spChg chg="mod">
          <ac:chgData name="Thierno Abdourahmane Balde (tbalde1)" userId="S::thierno_abdourahmane.balde@smail.th-koeln.de::42a706c0-a010-4c2c-a195-9262a22169dc" providerId="AD" clId="Web-{BBE64B6F-EDEA-489C-88D8-9FA977CF8128}" dt="2022-08-08T12:12:19.859" v="420" actId="20577"/>
          <ac:spMkLst>
            <pc:docMk/>
            <pc:sldMk cId="1937827187" sldId="298"/>
            <ac:spMk id="2" creationId="{0358F6E5-5FDD-680F-196C-B3020B43BEC1}"/>
          </ac:spMkLst>
        </pc:spChg>
        <pc:spChg chg="mod">
          <ac:chgData name="Thierno Abdourahmane Balde (tbalde1)" userId="S::thierno_abdourahmane.balde@smail.th-koeln.de::42a706c0-a010-4c2c-a195-9262a22169dc" providerId="AD" clId="Web-{BBE64B6F-EDEA-489C-88D8-9FA977CF8128}" dt="2022-08-08T12:13:31.423" v="427" actId="20577"/>
          <ac:spMkLst>
            <pc:docMk/>
            <pc:sldMk cId="1937827187" sldId="298"/>
            <ac:spMk id="3" creationId="{FB25D762-F80A-F51F-3044-033CA54A718F}"/>
          </ac:spMkLst>
        </pc:spChg>
        <pc:spChg chg="mod">
          <ac:chgData name="Thierno Abdourahmane Balde (tbalde1)" userId="S::thierno_abdourahmane.balde@smail.th-koeln.de::42a706c0-a010-4c2c-a195-9262a22169dc" providerId="AD" clId="Web-{BBE64B6F-EDEA-489C-88D8-9FA977CF8128}" dt="2022-08-08T10:39:42.920" v="136" actId="20577"/>
          <ac:spMkLst>
            <pc:docMk/>
            <pc:sldMk cId="1937827187" sldId="298"/>
            <ac:spMk id="4" creationId="{041261CE-0628-34F6-6CC9-C8D256619E91}"/>
          </ac:spMkLst>
        </pc:spChg>
      </pc:sldChg>
      <pc:sldChg chg="addSp delSp modSp">
        <pc:chgData name="Thierno Abdourahmane Balde (tbalde1)" userId="S::thierno_abdourahmane.balde@smail.th-koeln.de::42a706c0-a010-4c2c-a195-9262a22169dc" providerId="AD" clId="Web-{BBE64B6F-EDEA-489C-88D8-9FA977CF8128}" dt="2022-08-08T12:11:03.762" v="416" actId="20577"/>
        <pc:sldMkLst>
          <pc:docMk/>
          <pc:sldMk cId="3329889590" sldId="299"/>
        </pc:sldMkLst>
        <pc:spChg chg="del mod">
          <ac:chgData name="Thierno Abdourahmane Balde (tbalde1)" userId="S::thierno_abdourahmane.balde@smail.th-koeln.de::42a706c0-a010-4c2c-a195-9262a22169dc" providerId="AD" clId="Web-{BBE64B6F-EDEA-489C-88D8-9FA977CF8128}" dt="2022-08-08T10:37:50.884" v="120"/>
          <ac:spMkLst>
            <pc:docMk/>
            <pc:sldMk cId="3329889590" sldId="299"/>
            <ac:spMk id="2" creationId="{42A31E84-8BB6-2247-AB6B-E5A0592838ED}"/>
          </ac:spMkLst>
        </pc:spChg>
        <pc:spChg chg="del mod">
          <ac:chgData name="Thierno Abdourahmane Balde (tbalde1)" userId="S::thierno_abdourahmane.balde@smail.th-koeln.de::42a706c0-a010-4c2c-a195-9262a22169dc" providerId="AD" clId="Web-{BBE64B6F-EDEA-489C-88D8-9FA977CF8128}" dt="2022-08-08T10:37:27.712" v="111"/>
          <ac:spMkLst>
            <pc:docMk/>
            <pc:sldMk cId="3329889590" sldId="299"/>
            <ac:spMk id="3" creationId="{5CECCDF0-09BC-A546-AFDD-D9D24BC511EF}"/>
          </ac:spMkLst>
        </pc:spChg>
        <pc:spChg chg="mod">
          <ac:chgData name="Thierno Abdourahmane Balde (tbalde1)" userId="S::thierno_abdourahmane.balde@smail.th-koeln.de::42a706c0-a010-4c2c-a195-9262a22169dc" providerId="AD" clId="Web-{BBE64B6F-EDEA-489C-88D8-9FA977CF8128}" dt="2022-08-08T10:39:15.325" v="132" actId="20577"/>
          <ac:spMkLst>
            <pc:docMk/>
            <pc:sldMk cId="3329889590" sldId="299"/>
            <ac:spMk id="4" creationId="{9A55C9F4-4F5B-F976-F3BE-F16482F81AE1}"/>
          </ac:spMkLst>
        </pc:spChg>
        <pc:spChg chg="add mod">
          <ac:chgData name="Thierno Abdourahmane Balde (tbalde1)" userId="S::thierno_abdourahmane.balde@smail.th-koeln.de::42a706c0-a010-4c2c-a195-9262a22169dc" providerId="AD" clId="Web-{BBE64B6F-EDEA-489C-88D8-9FA977CF8128}" dt="2022-08-08T12:11:03.762" v="416" actId="20577"/>
          <ac:spMkLst>
            <pc:docMk/>
            <pc:sldMk cId="3329889590" sldId="299"/>
            <ac:spMk id="7" creationId="{51E521FA-FCF7-69A7-5E0C-87CE25C17457}"/>
          </ac:spMkLst>
        </pc:spChg>
        <pc:spChg chg="add mod">
          <ac:chgData name="Thierno Abdourahmane Balde (tbalde1)" userId="S::thierno_abdourahmane.balde@smail.th-koeln.de::42a706c0-a010-4c2c-a195-9262a22169dc" providerId="AD" clId="Web-{BBE64B6F-EDEA-489C-88D8-9FA977CF8128}" dt="2022-08-08T12:10:55.653" v="415" actId="20577"/>
          <ac:spMkLst>
            <pc:docMk/>
            <pc:sldMk cId="3329889590" sldId="299"/>
            <ac:spMk id="9" creationId="{8C15C1DD-B12B-DE55-CFD4-34FEAC3E769B}"/>
          </ac:spMkLst>
        </pc:spChg>
        <pc:spChg chg="del">
          <ac:chgData name="Thierno Abdourahmane Balde (tbalde1)" userId="S::thierno_abdourahmane.balde@smail.th-koeln.de::42a706c0-a010-4c2c-a195-9262a22169dc" providerId="AD" clId="Web-{BBE64B6F-EDEA-489C-88D8-9FA977CF8128}" dt="2022-08-08T10:37:36.696" v="114"/>
          <ac:spMkLst>
            <pc:docMk/>
            <pc:sldMk cId="3329889590" sldId="299"/>
            <ac:spMk id="21" creationId="{DE0DEAA5-3C62-E341-85D7-4333C2713910}"/>
          </ac:spMkLst>
        </pc:spChg>
        <pc:spChg chg="del mod">
          <ac:chgData name="Thierno Abdourahmane Balde (tbalde1)" userId="S::thierno_abdourahmane.balde@smail.th-koeln.de::42a706c0-a010-4c2c-a195-9262a22169dc" providerId="AD" clId="Web-{BBE64B6F-EDEA-489C-88D8-9FA977CF8128}" dt="2022-08-08T10:36:30.366" v="105"/>
          <ac:spMkLst>
            <pc:docMk/>
            <pc:sldMk cId="3329889590" sldId="299"/>
            <ac:spMk id="22" creationId="{08C6D88D-D2C1-304E-9045-927B1498D8D7}"/>
          </ac:spMkLst>
        </pc:spChg>
      </pc:sldChg>
      <pc:sldChg chg="modSp">
        <pc:chgData name="Thierno Abdourahmane Balde (tbalde1)" userId="S::thierno_abdourahmane.balde@smail.th-koeln.de::42a706c0-a010-4c2c-a195-9262a22169dc" providerId="AD" clId="Web-{BBE64B6F-EDEA-489C-88D8-9FA977CF8128}" dt="2022-08-08T10:24:57.574" v="37" actId="20577"/>
        <pc:sldMkLst>
          <pc:docMk/>
          <pc:sldMk cId="1995928342" sldId="300"/>
        </pc:sldMkLst>
        <pc:spChg chg="mod">
          <ac:chgData name="Thierno Abdourahmane Balde (tbalde1)" userId="S::thierno_abdourahmane.balde@smail.th-koeln.de::42a706c0-a010-4c2c-a195-9262a22169dc" providerId="AD" clId="Web-{BBE64B6F-EDEA-489C-88D8-9FA977CF8128}" dt="2022-08-08T10:24:57.574" v="37" actId="20577"/>
          <ac:spMkLst>
            <pc:docMk/>
            <pc:sldMk cId="1995928342" sldId="300"/>
            <ac:spMk id="3" creationId="{A01CB710-2FFB-764D-6149-6A7A6F8EACE0}"/>
          </ac:spMkLst>
        </pc:spChg>
        <pc:spChg chg="mod">
          <ac:chgData name="Thierno Abdourahmane Balde (tbalde1)" userId="S::thierno_abdourahmane.balde@smail.th-koeln.de::42a706c0-a010-4c2c-a195-9262a22169dc" providerId="AD" clId="Web-{BBE64B6F-EDEA-489C-88D8-9FA977CF8128}" dt="2022-08-08T10:06:28.722" v="6" actId="20577"/>
          <ac:spMkLst>
            <pc:docMk/>
            <pc:sldMk cId="1995928342" sldId="300"/>
            <ac:spMk id="4" creationId="{A7DC061D-CA6A-08A5-0ABD-62F732386F86}"/>
          </ac:spMkLst>
        </pc:spChg>
      </pc:sldChg>
      <pc:sldChg chg="addSp delSp modSp new mod modClrScheme chgLayout">
        <pc:chgData name="Thierno Abdourahmane Balde (tbalde1)" userId="S::thierno_abdourahmane.balde@smail.th-koeln.de::42a706c0-a010-4c2c-a195-9262a22169dc" providerId="AD" clId="Web-{BBE64B6F-EDEA-489C-88D8-9FA977CF8128}" dt="2022-08-08T12:16:13.913" v="435" actId="20577"/>
        <pc:sldMkLst>
          <pc:docMk/>
          <pc:sldMk cId="1722640395" sldId="301"/>
        </pc:sldMkLst>
        <pc:spChg chg="mod ord">
          <ac:chgData name="Thierno Abdourahmane Balde (tbalde1)" userId="S::thierno_abdourahmane.balde@smail.th-koeln.de::42a706c0-a010-4c2c-a195-9262a22169dc" providerId="AD" clId="Web-{BBE64B6F-EDEA-489C-88D8-9FA977CF8128}" dt="2022-08-08T10:51:26.762" v="351" actId="20577"/>
          <ac:spMkLst>
            <pc:docMk/>
            <pc:sldMk cId="1722640395" sldId="301"/>
            <ac:spMk id="2" creationId="{3C1557E9-A607-78D8-D806-51ED500F1CBC}"/>
          </ac:spMkLst>
        </pc:spChg>
        <pc:spChg chg="mod ord">
          <ac:chgData name="Thierno Abdourahmane Balde (tbalde1)" userId="S::thierno_abdourahmane.balde@smail.th-koeln.de::42a706c0-a010-4c2c-a195-9262a22169dc" providerId="AD" clId="Web-{BBE64B6F-EDEA-489C-88D8-9FA977CF8128}" dt="2022-08-08T10:48:50.928" v="282"/>
          <ac:spMkLst>
            <pc:docMk/>
            <pc:sldMk cId="1722640395" sldId="301"/>
            <ac:spMk id="3" creationId="{A46F9DC8-4862-B16C-A2FC-F472137B3F1C}"/>
          </ac:spMkLst>
        </pc:spChg>
        <pc:spChg chg="add del mod ord">
          <ac:chgData name="Thierno Abdourahmane Balde (tbalde1)" userId="S::thierno_abdourahmane.balde@smail.th-koeln.de::42a706c0-a010-4c2c-a195-9262a22169dc" providerId="AD" clId="Web-{BBE64B6F-EDEA-489C-88D8-9FA977CF8128}" dt="2022-08-08T10:49:05.866" v="287"/>
          <ac:spMkLst>
            <pc:docMk/>
            <pc:sldMk cId="1722640395" sldId="301"/>
            <ac:spMk id="4" creationId="{2B5CB6DD-30F3-FF45-C5EB-9D1BE214661B}"/>
          </ac:spMkLst>
        </pc:spChg>
        <pc:spChg chg="add mod ord">
          <ac:chgData name="Thierno Abdourahmane Balde (tbalde1)" userId="S::thierno_abdourahmane.balde@smail.th-koeln.de::42a706c0-a010-4c2c-a195-9262a22169dc" providerId="AD" clId="Web-{BBE64B6F-EDEA-489C-88D8-9FA977CF8128}" dt="2022-08-08T12:16:13.913" v="435" actId="20577"/>
          <ac:spMkLst>
            <pc:docMk/>
            <pc:sldMk cId="1722640395" sldId="301"/>
            <ac:spMk id="5" creationId="{EC057D95-72D1-947C-384E-EF6A7EA8A863}"/>
          </ac:spMkLst>
        </pc:spChg>
      </pc:sldChg>
      <pc:sldChg chg="new del">
        <pc:chgData name="Thierno Abdourahmane Balde (tbalde1)" userId="S::thierno_abdourahmane.balde@smail.th-koeln.de::42a706c0-a010-4c2c-a195-9262a22169dc" providerId="AD" clId="Web-{BBE64B6F-EDEA-489C-88D8-9FA977CF8128}" dt="2022-08-08T10:48:12.333" v="278"/>
        <pc:sldMkLst>
          <pc:docMk/>
          <pc:sldMk cId="3883475721" sldId="301"/>
        </pc:sldMkLst>
      </pc:sldChg>
      <pc:sldMasterChg chg="mod modSldLayout">
        <pc:chgData name="Thierno Abdourahmane Balde (tbalde1)" userId="S::thierno_abdourahmane.balde@smail.th-koeln.de::42a706c0-a010-4c2c-a195-9262a22169dc" providerId="AD" clId="Web-{BBE64B6F-EDEA-489C-88D8-9FA977CF8128}" dt="2022-08-08T10:06:05.253" v="4"/>
        <pc:sldMasterMkLst>
          <pc:docMk/>
          <pc:sldMasterMk cId="669375754" sldId="2147483660"/>
        </pc:sldMasterMkLst>
        <pc:sldLayoutChg chg="mod">
          <pc:chgData name="Thierno Abdourahmane Balde (tbalde1)" userId="S::thierno_abdourahmane.balde@smail.th-koeln.de::42a706c0-a010-4c2c-a195-9262a22169dc" providerId="AD" clId="Web-{BBE64B6F-EDEA-489C-88D8-9FA977CF8128}" dt="2022-08-08T10:06:05.253" v="4"/>
          <pc:sldLayoutMkLst>
            <pc:docMk/>
            <pc:sldMasterMk cId="669375754" sldId="2147483660"/>
            <pc:sldLayoutMk cId="433365066" sldId="2147483661"/>
          </pc:sldLayoutMkLst>
        </pc:sldLayoutChg>
        <pc:sldLayoutChg chg="mod">
          <pc:chgData name="Thierno Abdourahmane Balde (tbalde1)" userId="S::thierno_abdourahmane.balde@smail.th-koeln.de::42a706c0-a010-4c2c-a195-9262a22169dc" providerId="AD" clId="Web-{BBE64B6F-EDEA-489C-88D8-9FA977CF8128}" dt="2022-08-08T10:06:05.253" v="4"/>
          <pc:sldLayoutMkLst>
            <pc:docMk/>
            <pc:sldMasterMk cId="669375754" sldId="2147483660"/>
            <pc:sldLayoutMk cId="2801993284" sldId="2147483662"/>
          </pc:sldLayoutMkLst>
        </pc:sldLayoutChg>
        <pc:sldLayoutChg chg="mod">
          <pc:chgData name="Thierno Abdourahmane Balde (tbalde1)" userId="S::thierno_abdourahmane.balde@smail.th-koeln.de::42a706c0-a010-4c2c-a195-9262a22169dc" providerId="AD" clId="Web-{BBE64B6F-EDEA-489C-88D8-9FA977CF8128}" dt="2022-08-08T10:06:05.253" v="4"/>
          <pc:sldLayoutMkLst>
            <pc:docMk/>
            <pc:sldMasterMk cId="669375754" sldId="2147483660"/>
            <pc:sldLayoutMk cId="1054681253" sldId="2147483663"/>
          </pc:sldLayoutMkLst>
        </pc:sldLayoutChg>
        <pc:sldLayoutChg chg="mod">
          <pc:chgData name="Thierno Abdourahmane Balde (tbalde1)" userId="S::thierno_abdourahmane.balde@smail.th-koeln.de::42a706c0-a010-4c2c-a195-9262a22169dc" providerId="AD" clId="Web-{BBE64B6F-EDEA-489C-88D8-9FA977CF8128}" dt="2022-08-08T10:06:05.253" v="4"/>
          <pc:sldLayoutMkLst>
            <pc:docMk/>
            <pc:sldMasterMk cId="669375754" sldId="2147483660"/>
            <pc:sldLayoutMk cId="402216799" sldId="2147483664"/>
          </pc:sldLayoutMkLst>
        </pc:sldLayoutChg>
        <pc:sldLayoutChg chg="mod">
          <pc:chgData name="Thierno Abdourahmane Balde (tbalde1)" userId="S::thierno_abdourahmane.balde@smail.th-koeln.de::42a706c0-a010-4c2c-a195-9262a22169dc" providerId="AD" clId="Web-{BBE64B6F-EDEA-489C-88D8-9FA977CF8128}" dt="2022-08-08T10:06:05.253" v="4"/>
          <pc:sldLayoutMkLst>
            <pc:docMk/>
            <pc:sldMasterMk cId="669375754" sldId="2147483660"/>
            <pc:sldLayoutMk cId="1812519831" sldId="2147483665"/>
          </pc:sldLayoutMkLst>
        </pc:sldLayoutChg>
        <pc:sldLayoutChg chg="mod">
          <pc:chgData name="Thierno Abdourahmane Balde (tbalde1)" userId="S::thierno_abdourahmane.balde@smail.th-koeln.de::42a706c0-a010-4c2c-a195-9262a22169dc" providerId="AD" clId="Web-{BBE64B6F-EDEA-489C-88D8-9FA977CF8128}" dt="2022-08-08T10:06:05.253" v="4"/>
          <pc:sldLayoutMkLst>
            <pc:docMk/>
            <pc:sldMasterMk cId="669375754" sldId="2147483660"/>
            <pc:sldLayoutMk cId="3372926374" sldId="2147483666"/>
          </pc:sldLayoutMkLst>
        </pc:sldLayoutChg>
        <pc:sldLayoutChg chg="mod">
          <pc:chgData name="Thierno Abdourahmane Balde (tbalde1)" userId="S::thierno_abdourahmane.balde@smail.th-koeln.de::42a706c0-a010-4c2c-a195-9262a22169dc" providerId="AD" clId="Web-{BBE64B6F-EDEA-489C-88D8-9FA977CF8128}" dt="2022-08-08T10:06:05.253" v="4"/>
          <pc:sldLayoutMkLst>
            <pc:docMk/>
            <pc:sldMasterMk cId="669375754" sldId="2147483660"/>
            <pc:sldLayoutMk cId="1539172931" sldId="2147483667"/>
          </pc:sldLayoutMkLst>
        </pc:sldLayoutChg>
        <pc:sldLayoutChg chg="mod">
          <pc:chgData name="Thierno Abdourahmane Balde (tbalde1)" userId="S::thierno_abdourahmane.balde@smail.th-koeln.de::42a706c0-a010-4c2c-a195-9262a22169dc" providerId="AD" clId="Web-{BBE64B6F-EDEA-489C-88D8-9FA977CF8128}" dt="2022-08-08T10:06:05.253" v="4"/>
          <pc:sldLayoutMkLst>
            <pc:docMk/>
            <pc:sldMasterMk cId="669375754" sldId="2147483660"/>
            <pc:sldLayoutMk cId="953390345" sldId="2147483668"/>
          </pc:sldLayoutMkLst>
        </pc:sldLayoutChg>
        <pc:sldLayoutChg chg="mod">
          <pc:chgData name="Thierno Abdourahmane Balde (tbalde1)" userId="S::thierno_abdourahmane.balde@smail.th-koeln.de::42a706c0-a010-4c2c-a195-9262a22169dc" providerId="AD" clId="Web-{BBE64B6F-EDEA-489C-88D8-9FA977CF8128}" dt="2022-08-08T10:06:05.253" v="4"/>
          <pc:sldLayoutMkLst>
            <pc:docMk/>
            <pc:sldMasterMk cId="669375754" sldId="2147483660"/>
            <pc:sldLayoutMk cId="3718183731" sldId="2147483669"/>
          </pc:sldLayoutMkLst>
        </pc:sldLayoutChg>
        <pc:sldLayoutChg chg="mod">
          <pc:chgData name="Thierno Abdourahmane Balde (tbalde1)" userId="S::thierno_abdourahmane.balde@smail.th-koeln.de::42a706c0-a010-4c2c-a195-9262a22169dc" providerId="AD" clId="Web-{BBE64B6F-EDEA-489C-88D8-9FA977CF8128}" dt="2022-08-08T10:06:05.253" v="4"/>
          <pc:sldLayoutMkLst>
            <pc:docMk/>
            <pc:sldMasterMk cId="669375754" sldId="2147483660"/>
            <pc:sldLayoutMk cId="2555208075" sldId="2147483670"/>
          </pc:sldLayoutMkLst>
        </pc:sldLayoutChg>
        <pc:sldLayoutChg chg="mod">
          <pc:chgData name="Thierno Abdourahmane Balde (tbalde1)" userId="S::thierno_abdourahmane.balde@smail.th-koeln.de::42a706c0-a010-4c2c-a195-9262a22169dc" providerId="AD" clId="Web-{BBE64B6F-EDEA-489C-88D8-9FA977CF8128}" dt="2022-08-08T10:06:05.253" v="4"/>
          <pc:sldLayoutMkLst>
            <pc:docMk/>
            <pc:sldMasterMk cId="669375754" sldId="2147483660"/>
            <pc:sldLayoutMk cId="3501274896" sldId="2147483671"/>
          </pc:sldLayoutMkLst>
        </pc:sldLayoutChg>
      </pc:sldMasterChg>
    </pc:docChg>
  </pc:docChgLst>
  <pc:docChgLst>
    <pc:chgData name="Thierno Abdourahmane Balde (tbalde1)" userId="S::thierno_abdourahmane.balde@smail.th-koeln.de::42a706c0-a010-4c2c-a195-9262a22169dc" providerId="AD" clId="Web-{31AD30F6-D9F0-4D77-9BD9-1C43399D1588}"/>
    <pc:docChg chg="mod modSld addMainMaster delMainMaster modMainMaster setSldSz">
      <pc:chgData name="Thierno Abdourahmane Balde (tbalde1)" userId="S::thierno_abdourahmane.balde@smail.th-koeln.de::42a706c0-a010-4c2c-a195-9262a22169dc" providerId="AD" clId="Web-{31AD30F6-D9F0-4D77-9BD9-1C43399D1588}" dt="2022-08-12T11:53:14.494" v="226"/>
      <pc:docMkLst>
        <pc:docMk/>
      </pc:docMkLst>
      <pc:sldChg chg="modSp mod modClrScheme chgLayout">
        <pc:chgData name="Thierno Abdourahmane Balde (tbalde1)" userId="S::thierno_abdourahmane.balde@smail.th-koeln.de::42a706c0-a010-4c2c-a195-9262a22169dc" providerId="AD" clId="Web-{31AD30F6-D9F0-4D77-9BD9-1C43399D1588}" dt="2022-08-12T11:52:55.900" v="225"/>
        <pc:sldMkLst>
          <pc:docMk/>
          <pc:sldMk cId="1915514572" sldId="256"/>
        </pc:sldMkLst>
        <pc:spChg chg="mod ord">
          <ac:chgData name="Thierno Abdourahmane Balde (tbalde1)" userId="S::thierno_abdourahmane.balde@smail.th-koeln.de::42a706c0-a010-4c2c-a195-9262a22169dc" providerId="AD" clId="Web-{31AD30F6-D9F0-4D77-9BD9-1C43399D1588}" dt="2022-08-12T11:52:55.900" v="225"/>
          <ac:spMkLst>
            <pc:docMk/>
            <pc:sldMk cId="1915514572" sldId="256"/>
            <ac:spMk id="2" creationId="{20568324-7CCC-524D-A021-4027F5C3BBD6}"/>
          </ac:spMkLst>
        </pc:spChg>
        <pc:spChg chg="mod ord">
          <ac:chgData name="Thierno Abdourahmane Balde (tbalde1)" userId="S::thierno_abdourahmane.balde@smail.th-koeln.de::42a706c0-a010-4c2c-a195-9262a22169dc" providerId="AD" clId="Web-{31AD30F6-D9F0-4D77-9BD9-1C43399D1588}" dt="2022-08-12T11:52:55.900" v="225"/>
          <ac:spMkLst>
            <pc:docMk/>
            <pc:sldMk cId="1915514572" sldId="256"/>
            <ac:spMk id="3" creationId="{9D6510FF-332B-3D44-86B0-DEF4973BEE06}"/>
          </ac:spMkLst>
        </pc:spChg>
        <pc:spChg chg="mod ord">
          <ac:chgData name="Thierno Abdourahmane Balde (tbalde1)" userId="S::thierno_abdourahmane.balde@smail.th-koeln.de::42a706c0-a010-4c2c-a195-9262a22169dc" providerId="AD" clId="Web-{31AD30F6-D9F0-4D77-9BD9-1C43399D1588}" dt="2022-08-12T11:52:55.900" v="225"/>
          <ac:spMkLst>
            <pc:docMk/>
            <pc:sldMk cId="1915514572" sldId="256"/>
            <ac:spMk id="7" creationId="{902E86FF-F049-AC4B-B911-88779D81AC1E}"/>
          </ac:spMkLst>
        </pc:spChg>
        <pc:spChg chg="mod ord">
          <ac:chgData name="Thierno Abdourahmane Balde (tbalde1)" userId="S::thierno_abdourahmane.balde@smail.th-koeln.de::42a706c0-a010-4c2c-a195-9262a22169dc" providerId="AD" clId="Web-{31AD30F6-D9F0-4D77-9BD9-1C43399D1588}" dt="2022-08-12T11:52:54.743" v="224"/>
          <ac:spMkLst>
            <pc:docMk/>
            <pc:sldMk cId="1915514572" sldId="256"/>
            <ac:spMk id="8" creationId="{F1EE1A5B-5326-2E4D-B87E-9326486293EF}"/>
          </ac:spMkLst>
        </pc:spChg>
        <pc:picChg chg="mod">
          <ac:chgData name="Thierno Abdourahmane Balde (tbalde1)" userId="S::thierno_abdourahmane.balde@smail.th-koeln.de::42a706c0-a010-4c2c-a195-9262a22169dc" providerId="AD" clId="Web-{31AD30F6-D9F0-4D77-9BD9-1C43399D1588}" dt="2022-08-12T11:52:55.900" v="225"/>
          <ac:picMkLst>
            <pc:docMk/>
            <pc:sldMk cId="1915514572" sldId="256"/>
            <ac:picMk id="4" creationId="{B1F32577-D20C-3892-E085-9D6B8EED5D8B}"/>
          </ac:picMkLst>
        </pc:pic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2392444413" sldId="257"/>
        </pc:sldMkLst>
        <pc:spChg chg="mod ord">
          <ac:chgData name="Thierno Abdourahmane Balde (tbalde1)" userId="S::thierno_abdourahmane.balde@smail.th-koeln.de::42a706c0-a010-4c2c-a195-9262a22169dc" providerId="AD" clId="Web-{31AD30F6-D9F0-4D77-9BD9-1C43399D1588}" dt="2022-08-12T11:52:55.900" v="225"/>
          <ac:spMkLst>
            <pc:docMk/>
            <pc:sldMk cId="2392444413" sldId="257"/>
            <ac:spMk id="2" creationId="{949A33E5-0DC2-0E4A-8746-AF2E8533C907}"/>
          </ac:spMkLst>
        </pc:spChg>
        <pc:spChg chg="mod ord">
          <ac:chgData name="Thierno Abdourahmane Balde (tbalde1)" userId="S::thierno_abdourahmane.balde@smail.th-koeln.de::42a706c0-a010-4c2c-a195-9262a22169dc" providerId="AD" clId="Web-{31AD30F6-D9F0-4D77-9BD9-1C43399D1588}" dt="2022-08-12T11:52:55.900" v="225"/>
          <ac:spMkLst>
            <pc:docMk/>
            <pc:sldMk cId="2392444413" sldId="257"/>
            <ac:spMk id="3" creationId="{992209DD-6B62-DA46-BC7E-324375535C7A}"/>
          </ac:spMkLst>
        </pc:spChg>
        <pc:spChg chg="mod ord">
          <ac:chgData name="Thierno Abdourahmane Balde (tbalde1)" userId="S::thierno_abdourahmane.balde@smail.th-koeln.de::42a706c0-a010-4c2c-a195-9262a22169dc" providerId="AD" clId="Web-{31AD30F6-D9F0-4D77-9BD9-1C43399D1588}" dt="2022-08-12T11:52:55.900" v="225"/>
          <ac:spMkLst>
            <pc:docMk/>
            <pc:sldMk cId="2392444413" sldId="257"/>
            <ac:spMk id="4" creationId="{39DC33E5-F3C7-B76C-0D9D-82E9D83AB6D2}"/>
          </ac:spMkLst>
        </pc:spChg>
        <pc:spChg chg="mod ord">
          <ac:chgData name="Thierno Abdourahmane Balde (tbalde1)" userId="S::thierno_abdourahmane.balde@smail.th-koeln.de::42a706c0-a010-4c2c-a195-9262a22169dc" providerId="AD" clId="Web-{31AD30F6-D9F0-4D77-9BD9-1C43399D1588}" dt="2022-08-12T11:52:54.743" v="224"/>
          <ac:spMkLst>
            <pc:docMk/>
            <pc:sldMk cId="2392444413" sldId="257"/>
            <ac:spMk id="5" creationId="{36A9BAED-5532-66DE-51E6-DEB6B37E0372}"/>
          </ac:spMkLst>
        </pc:spChg>
        <pc:spChg chg="del mod">
          <ac:chgData name="Thierno Abdourahmane Balde (tbalde1)" userId="S::thierno_abdourahmane.balde@smail.th-koeln.de::42a706c0-a010-4c2c-a195-9262a22169dc" providerId="AD" clId="Web-{31AD30F6-D9F0-4D77-9BD9-1C43399D1588}" dt="2022-08-12T07:06:22.643" v="17"/>
          <ac:spMkLst>
            <pc:docMk/>
            <pc:sldMk cId="2392444413" sldId="257"/>
            <ac:spMk id="7" creationId="{8938873D-AC86-1A43-9395-92718F8B3B62}"/>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4202989397" sldId="264"/>
        </pc:sldMkLst>
        <pc:spChg chg="mod ord">
          <ac:chgData name="Thierno Abdourahmane Balde (tbalde1)" userId="S::thierno_abdourahmane.balde@smail.th-koeln.de::42a706c0-a010-4c2c-a195-9262a22169dc" providerId="AD" clId="Web-{31AD30F6-D9F0-4D77-9BD9-1C43399D1588}" dt="2022-08-12T11:52:55.900" v="225"/>
          <ac:spMkLst>
            <pc:docMk/>
            <pc:sldMk cId="4202989397" sldId="264"/>
            <ac:spMk id="2" creationId="{C842E639-2CAC-9B44-3CBB-876AD30574AD}"/>
          </ac:spMkLst>
        </pc:spChg>
        <pc:spChg chg="mod ord">
          <ac:chgData name="Thierno Abdourahmane Balde (tbalde1)" userId="S::thierno_abdourahmane.balde@smail.th-koeln.de::42a706c0-a010-4c2c-a195-9262a22169dc" providerId="AD" clId="Web-{31AD30F6-D9F0-4D77-9BD9-1C43399D1588}" dt="2022-08-12T11:52:54.743" v="224"/>
          <ac:spMkLst>
            <pc:docMk/>
            <pc:sldMk cId="4202989397" sldId="264"/>
            <ac:spMk id="3" creationId="{12479833-A419-C955-0AE7-A0C6F54C8E63}"/>
          </ac:spMkLst>
        </pc:spChg>
        <pc:spChg chg="del mod">
          <ac:chgData name="Thierno Abdourahmane Balde (tbalde1)" userId="S::thierno_abdourahmane.balde@smail.th-koeln.de::42a706c0-a010-4c2c-a195-9262a22169dc" providerId="AD" clId="Web-{31AD30F6-D9F0-4D77-9BD9-1C43399D1588}" dt="2022-08-12T07:05:42.077" v="11"/>
          <ac:spMkLst>
            <pc:docMk/>
            <pc:sldMk cId="4202989397" sldId="264"/>
            <ac:spMk id="4" creationId="{54E1089D-5960-5342-B504-44EA88E5A553}"/>
          </ac:spMkLst>
        </pc:spChg>
        <pc:spChg chg="mod ord">
          <ac:chgData name="Thierno Abdourahmane Balde (tbalde1)" userId="S::thierno_abdourahmane.balde@smail.th-koeln.de::42a706c0-a010-4c2c-a195-9262a22169dc" providerId="AD" clId="Web-{31AD30F6-D9F0-4D77-9BD9-1C43399D1588}" dt="2022-08-12T11:52:55.900" v="225"/>
          <ac:spMkLst>
            <pc:docMk/>
            <pc:sldMk cId="4202989397" sldId="264"/>
            <ac:spMk id="6" creationId="{2BF3135E-5C0C-184E-A4A2-F022608A4B0E}"/>
          </ac:spMkLst>
        </pc:spChg>
        <pc:spChg chg="mod ord">
          <ac:chgData name="Thierno Abdourahmane Balde (tbalde1)" userId="S::thierno_abdourahmane.balde@smail.th-koeln.de::42a706c0-a010-4c2c-a195-9262a22169dc" providerId="AD" clId="Web-{31AD30F6-D9F0-4D77-9BD9-1C43399D1588}" dt="2022-08-12T11:52:55.900" v="225"/>
          <ac:spMkLst>
            <pc:docMk/>
            <pc:sldMk cId="4202989397" sldId="264"/>
            <ac:spMk id="7" creationId="{C45F1EA3-E722-DB44-887A-AC3A809BD15C}"/>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2487515859" sldId="266"/>
        </pc:sldMkLst>
        <pc:spChg chg="mod ord">
          <ac:chgData name="Thierno Abdourahmane Balde (tbalde1)" userId="S::thierno_abdourahmane.balde@smail.th-koeln.de::42a706c0-a010-4c2c-a195-9262a22169dc" providerId="AD" clId="Web-{31AD30F6-D9F0-4D77-9BD9-1C43399D1588}" dt="2022-08-12T11:52:55.900" v="225"/>
          <ac:spMkLst>
            <pc:docMk/>
            <pc:sldMk cId="2487515859" sldId="266"/>
            <ac:spMk id="2" creationId="{9FA824CE-9604-E244-8BE4-A29004DA9033}"/>
          </ac:spMkLst>
        </pc:spChg>
        <pc:spChg chg="mod ord">
          <ac:chgData name="Thierno Abdourahmane Balde (tbalde1)" userId="S::thierno_abdourahmane.balde@smail.th-koeln.de::42a706c0-a010-4c2c-a195-9262a22169dc" providerId="AD" clId="Web-{31AD30F6-D9F0-4D77-9BD9-1C43399D1588}" dt="2022-08-12T11:52:55.900" v="225"/>
          <ac:spMkLst>
            <pc:docMk/>
            <pc:sldMk cId="2487515859" sldId="266"/>
            <ac:spMk id="3" creationId="{0B5FC739-BEA1-1F4A-8677-DC165E65B257}"/>
          </ac:spMkLst>
        </pc:spChg>
        <pc:spChg chg="mod ord">
          <ac:chgData name="Thierno Abdourahmane Balde (tbalde1)" userId="S::thierno_abdourahmane.balde@smail.th-koeln.de::42a706c0-a010-4c2c-a195-9262a22169dc" providerId="AD" clId="Web-{31AD30F6-D9F0-4D77-9BD9-1C43399D1588}" dt="2022-08-12T11:52:55.900" v="225"/>
          <ac:spMkLst>
            <pc:docMk/>
            <pc:sldMk cId="2487515859" sldId="266"/>
            <ac:spMk id="4" creationId="{856BC92B-949F-EAF9-7EEF-A00911BB02CE}"/>
          </ac:spMkLst>
        </pc:spChg>
        <pc:spChg chg="mod ord">
          <ac:chgData name="Thierno Abdourahmane Balde (tbalde1)" userId="S::thierno_abdourahmane.balde@smail.th-koeln.de::42a706c0-a010-4c2c-a195-9262a22169dc" providerId="AD" clId="Web-{31AD30F6-D9F0-4D77-9BD9-1C43399D1588}" dt="2022-08-12T11:52:54.743" v="224"/>
          <ac:spMkLst>
            <pc:docMk/>
            <pc:sldMk cId="2487515859" sldId="266"/>
            <ac:spMk id="5" creationId="{39FE07F1-6572-2394-CBE8-782AFC0241F8}"/>
          </ac:spMkLst>
        </pc:spChg>
        <pc:spChg chg="del">
          <ac:chgData name="Thierno Abdourahmane Balde (tbalde1)" userId="S::thierno_abdourahmane.balde@smail.th-koeln.de::42a706c0-a010-4c2c-a195-9262a22169dc" providerId="AD" clId="Web-{31AD30F6-D9F0-4D77-9BD9-1C43399D1588}" dt="2022-08-12T07:06:10.673" v="15"/>
          <ac:spMkLst>
            <pc:docMk/>
            <pc:sldMk cId="2487515859" sldId="266"/>
            <ac:spMk id="7" creationId="{4B0AC710-6429-8F44-98C7-D81681B420A9}"/>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3287893285" sldId="267"/>
        </pc:sldMkLst>
        <pc:spChg chg="mod ord">
          <ac:chgData name="Thierno Abdourahmane Balde (tbalde1)" userId="S::thierno_abdourahmane.balde@smail.th-koeln.de::42a706c0-a010-4c2c-a195-9262a22169dc" providerId="AD" clId="Web-{31AD30F6-D9F0-4D77-9BD9-1C43399D1588}" dt="2022-08-12T11:52:55.900" v="225"/>
          <ac:spMkLst>
            <pc:docMk/>
            <pc:sldMk cId="3287893285" sldId="267"/>
            <ac:spMk id="2" creationId="{17D660D2-8F2D-B240-AD1A-3FED1D21AD77}"/>
          </ac:spMkLst>
        </pc:spChg>
        <pc:spChg chg="mod ord">
          <ac:chgData name="Thierno Abdourahmane Balde (tbalde1)" userId="S::thierno_abdourahmane.balde@smail.th-koeln.de::42a706c0-a010-4c2c-a195-9262a22169dc" providerId="AD" clId="Web-{31AD30F6-D9F0-4D77-9BD9-1C43399D1588}" dt="2022-08-12T11:52:55.900" v="225"/>
          <ac:spMkLst>
            <pc:docMk/>
            <pc:sldMk cId="3287893285" sldId="267"/>
            <ac:spMk id="3" creationId="{43E57F97-7CC6-744B-BCA1-3A87BA598D9E}"/>
          </ac:spMkLst>
        </pc:spChg>
        <pc:spChg chg="mod ord">
          <ac:chgData name="Thierno Abdourahmane Balde (tbalde1)" userId="S::thierno_abdourahmane.balde@smail.th-koeln.de::42a706c0-a010-4c2c-a195-9262a22169dc" providerId="AD" clId="Web-{31AD30F6-D9F0-4D77-9BD9-1C43399D1588}" dt="2022-08-12T11:52:55.900" v="225"/>
          <ac:spMkLst>
            <pc:docMk/>
            <pc:sldMk cId="3287893285" sldId="267"/>
            <ac:spMk id="4" creationId="{29957893-21D3-C31F-090F-A879D084D162}"/>
          </ac:spMkLst>
        </pc:spChg>
        <pc:spChg chg="mod ord">
          <ac:chgData name="Thierno Abdourahmane Balde (tbalde1)" userId="S::thierno_abdourahmane.balde@smail.th-koeln.de::42a706c0-a010-4c2c-a195-9262a22169dc" providerId="AD" clId="Web-{31AD30F6-D9F0-4D77-9BD9-1C43399D1588}" dt="2022-08-12T11:52:54.743" v="224"/>
          <ac:spMkLst>
            <pc:docMk/>
            <pc:sldMk cId="3287893285" sldId="267"/>
            <ac:spMk id="5" creationId="{EC39B6D6-154D-042B-1219-0F855A304390}"/>
          </ac:spMkLst>
        </pc:spChg>
        <pc:spChg chg="del">
          <ac:chgData name="Thierno Abdourahmane Balde (tbalde1)" userId="S::thierno_abdourahmane.balde@smail.th-koeln.de::42a706c0-a010-4c2c-a195-9262a22169dc" providerId="AD" clId="Web-{31AD30F6-D9F0-4D77-9BD9-1C43399D1588}" dt="2022-08-12T07:08:18.230" v="35"/>
          <ac:spMkLst>
            <pc:docMk/>
            <pc:sldMk cId="3287893285" sldId="267"/>
            <ac:spMk id="6" creationId="{623C68A0-034E-914C-BF14-D5A74EE8999F}"/>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3240192211" sldId="270"/>
        </pc:sldMkLst>
        <pc:spChg chg="mod ord">
          <ac:chgData name="Thierno Abdourahmane Balde (tbalde1)" userId="S::thierno_abdourahmane.balde@smail.th-koeln.de::42a706c0-a010-4c2c-a195-9262a22169dc" providerId="AD" clId="Web-{31AD30F6-D9F0-4D77-9BD9-1C43399D1588}" dt="2022-08-12T11:52:55.900" v="225"/>
          <ac:spMkLst>
            <pc:docMk/>
            <pc:sldMk cId="3240192211" sldId="270"/>
            <ac:spMk id="2" creationId="{EFB0F733-3AFE-2B42-A853-57D3BEAC23AF}"/>
          </ac:spMkLst>
        </pc:spChg>
        <pc:spChg chg="mod ord">
          <ac:chgData name="Thierno Abdourahmane Balde (tbalde1)" userId="S::thierno_abdourahmane.balde@smail.th-koeln.de::42a706c0-a010-4c2c-a195-9262a22169dc" providerId="AD" clId="Web-{31AD30F6-D9F0-4D77-9BD9-1C43399D1588}" dt="2022-08-12T11:52:55.900" v="225"/>
          <ac:spMkLst>
            <pc:docMk/>
            <pc:sldMk cId="3240192211" sldId="270"/>
            <ac:spMk id="3" creationId="{C0EFB7B3-29A1-7240-B897-A3371AA5CDB1}"/>
          </ac:spMkLst>
        </pc:spChg>
        <pc:spChg chg="mod ord">
          <ac:chgData name="Thierno Abdourahmane Balde (tbalde1)" userId="S::thierno_abdourahmane.balde@smail.th-koeln.de::42a706c0-a010-4c2c-a195-9262a22169dc" providerId="AD" clId="Web-{31AD30F6-D9F0-4D77-9BD9-1C43399D1588}" dt="2022-08-12T11:52:55.900" v="225"/>
          <ac:spMkLst>
            <pc:docMk/>
            <pc:sldMk cId="3240192211" sldId="270"/>
            <ac:spMk id="4" creationId="{8EE7FC13-08B7-276F-F224-AEB1B6D9691A}"/>
          </ac:spMkLst>
        </pc:spChg>
        <pc:spChg chg="mod ord">
          <ac:chgData name="Thierno Abdourahmane Balde (tbalde1)" userId="S::thierno_abdourahmane.balde@smail.th-koeln.de::42a706c0-a010-4c2c-a195-9262a22169dc" providerId="AD" clId="Web-{31AD30F6-D9F0-4D77-9BD9-1C43399D1588}" dt="2022-08-12T11:52:54.743" v="224"/>
          <ac:spMkLst>
            <pc:docMk/>
            <pc:sldMk cId="3240192211" sldId="270"/>
            <ac:spMk id="5" creationId="{14CE2FEB-8EA9-6F99-D824-5F43E1E7E1C7}"/>
          </ac:spMkLst>
        </pc:spChg>
        <pc:spChg chg="del">
          <ac:chgData name="Thierno Abdourahmane Balde (tbalde1)" userId="S::thierno_abdourahmane.balde@smail.th-koeln.de::42a706c0-a010-4c2c-a195-9262a22169dc" providerId="AD" clId="Web-{31AD30F6-D9F0-4D77-9BD9-1C43399D1588}" dt="2022-08-12T07:07:00.067" v="21"/>
          <ac:spMkLst>
            <pc:docMk/>
            <pc:sldMk cId="3240192211" sldId="270"/>
            <ac:spMk id="7" creationId="{51CFEA3F-5441-6943-A579-B745FF2676A7}"/>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2474765944" sldId="271"/>
        </pc:sldMkLst>
        <pc:spChg chg="mod ord">
          <ac:chgData name="Thierno Abdourahmane Balde (tbalde1)" userId="S::thierno_abdourahmane.balde@smail.th-koeln.de::42a706c0-a010-4c2c-a195-9262a22169dc" providerId="AD" clId="Web-{31AD30F6-D9F0-4D77-9BD9-1C43399D1588}" dt="2022-08-12T11:52:55.900" v="225"/>
          <ac:spMkLst>
            <pc:docMk/>
            <pc:sldMk cId="2474765944" sldId="271"/>
            <ac:spMk id="2" creationId="{BE02284E-765E-5341-BB64-5F879B52C022}"/>
          </ac:spMkLst>
        </pc:spChg>
        <pc:spChg chg="mod ord">
          <ac:chgData name="Thierno Abdourahmane Balde (tbalde1)" userId="S::thierno_abdourahmane.balde@smail.th-koeln.de::42a706c0-a010-4c2c-a195-9262a22169dc" providerId="AD" clId="Web-{31AD30F6-D9F0-4D77-9BD9-1C43399D1588}" dt="2022-08-12T11:52:55.900" v="225"/>
          <ac:spMkLst>
            <pc:docMk/>
            <pc:sldMk cId="2474765944" sldId="271"/>
            <ac:spMk id="3" creationId="{A1465030-B382-3F44-AC82-610F493A2A87}"/>
          </ac:spMkLst>
        </pc:spChg>
        <pc:spChg chg="mod ord">
          <ac:chgData name="Thierno Abdourahmane Balde (tbalde1)" userId="S::thierno_abdourahmane.balde@smail.th-koeln.de::42a706c0-a010-4c2c-a195-9262a22169dc" providerId="AD" clId="Web-{31AD30F6-D9F0-4D77-9BD9-1C43399D1588}" dt="2022-08-12T11:52:55.900" v="225"/>
          <ac:spMkLst>
            <pc:docMk/>
            <pc:sldMk cId="2474765944" sldId="271"/>
            <ac:spMk id="4" creationId="{0FFE022A-D7EF-8039-2F1D-FEA671AD92FB}"/>
          </ac:spMkLst>
        </pc:spChg>
        <pc:spChg chg="mod ord">
          <ac:chgData name="Thierno Abdourahmane Balde (tbalde1)" userId="S::thierno_abdourahmane.balde@smail.th-koeln.de::42a706c0-a010-4c2c-a195-9262a22169dc" providerId="AD" clId="Web-{31AD30F6-D9F0-4D77-9BD9-1C43399D1588}" dt="2022-08-12T11:52:54.743" v="224"/>
          <ac:spMkLst>
            <pc:docMk/>
            <pc:sldMk cId="2474765944" sldId="271"/>
            <ac:spMk id="5" creationId="{31429D2A-D83C-BC62-70E6-7F236848C784}"/>
          </ac:spMkLst>
        </pc:spChg>
        <pc:spChg chg="del">
          <ac:chgData name="Thierno Abdourahmane Balde (tbalde1)" userId="S::thierno_abdourahmane.balde@smail.th-koeln.de::42a706c0-a010-4c2c-a195-9262a22169dc" providerId="AD" clId="Web-{31AD30F6-D9F0-4D77-9BD9-1C43399D1588}" dt="2022-08-12T07:07:06.568" v="22"/>
          <ac:spMkLst>
            <pc:docMk/>
            <pc:sldMk cId="2474765944" sldId="271"/>
            <ac:spMk id="6" creationId="{3CFE2E42-3277-344F-B2A1-D717D7767CDD}"/>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246676710" sldId="272"/>
        </pc:sldMkLst>
        <pc:spChg chg="mod ord">
          <ac:chgData name="Thierno Abdourahmane Balde (tbalde1)" userId="S::thierno_abdourahmane.balde@smail.th-koeln.de::42a706c0-a010-4c2c-a195-9262a22169dc" providerId="AD" clId="Web-{31AD30F6-D9F0-4D77-9BD9-1C43399D1588}" dt="2022-08-12T11:52:55.900" v="225"/>
          <ac:spMkLst>
            <pc:docMk/>
            <pc:sldMk cId="246676710" sldId="272"/>
            <ac:spMk id="2" creationId="{5A61382A-18A0-6B4C-BC9C-5D12B5CF93BC}"/>
          </ac:spMkLst>
        </pc:spChg>
        <pc:spChg chg="mod ord">
          <ac:chgData name="Thierno Abdourahmane Balde (tbalde1)" userId="S::thierno_abdourahmane.balde@smail.th-koeln.de::42a706c0-a010-4c2c-a195-9262a22169dc" providerId="AD" clId="Web-{31AD30F6-D9F0-4D77-9BD9-1C43399D1588}" dt="2022-08-12T11:52:55.900" v="225"/>
          <ac:spMkLst>
            <pc:docMk/>
            <pc:sldMk cId="246676710" sldId="272"/>
            <ac:spMk id="3" creationId="{B54A353D-C4F4-DC42-A7EF-8BE9CF3C6840}"/>
          </ac:spMkLst>
        </pc:spChg>
        <pc:spChg chg="mod ord">
          <ac:chgData name="Thierno Abdourahmane Balde (tbalde1)" userId="S::thierno_abdourahmane.balde@smail.th-koeln.de::42a706c0-a010-4c2c-a195-9262a22169dc" providerId="AD" clId="Web-{31AD30F6-D9F0-4D77-9BD9-1C43399D1588}" dt="2022-08-12T11:52:55.900" v="225"/>
          <ac:spMkLst>
            <pc:docMk/>
            <pc:sldMk cId="246676710" sldId="272"/>
            <ac:spMk id="4" creationId="{BC726B83-B337-81B3-27DA-CFB6238CE4C2}"/>
          </ac:spMkLst>
        </pc:spChg>
        <pc:spChg chg="mod ord">
          <ac:chgData name="Thierno Abdourahmane Balde (tbalde1)" userId="S::thierno_abdourahmane.balde@smail.th-koeln.de::42a706c0-a010-4c2c-a195-9262a22169dc" providerId="AD" clId="Web-{31AD30F6-D9F0-4D77-9BD9-1C43399D1588}" dt="2022-08-12T11:52:54.743" v="224"/>
          <ac:spMkLst>
            <pc:docMk/>
            <pc:sldMk cId="246676710" sldId="272"/>
            <ac:spMk id="5" creationId="{DD6C1DEC-B0AA-A6B0-B4D5-9F9CD073742A}"/>
          </ac:spMkLst>
        </pc:spChg>
        <pc:spChg chg="del">
          <ac:chgData name="Thierno Abdourahmane Balde (tbalde1)" userId="S::thierno_abdourahmane.balde@smail.th-koeln.de::42a706c0-a010-4c2c-a195-9262a22169dc" providerId="AD" clId="Web-{31AD30F6-D9F0-4D77-9BD9-1C43399D1588}" dt="2022-08-12T07:07:23.616" v="24"/>
          <ac:spMkLst>
            <pc:docMk/>
            <pc:sldMk cId="246676710" sldId="272"/>
            <ac:spMk id="6" creationId="{3F547154-00FA-0B4D-AA9E-26D393282A99}"/>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257337335" sldId="273"/>
        </pc:sldMkLst>
        <pc:spChg chg="mod ord">
          <ac:chgData name="Thierno Abdourahmane Balde (tbalde1)" userId="S::thierno_abdourahmane.balde@smail.th-koeln.de::42a706c0-a010-4c2c-a195-9262a22169dc" providerId="AD" clId="Web-{31AD30F6-D9F0-4D77-9BD9-1C43399D1588}" dt="2022-08-12T11:52:55.900" v="225"/>
          <ac:spMkLst>
            <pc:docMk/>
            <pc:sldMk cId="257337335" sldId="273"/>
            <ac:spMk id="2" creationId="{890641B5-CAA8-2B4E-B73B-B1F162360D5D}"/>
          </ac:spMkLst>
        </pc:spChg>
        <pc:spChg chg="mod ord">
          <ac:chgData name="Thierno Abdourahmane Balde (tbalde1)" userId="S::thierno_abdourahmane.balde@smail.th-koeln.de::42a706c0-a010-4c2c-a195-9262a22169dc" providerId="AD" clId="Web-{31AD30F6-D9F0-4D77-9BD9-1C43399D1588}" dt="2022-08-12T11:52:55.900" v="225"/>
          <ac:spMkLst>
            <pc:docMk/>
            <pc:sldMk cId="257337335" sldId="273"/>
            <ac:spMk id="3" creationId="{205AB462-5AD6-874C-B863-0E7FE84D9914}"/>
          </ac:spMkLst>
        </pc:spChg>
        <pc:spChg chg="mod ord">
          <ac:chgData name="Thierno Abdourahmane Balde (tbalde1)" userId="S::thierno_abdourahmane.balde@smail.th-koeln.de::42a706c0-a010-4c2c-a195-9262a22169dc" providerId="AD" clId="Web-{31AD30F6-D9F0-4D77-9BD9-1C43399D1588}" dt="2022-08-12T11:52:55.900" v="225"/>
          <ac:spMkLst>
            <pc:docMk/>
            <pc:sldMk cId="257337335" sldId="273"/>
            <ac:spMk id="4" creationId="{1FD84AD3-B6C0-FA86-5C5F-A5AE6234CE72}"/>
          </ac:spMkLst>
        </pc:spChg>
        <pc:spChg chg="mod ord">
          <ac:chgData name="Thierno Abdourahmane Balde (tbalde1)" userId="S::thierno_abdourahmane.balde@smail.th-koeln.de::42a706c0-a010-4c2c-a195-9262a22169dc" providerId="AD" clId="Web-{31AD30F6-D9F0-4D77-9BD9-1C43399D1588}" dt="2022-08-12T11:52:54.743" v="224"/>
          <ac:spMkLst>
            <pc:docMk/>
            <pc:sldMk cId="257337335" sldId="273"/>
            <ac:spMk id="5" creationId="{2C38EF01-64F1-9ADC-D3F9-11B7D55494F2}"/>
          </ac:spMkLst>
        </pc:spChg>
        <pc:spChg chg="del">
          <ac:chgData name="Thierno Abdourahmane Balde (tbalde1)" userId="S::thierno_abdourahmane.balde@smail.th-koeln.de::42a706c0-a010-4c2c-a195-9262a22169dc" providerId="AD" clId="Web-{31AD30F6-D9F0-4D77-9BD9-1C43399D1588}" dt="2022-08-12T07:07:29.179" v="25"/>
          <ac:spMkLst>
            <pc:docMk/>
            <pc:sldMk cId="257337335" sldId="273"/>
            <ac:spMk id="6" creationId="{783B8D1B-CE33-994F-A19F-0FF332F0BF7E}"/>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3251716971" sldId="274"/>
        </pc:sldMkLst>
        <pc:spChg chg="mod ord">
          <ac:chgData name="Thierno Abdourahmane Balde (tbalde1)" userId="S::thierno_abdourahmane.balde@smail.th-koeln.de::42a706c0-a010-4c2c-a195-9262a22169dc" providerId="AD" clId="Web-{31AD30F6-D9F0-4D77-9BD9-1C43399D1588}" dt="2022-08-12T11:52:55.900" v="225"/>
          <ac:spMkLst>
            <pc:docMk/>
            <pc:sldMk cId="3251716971" sldId="274"/>
            <ac:spMk id="2" creationId="{0DAEF712-2609-F54B-A94E-74D7F3F8BA97}"/>
          </ac:spMkLst>
        </pc:spChg>
        <pc:spChg chg="mod ord">
          <ac:chgData name="Thierno Abdourahmane Balde (tbalde1)" userId="S::thierno_abdourahmane.balde@smail.th-koeln.de::42a706c0-a010-4c2c-a195-9262a22169dc" providerId="AD" clId="Web-{31AD30F6-D9F0-4D77-9BD9-1C43399D1588}" dt="2022-08-12T11:52:55.900" v="225"/>
          <ac:spMkLst>
            <pc:docMk/>
            <pc:sldMk cId="3251716971" sldId="274"/>
            <ac:spMk id="3" creationId="{6CADE2B9-2000-644E-9A6E-E7E0FA73A8CA}"/>
          </ac:spMkLst>
        </pc:spChg>
        <pc:spChg chg="mod ord">
          <ac:chgData name="Thierno Abdourahmane Balde (tbalde1)" userId="S::thierno_abdourahmane.balde@smail.th-koeln.de::42a706c0-a010-4c2c-a195-9262a22169dc" providerId="AD" clId="Web-{31AD30F6-D9F0-4D77-9BD9-1C43399D1588}" dt="2022-08-12T11:52:55.900" v="225"/>
          <ac:spMkLst>
            <pc:docMk/>
            <pc:sldMk cId="3251716971" sldId="274"/>
            <ac:spMk id="4" creationId="{6799DB5D-0A93-DCD3-6571-CC8CA3B58A6A}"/>
          </ac:spMkLst>
        </pc:spChg>
        <pc:spChg chg="mod ord">
          <ac:chgData name="Thierno Abdourahmane Balde (tbalde1)" userId="S::thierno_abdourahmane.balde@smail.th-koeln.de::42a706c0-a010-4c2c-a195-9262a22169dc" providerId="AD" clId="Web-{31AD30F6-D9F0-4D77-9BD9-1C43399D1588}" dt="2022-08-12T11:52:54.743" v="224"/>
          <ac:spMkLst>
            <pc:docMk/>
            <pc:sldMk cId="3251716971" sldId="274"/>
            <ac:spMk id="5" creationId="{901BCFC6-7F79-0D35-1533-2CFD079D8D9E}"/>
          </ac:spMkLst>
        </pc:spChg>
        <pc:spChg chg="del">
          <ac:chgData name="Thierno Abdourahmane Balde (tbalde1)" userId="S::thierno_abdourahmane.balde@smail.th-koeln.de::42a706c0-a010-4c2c-a195-9262a22169dc" providerId="AD" clId="Web-{31AD30F6-D9F0-4D77-9BD9-1C43399D1588}" dt="2022-08-12T07:07:14.506" v="23"/>
          <ac:spMkLst>
            <pc:docMk/>
            <pc:sldMk cId="3251716971" sldId="274"/>
            <ac:spMk id="6" creationId="{292F5B7C-3B2A-ED46-8247-57F2E23F0364}"/>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4291904355" sldId="275"/>
        </pc:sldMkLst>
        <pc:spChg chg="mod ord">
          <ac:chgData name="Thierno Abdourahmane Balde (tbalde1)" userId="S::thierno_abdourahmane.balde@smail.th-koeln.de::42a706c0-a010-4c2c-a195-9262a22169dc" providerId="AD" clId="Web-{31AD30F6-D9F0-4D77-9BD9-1C43399D1588}" dt="2022-08-12T11:52:55.900" v="225"/>
          <ac:spMkLst>
            <pc:docMk/>
            <pc:sldMk cId="4291904355" sldId="275"/>
            <ac:spMk id="2" creationId="{593C80BB-9FF6-744C-927E-C86B7CECB44C}"/>
          </ac:spMkLst>
        </pc:spChg>
        <pc:spChg chg="mod ord">
          <ac:chgData name="Thierno Abdourahmane Balde (tbalde1)" userId="S::thierno_abdourahmane.balde@smail.th-koeln.de::42a706c0-a010-4c2c-a195-9262a22169dc" providerId="AD" clId="Web-{31AD30F6-D9F0-4D77-9BD9-1C43399D1588}" dt="2022-08-12T11:52:55.900" v="225"/>
          <ac:spMkLst>
            <pc:docMk/>
            <pc:sldMk cId="4291904355" sldId="275"/>
            <ac:spMk id="3" creationId="{4194497B-7CB1-8A45-800A-F4329E8DA783}"/>
          </ac:spMkLst>
        </pc:spChg>
        <pc:spChg chg="mod ord">
          <ac:chgData name="Thierno Abdourahmane Balde (tbalde1)" userId="S::thierno_abdourahmane.balde@smail.th-koeln.de::42a706c0-a010-4c2c-a195-9262a22169dc" providerId="AD" clId="Web-{31AD30F6-D9F0-4D77-9BD9-1C43399D1588}" dt="2022-08-12T11:52:55.900" v="225"/>
          <ac:spMkLst>
            <pc:docMk/>
            <pc:sldMk cId="4291904355" sldId="275"/>
            <ac:spMk id="4" creationId="{387A553D-D3D2-9CC4-99DA-38A384BC2FE4}"/>
          </ac:spMkLst>
        </pc:spChg>
        <pc:spChg chg="mod ord">
          <ac:chgData name="Thierno Abdourahmane Balde (tbalde1)" userId="S::thierno_abdourahmane.balde@smail.th-koeln.de::42a706c0-a010-4c2c-a195-9262a22169dc" providerId="AD" clId="Web-{31AD30F6-D9F0-4D77-9BD9-1C43399D1588}" dt="2022-08-12T11:52:54.743" v="224"/>
          <ac:spMkLst>
            <pc:docMk/>
            <pc:sldMk cId="4291904355" sldId="275"/>
            <ac:spMk id="5" creationId="{E161CA95-4A12-6B4F-6ADC-F60F8008BA32}"/>
          </ac:spMkLst>
        </pc:spChg>
        <pc:spChg chg="del">
          <ac:chgData name="Thierno Abdourahmane Balde (tbalde1)" userId="S::thierno_abdourahmane.balde@smail.th-koeln.de::42a706c0-a010-4c2c-a195-9262a22169dc" providerId="AD" clId="Web-{31AD30F6-D9F0-4D77-9BD9-1C43399D1588}" dt="2022-08-12T07:07:36.305" v="26"/>
          <ac:spMkLst>
            <pc:docMk/>
            <pc:sldMk cId="4291904355" sldId="275"/>
            <ac:spMk id="6" creationId="{111A6FC2-89AD-7E47-A104-85190EF34B85}"/>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3336816013" sldId="277"/>
        </pc:sldMkLst>
        <pc:spChg chg="mod ord">
          <ac:chgData name="Thierno Abdourahmane Balde (tbalde1)" userId="S::thierno_abdourahmane.balde@smail.th-koeln.de::42a706c0-a010-4c2c-a195-9262a22169dc" providerId="AD" clId="Web-{31AD30F6-D9F0-4D77-9BD9-1C43399D1588}" dt="2022-08-12T11:52:55.900" v="225"/>
          <ac:spMkLst>
            <pc:docMk/>
            <pc:sldMk cId="3336816013" sldId="277"/>
            <ac:spMk id="2" creationId="{5A26BFE2-671D-104A-BF74-48E6E0D41B93}"/>
          </ac:spMkLst>
        </pc:spChg>
        <pc:spChg chg="mod ord">
          <ac:chgData name="Thierno Abdourahmane Balde (tbalde1)" userId="S::thierno_abdourahmane.balde@smail.th-koeln.de::42a706c0-a010-4c2c-a195-9262a22169dc" providerId="AD" clId="Web-{31AD30F6-D9F0-4D77-9BD9-1C43399D1588}" dt="2022-08-12T11:52:55.900" v="225"/>
          <ac:spMkLst>
            <pc:docMk/>
            <pc:sldMk cId="3336816013" sldId="277"/>
            <ac:spMk id="3" creationId="{81F338B9-921F-C447-84FC-118F4554E461}"/>
          </ac:spMkLst>
        </pc:spChg>
        <pc:spChg chg="mod ord">
          <ac:chgData name="Thierno Abdourahmane Balde (tbalde1)" userId="S::thierno_abdourahmane.balde@smail.th-koeln.de::42a706c0-a010-4c2c-a195-9262a22169dc" providerId="AD" clId="Web-{31AD30F6-D9F0-4D77-9BD9-1C43399D1588}" dt="2022-08-12T11:52:55.900" v="225"/>
          <ac:spMkLst>
            <pc:docMk/>
            <pc:sldMk cId="3336816013" sldId="277"/>
            <ac:spMk id="4" creationId="{8C9EC080-82CD-8597-A839-7EDA512FF6D2}"/>
          </ac:spMkLst>
        </pc:spChg>
        <pc:spChg chg="mod ord">
          <ac:chgData name="Thierno Abdourahmane Balde (tbalde1)" userId="S::thierno_abdourahmane.balde@smail.th-koeln.de::42a706c0-a010-4c2c-a195-9262a22169dc" providerId="AD" clId="Web-{31AD30F6-D9F0-4D77-9BD9-1C43399D1588}" dt="2022-08-12T11:52:54.743" v="224"/>
          <ac:spMkLst>
            <pc:docMk/>
            <pc:sldMk cId="3336816013" sldId="277"/>
            <ac:spMk id="5" creationId="{8CF57565-84B5-296D-7879-9F3B2AEF9309}"/>
          </ac:spMkLst>
        </pc:spChg>
        <pc:spChg chg="del">
          <ac:chgData name="Thierno Abdourahmane Balde (tbalde1)" userId="S::thierno_abdourahmane.balde@smail.th-koeln.de::42a706c0-a010-4c2c-a195-9262a22169dc" providerId="AD" clId="Web-{31AD30F6-D9F0-4D77-9BD9-1C43399D1588}" dt="2022-08-12T07:07:40.196" v="27"/>
          <ac:spMkLst>
            <pc:docMk/>
            <pc:sldMk cId="3336816013" sldId="277"/>
            <ac:spMk id="6" creationId="{276CEF1D-CB87-2C4C-AABF-6FDB06505232}"/>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423809451" sldId="281"/>
        </pc:sldMkLst>
        <pc:spChg chg="mod ord">
          <ac:chgData name="Thierno Abdourahmane Balde (tbalde1)" userId="S::thierno_abdourahmane.balde@smail.th-koeln.de::42a706c0-a010-4c2c-a195-9262a22169dc" providerId="AD" clId="Web-{31AD30F6-D9F0-4D77-9BD9-1C43399D1588}" dt="2022-08-12T11:52:55.900" v="225"/>
          <ac:spMkLst>
            <pc:docMk/>
            <pc:sldMk cId="423809451" sldId="281"/>
            <ac:spMk id="2" creationId="{0818C445-8ECD-EA44-9438-4021049EA294}"/>
          </ac:spMkLst>
        </pc:spChg>
        <pc:spChg chg="mod ord">
          <ac:chgData name="Thierno Abdourahmane Balde (tbalde1)" userId="S::thierno_abdourahmane.balde@smail.th-koeln.de::42a706c0-a010-4c2c-a195-9262a22169dc" providerId="AD" clId="Web-{31AD30F6-D9F0-4D77-9BD9-1C43399D1588}" dt="2022-08-12T11:52:55.900" v="225"/>
          <ac:spMkLst>
            <pc:docMk/>
            <pc:sldMk cId="423809451" sldId="281"/>
            <ac:spMk id="3" creationId="{28CD345E-7428-DF42-B058-1708A566D797}"/>
          </ac:spMkLst>
        </pc:spChg>
        <pc:spChg chg="mod ord">
          <ac:chgData name="Thierno Abdourahmane Balde (tbalde1)" userId="S::thierno_abdourahmane.balde@smail.th-koeln.de::42a706c0-a010-4c2c-a195-9262a22169dc" providerId="AD" clId="Web-{31AD30F6-D9F0-4D77-9BD9-1C43399D1588}" dt="2022-08-12T11:52:55.900" v="225"/>
          <ac:spMkLst>
            <pc:docMk/>
            <pc:sldMk cId="423809451" sldId="281"/>
            <ac:spMk id="4" creationId="{CCD10C1A-6C00-14C8-00CB-52A71B909B20}"/>
          </ac:spMkLst>
        </pc:spChg>
        <pc:spChg chg="mod ord">
          <ac:chgData name="Thierno Abdourahmane Balde (tbalde1)" userId="S::thierno_abdourahmane.balde@smail.th-koeln.de::42a706c0-a010-4c2c-a195-9262a22169dc" providerId="AD" clId="Web-{31AD30F6-D9F0-4D77-9BD9-1C43399D1588}" dt="2022-08-12T11:52:54.743" v="224"/>
          <ac:spMkLst>
            <pc:docMk/>
            <pc:sldMk cId="423809451" sldId="281"/>
            <ac:spMk id="5" creationId="{7BD09BBA-5276-0865-DD5C-671FDF65388D}"/>
          </ac:spMkLst>
        </pc:spChg>
        <pc:spChg chg="del">
          <ac:chgData name="Thierno Abdourahmane Balde (tbalde1)" userId="S::thierno_abdourahmane.balde@smail.th-koeln.de::42a706c0-a010-4c2c-a195-9262a22169dc" providerId="AD" clId="Web-{31AD30F6-D9F0-4D77-9BD9-1C43399D1588}" dt="2022-08-12T07:07:44.665" v="28"/>
          <ac:spMkLst>
            <pc:docMk/>
            <pc:sldMk cId="423809451" sldId="281"/>
            <ac:spMk id="6" creationId="{591575EE-0946-8E43-8D6D-BCBFD75EDA91}"/>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371922943" sldId="282"/>
        </pc:sldMkLst>
        <pc:spChg chg="mod ord">
          <ac:chgData name="Thierno Abdourahmane Balde (tbalde1)" userId="S::thierno_abdourahmane.balde@smail.th-koeln.de::42a706c0-a010-4c2c-a195-9262a22169dc" providerId="AD" clId="Web-{31AD30F6-D9F0-4D77-9BD9-1C43399D1588}" dt="2022-08-12T11:52:55.900" v="225"/>
          <ac:spMkLst>
            <pc:docMk/>
            <pc:sldMk cId="371922943" sldId="282"/>
            <ac:spMk id="2" creationId="{A198311B-7677-314E-AF3E-99E3EEC28D65}"/>
          </ac:spMkLst>
        </pc:spChg>
        <pc:spChg chg="mod ord">
          <ac:chgData name="Thierno Abdourahmane Balde (tbalde1)" userId="S::thierno_abdourahmane.balde@smail.th-koeln.de::42a706c0-a010-4c2c-a195-9262a22169dc" providerId="AD" clId="Web-{31AD30F6-D9F0-4D77-9BD9-1C43399D1588}" dt="2022-08-12T11:52:55.900" v="225"/>
          <ac:spMkLst>
            <pc:docMk/>
            <pc:sldMk cId="371922943" sldId="282"/>
            <ac:spMk id="3" creationId="{F71231C2-99C8-0343-A67C-A5E75B48D3A0}"/>
          </ac:spMkLst>
        </pc:spChg>
        <pc:spChg chg="mod ord">
          <ac:chgData name="Thierno Abdourahmane Balde (tbalde1)" userId="S::thierno_abdourahmane.balde@smail.th-koeln.de::42a706c0-a010-4c2c-a195-9262a22169dc" providerId="AD" clId="Web-{31AD30F6-D9F0-4D77-9BD9-1C43399D1588}" dt="2022-08-12T11:52:55.900" v="225"/>
          <ac:spMkLst>
            <pc:docMk/>
            <pc:sldMk cId="371922943" sldId="282"/>
            <ac:spMk id="4" creationId="{B26A8880-7C91-C861-27D1-7C348A99642A}"/>
          </ac:spMkLst>
        </pc:spChg>
        <pc:spChg chg="mod ord">
          <ac:chgData name="Thierno Abdourahmane Balde (tbalde1)" userId="S::thierno_abdourahmane.balde@smail.th-koeln.de::42a706c0-a010-4c2c-a195-9262a22169dc" providerId="AD" clId="Web-{31AD30F6-D9F0-4D77-9BD9-1C43399D1588}" dt="2022-08-12T11:52:54.743" v="224"/>
          <ac:spMkLst>
            <pc:docMk/>
            <pc:sldMk cId="371922943" sldId="282"/>
            <ac:spMk id="5" creationId="{6A86F864-F6F0-6172-F1C4-7ED7A817B4FD}"/>
          </ac:spMkLst>
        </pc:spChg>
        <pc:spChg chg="del">
          <ac:chgData name="Thierno Abdourahmane Balde (tbalde1)" userId="S::thierno_abdourahmane.balde@smail.th-koeln.de::42a706c0-a010-4c2c-a195-9262a22169dc" providerId="AD" clId="Web-{31AD30F6-D9F0-4D77-9BD9-1C43399D1588}" dt="2022-08-12T07:07:55.181" v="30"/>
          <ac:spMkLst>
            <pc:docMk/>
            <pc:sldMk cId="371922943" sldId="282"/>
            <ac:spMk id="6" creationId="{86E018ED-0490-9442-8827-A340F25CF941}"/>
          </ac:spMkLst>
        </pc:spChg>
      </pc:sldChg>
      <pc:sldChg chg="addSp delSp modSp mod modClrScheme chgLayout">
        <pc:chgData name="Thierno Abdourahmane Balde (tbalde1)" userId="S::thierno_abdourahmane.balde@smail.th-koeln.de::42a706c0-a010-4c2c-a195-9262a22169dc" providerId="AD" clId="Web-{31AD30F6-D9F0-4D77-9BD9-1C43399D1588}" dt="2022-08-12T11:52:55.900" v="225"/>
        <pc:sldMkLst>
          <pc:docMk/>
          <pc:sldMk cId="214863778" sldId="283"/>
        </pc:sldMkLst>
        <pc:spChg chg="mod ord">
          <ac:chgData name="Thierno Abdourahmane Balde (tbalde1)" userId="S::thierno_abdourahmane.balde@smail.th-koeln.de::42a706c0-a010-4c2c-a195-9262a22169dc" providerId="AD" clId="Web-{31AD30F6-D9F0-4D77-9BD9-1C43399D1588}" dt="2022-08-12T11:52:55.900" v="225"/>
          <ac:spMkLst>
            <pc:docMk/>
            <pc:sldMk cId="214863778" sldId="283"/>
            <ac:spMk id="2" creationId="{9F53025C-5606-494F-903E-86B6094330CA}"/>
          </ac:spMkLst>
        </pc:spChg>
        <pc:spChg chg="mod ord">
          <ac:chgData name="Thierno Abdourahmane Balde (tbalde1)" userId="S::thierno_abdourahmane.balde@smail.th-koeln.de::42a706c0-a010-4c2c-a195-9262a22169dc" providerId="AD" clId="Web-{31AD30F6-D9F0-4D77-9BD9-1C43399D1588}" dt="2022-08-12T11:52:55.900" v="225"/>
          <ac:spMkLst>
            <pc:docMk/>
            <pc:sldMk cId="214863778" sldId="283"/>
            <ac:spMk id="3" creationId="{C2651830-2AED-8732-CEAE-3AB17270FDA9}"/>
          </ac:spMkLst>
        </pc:spChg>
        <pc:spChg chg="mod ord">
          <ac:chgData name="Thierno Abdourahmane Balde (tbalde1)" userId="S::thierno_abdourahmane.balde@smail.th-koeln.de::42a706c0-a010-4c2c-a195-9262a22169dc" providerId="AD" clId="Web-{31AD30F6-D9F0-4D77-9BD9-1C43399D1588}" dt="2022-08-12T11:52:54.743" v="224"/>
          <ac:spMkLst>
            <pc:docMk/>
            <pc:sldMk cId="214863778" sldId="283"/>
            <ac:spMk id="4" creationId="{F1046E05-6CA8-7E59-032C-C65BFF1C20FB}"/>
          </ac:spMkLst>
        </pc:spChg>
        <pc:spChg chg="del mod">
          <ac:chgData name="Thierno Abdourahmane Balde (tbalde1)" userId="S::thierno_abdourahmane.balde@smail.th-koeln.de::42a706c0-a010-4c2c-a195-9262a22169dc" providerId="AD" clId="Web-{31AD30F6-D9F0-4D77-9BD9-1C43399D1588}" dt="2022-08-12T07:06:43.097" v="19"/>
          <ac:spMkLst>
            <pc:docMk/>
            <pc:sldMk cId="214863778" sldId="283"/>
            <ac:spMk id="6" creationId="{41D1214A-C843-4440-9EDE-B48E50784283}"/>
          </ac:spMkLst>
        </pc:spChg>
        <pc:spChg chg="add mod ord">
          <ac:chgData name="Thierno Abdourahmane Balde (tbalde1)" userId="S::thierno_abdourahmane.balde@smail.th-koeln.de::42a706c0-a010-4c2c-a195-9262a22169dc" providerId="AD" clId="Web-{31AD30F6-D9F0-4D77-9BD9-1C43399D1588}" dt="2022-08-12T11:52:54.743" v="224"/>
          <ac:spMkLst>
            <pc:docMk/>
            <pc:sldMk cId="214863778" sldId="283"/>
            <ac:spMk id="6" creationId="{96477376-B5E5-6A4D-2936-85C30BE57268}"/>
          </ac:spMkLst>
        </pc:spChg>
        <pc:spChg chg="del">
          <ac:chgData name="Thierno Abdourahmane Balde (tbalde1)" userId="S::thierno_abdourahmane.balde@smail.th-koeln.de::42a706c0-a010-4c2c-a195-9262a22169dc" providerId="AD" clId="Web-{31AD30F6-D9F0-4D77-9BD9-1C43399D1588}" dt="2022-08-12T11:20:09.044" v="168"/>
          <ac:spMkLst>
            <pc:docMk/>
            <pc:sldMk cId="214863778" sldId="283"/>
            <ac:spMk id="7" creationId="{BC68F21B-A308-7D45-8187-B2777F7773EE}"/>
          </ac:spMkLst>
        </pc:spChg>
        <pc:graphicFrameChg chg="add del mod modGraphic">
          <ac:chgData name="Thierno Abdourahmane Balde (tbalde1)" userId="S::thierno_abdourahmane.balde@smail.th-koeln.de::42a706c0-a010-4c2c-a195-9262a22169dc" providerId="AD" clId="Web-{31AD30F6-D9F0-4D77-9BD9-1C43399D1588}" dt="2022-08-12T07:13:36.506" v="55"/>
          <ac:graphicFrameMkLst>
            <pc:docMk/>
            <pc:sldMk cId="214863778" sldId="283"/>
            <ac:graphicFrameMk id="5" creationId="{7E617DDF-E934-69D3-D953-4DD8C213F69E}"/>
          </ac:graphicFrameMkLst>
        </pc:graphicFrameChg>
        <pc:picChg chg="mod">
          <ac:chgData name="Thierno Abdourahmane Balde (tbalde1)" userId="S::thierno_abdourahmane.balde@smail.th-koeln.de::42a706c0-a010-4c2c-a195-9262a22169dc" providerId="AD" clId="Web-{31AD30F6-D9F0-4D77-9BD9-1C43399D1588}" dt="2022-08-12T11:52:55.900" v="225"/>
          <ac:picMkLst>
            <pc:docMk/>
            <pc:sldMk cId="214863778" sldId="283"/>
            <ac:picMk id="9" creationId="{AE5D5260-5C17-F043-9DD3-6F536F5B2D53}"/>
          </ac:picMkLst>
        </pc:pic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960256724" sldId="284"/>
        </pc:sldMkLst>
        <pc:spChg chg="mod ord">
          <ac:chgData name="Thierno Abdourahmane Balde (tbalde1)" userId="S::thierno_abdourahmane.balde@smail.th-koeln.de::42a706c0-a010-4c2c-a195-9262a22169dc" providerId="AD" clId="Web-{31AD30F6-D9F0-4D77-9BD9-1C43399D1588}" dt="2022-08-12T11:52:55.900" v="225"/>
          <ac:spMkLst>
            <pc:docMk/>
            <pc:sldMk cId="960256724" sldId="284"/>
            <ac:spMk id="2" creationId="{8EC305B5-FB5C-FC4A-8C46-2019A7E24474}"/>
          </ac:spMkLst>
        </pc:spChg>
        <pc:spChg chg="mod ord">
          <ac:chgData name="Thierno Abdourahmane Balde (tbalde1)" userId="S::thierno_abdourahmane.balde@smail.th-koeln.de::42a706c0-a010-4c2c-a195-9262a22169dc" providerId="AD" clId="Web-{31AD30F6-D9F0-4D77-9BD9-1C43399D1588}" dt="2022-08-12T11:52:55.900" v="225"/>
          <ac:spMkLst>
            <pc:docMk/>
            <pc:sldMk cId="960256724" sldId="284"/>
            <ac:spMk id="3" creationId="{5A56CA72-F7A8-E580-2962-E838CDCEFFA3}"/>
          </ac:spMkLst>
        </pc:spChg>
        <pc:spChg chg="mod ord">
          <ac:chgData name="Thierno Abdourahmane Balde (tbalde1)" userId="S::thierno_abdourahmane.balde@smail.th-koeln.de::42a706c0-a010-4c2c-a195-9262a22169dc" providerId="AD" clId="Web-{31AD30F6-D9F0-4D77-9BD9-1C43399D1588}" dt="2022-08-12T11:52:54.743" v="224"/>
          <ac:spMkLst>
            <pc:docMk/>
            <pc:sldMk cId="960256724" sldId="284"/>
            <ac:spMk id="4" creationId="{68CEDE12-18B0-4E40-4F13-45C90C8BC472}"/>
          </ac:spMkLst>
        </pc:spChg>
        <pc:spChg chg="del">
          <ac:chgData name="Thierno Abdourahmane Balde (tbalde1)" userId="S::thierno_abdourahmane.balde@smail.th-koeln.de::42a706c0-a010-4c2c-a195-9262a22169dc" providerId="AD" clId="Web-{31AD30F6-D9F0-4D77-9BD9-1C43399D1588}" dt="2022-08-12T07:08:08.901" v="33"/>
          <ac:spMkLst>
            <pc:docMk/>
            <pc:sldMk cId="960256724" sldId="284"/>
            <ac:spMk id="6" creationId="{2DAD0C85-E67E-A34D-BE49-24D067F5969A}"/>
          </ac:spMkLst>
        </pc:spChg>
        <pc:picChg chg="mod ord">
          <ac:chgData name="Thierno Abdourahmane Balde (tbalde1)" userId="S::thierno_abdourahmane.balde@smail.th-koeln.de::42a706c0-a010-4c2c-a195-9262a22169dc" providerId="AD" clId="Web-{31AD30F6-D9F0-4D77-9BD9-1C43399D1588}" dt="2022-08-12T11:52:55.900" v="225"/>
          <ac:picMkLst>
            <pc:docMk/>
            <pc:sldMk cId="960256724" sldId="284"/>
            <ac:picMk id="5" creationId="{11A0EB47-05E1-6643-8EF7-CF8782A05C44}"/>
          </ac:picMkLst>
        </pc:pic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4196067513" sldId="286"/>
        </pc:sldMkLst>
        <pc:spChg chg="mod ord">
          <ac:chgData name="Thierno Abdourahmane Balde (tbalde1)" userId="S::thierno_abdourahmane.balde@smail.th-koeln.de::42a706c0-a010-4c2c-a195-9262a22169dc" providerId="AD" clId="Web-{31AD30F6-D9F0-4D77-9BD9-1C43399D1588}" dt="2022-08-12T11:52:55.900" v="225"/>
          <ac:spMkLst>
            <pc:docMk/>
            <pc:sldMk cId="4196067513" sldId="286"/>
            <ac:spMk id="2" creationId="{0142C2A1-0E5D-574C-B9BF-9E6108231182}"/>
          </ac:spMkLst>
        </pc:spChg>
        <pc:spChg chg="mod ord">
          <ac:chgData name="Thierno Abdourahmane Balde (tbalde1)" userId="S::thierno_abdourahmane.balde@smail.th-koeln.de::42a706c0-a010-4c2c-a195-9262a22169dc" providerId="AD" clId="Web-{31AD30F6-D9F0-4D77-9BD9-1C43399D1588}" dt="2022-08-12T11:52:55.900" v="225"/>
          <ac:spMkLst>
            <pc:docMk/>
            <pc:sldMk cId="4196067513" sldId="286"/>
            <ac:spMk id="3" creationId="{811C23D2-2329-EB4C-8A7A-E836306E434A}"/>
          </ac:spMkLst>
        </pc:spChg>
        <pc:spChg chg="mod ord">
          <ac:chgData name="Thierno Abdourahmane Balde (tbalde1)" userId="S::thierno_abdourahmane.balde@smail.th-koeln.de::42a706c0-a010-4c2c-a195-9262a22169dc" providerId="AD" clId="Web-{31AD30F6-D9F0-4D77-9BD9-1C43399D1588}" dt="2022-08-12T11:52:55.900" v="225"/>
          <ac:spMkLst>
            <pc:docMk/>
            <pc:sldMk cId="4196067513" sldId="286"/>
            <ac:spMk id="4" creationId="{940C7654-8000-8C67-00B3-E656AC466EDB}"/>
          </ac:spMkLst>
        </pc:spChg>
        <pc:spChg chg="mod ord">
          <ac:chgData name="Thierno Abdourahmane Balde (tbalde1)" userId="S::thierno_abdourahmane.balde@smail.th-koeln.de::42a706c0-a010-4c2c-a195-9262a22169dc" providerId="AD" clId="Web-{31AD30F6-D9F0-4D77-9BD9-1C43399D1588}" dt="2022-08-12T11:52:54.743" v="224"/>
          <ac:spMkLst>
            <pc:docMk/>
            <pc:sldMk cId="4196067513" sldId="286"/>
            <ac:spMk id="5" creationId="{6E06885E-09A9-C589-DE9C-A8D5B809C86C}"/>
          </ac:spMkLst>
        </pc:spChg>
        <pc:spChg chg="del">
          <ac:chgData name="Thierno Abdourahmane Balde (tbalde1)" userId="S::thierno_abdourahmane.balde@smail.th-koeln.de::42a706c0-a010-4c2c-a195-9262a22169dc" providerId="AD" clId="Web-{31AD30F6-D9F0-4D77-9BD9-1C43399D1588}" dt="2022-08-12T07:08:12.886" v="34"/>
          <ac:spMkLst>
            <pc:docMk/>
            <pc:sldMk cId="4196067513" sldId="286"/>
            <ac:spMk id="6" creationId="{4A624813-D836-0B43-9F76-7A59B476E548}"/>
          </ac:spMkLst>
        </pc:spChg>
      </pc:sldChg>
      <pc:sldChg chg="addSp delSp modSp mod modClrScheme chgLayout">
        <pc:chgData name="Thierno Abdourahmane Balde (tbalde1)" userId="S::thierno_abdourahmane.balde@smail.th-koeln.de::42a706c0-a010-4c2c-a195-9262a22169dc" providerId="AD" clId="Web-{31AD30F6-D9F0-4D77-9BD9-1C43399D1588}" dt="2022-08-12T11:52:55.900" v="225"/>
        <pc:sldMkLst>
          <pc:docMk/>
          <pc:sldMk cId="1446607075" sldId="287"/>
        </pc:sldMkLst>
        <pc:spChg chg="mod ord">
          <ac:chgData name="Thierno Abdourahmane Balde (tbalde1)" userId="S::thierno_abdourahmane.balde@smail.th-koeln.de::42a706c0-a010-4c2c-a195-9262a22169dc" providerId="AD" clId="Web-{31AD30F6-D9F0-4D77-9BD9-1C43399D1588}" dt="2022-08-12T11:52:55.900" v="225"/>
          <ac:spMkLst>
            <pc:docMk/>
            <pc:sldMk cId="1446607075" sldId="287"/>
            <ac:spMk id="2" creationId="{53C6A451-40EF-1DE0-0784-4EFDCDC0576D}"/>
          </ac:spMkLst>
        </pc:spChg>
        <pc:spChg chg="mod ord">
          <ac:chgData name="Thierno Abdourahmane Balde (tbalde1)" userId="S::thierno_abdourahmane.balde@smail.th-koeln.de::42a706c0-a010-4c2c-a195-9262a22169dc" providerId="AD" clId="Web-{31AD30F6-D9F0-4D77-9BD9-1C43399D1588}" dt="2022-08-12T11:52:54.743" v="224"/>
          <ac:spMkLst>
            <pc:docMk/>
            <pc:sldMk cId="1446607075" sldId="287"/>
            <ac:spMk id="3" creationId="{D165B965-329C-BCFA-91CA-0DCD711FEB1D}"/>
          </ac:spMkLst>
        </pc:spChg>
        <pc:spChg chg="del">
          <ac:chgData name="Thierno Abdourahmane Balde (tbalde1)" userId="S::thierno_abdourahmane.balde@smail.th-koeln.de::42a706c0-a010-4c2c-a195-9262a22169dc" providerId="AD" clId="Web-{31AD30F6-D9F0-4D77-9BD9-1C43399D1588}" dt="2022-08-12T07:05:31.388" v="9"/>
          <ac:spMkLst>
            <pc:docMk/>
            <pc:sldMk cId="1446607075" sldId="287"/>
            <ac:spMk id="4" creationId="{A94F7C02-894B-9943-BB7E-E2B575BEA9A1}"/>
          </ac:spMkLst>
        </pc:spChg>
        <pc:spChg chg="add mod ord">
          <ac:chgData name="Thierno Abdourahmane Balde (tbalde1)" userId="S::thierno_abdourahmane.balde@smail.th-koeln.de::42a706c0-a010-4c2c-a195-9262a22169dc" providerId="AD" clId="Web-{31AD30F6-D9F0-4D77-9BD9-1C43399D1588}" dt="2022-08-12T11:52:54.743" v="224"/>
          <ac:spMkLst>
            <pc:docMk/>
            <pc:sldMk cId="1446607075" sldId="287"/>
            <ac:spMk id="5" creationId="{0A1C91F1-4B81-ECD2-590C-1A9DFCCF6C31}"/>
          </ac:spMkLst>
        </pc:spChg>
        <pc:spChg chg="del mod ord">
          <ac:chgData name="Thierno Abdourahmane Balde (tbalde1)" userId="S::thierno_abdourahmane.balde@smail.th-koeln.de::42a706c0-a010-4c2c-a195-9262a22169dc" providerId="AD" clId="Web-{31AD30F6-D9F0-4D77-9BD9-1C43399D1588}" dt="2022-08-12T11:15:23.879" v="112"/>
          <ac:spMkLst>
            <pc:docMk/>
            <pc:sldMk cId="1446607075" sldId="287"/>
            <ac:spMk id="8" creationId="{5746FD26-9523-D949-95DC-4135915B991B}"/>
          </ac:spMkLst>
        </pc:spChg>
        <pc:graphicFrameChg chg="add mod modGraphic">
          <ac:chgData name="Thierno Abdourahmane Balde (tbalde1)" userId="S::thierno_abdourahmane.balde@smail.th-koeln.de::42a706c0-a010-4c2c-a195-9262a22169dc" providerId="AD" clId="Web-{31AD30F6-D9F0-4D77-9BD9-1C43399D1588}" dt="2022-08-12T11:52:55.900" v="225"/>
          <ac:graphicFrameMkLst>
            <pc:docMk/>
            <pc:sldMk cId="1446607075" sldId="287"/>
            <ac:graphicFrameMk id="6" creationId="{40CFE60C-E320-2947-35CD-D93F607A0FF3}"/>
          </ac:graphicFrameMkLst>
        </pc:graphicFrameChg>
        <pc:picChg chg="del">
          <ac:chgData name="Thierno Abdourahmane Balde (tbalde1)" userId="S::thierno_abdourahmane.balde@smail.th-koeln.de::42a706c0-a010-4c2c-a195-9262a22169dc" providerId="AD" clId="Web-{31AD30F6-D9F0-4D77-9BD9-1C43399D1588}" dt="2022-08-12T07:21:43.717" v="102"/>
          <ac:picMkLst>
            <pc:docMk/>
            <pc:sldMk cId="1446607075" sldId="287"/>
            <ac:picMk id="10" creationId="{6F7DE892-5124-C844-80CB-8D710EBB2AD3}"/>
          </ac:picMkLst>
        </pc:picChg>
      </pc:sldChg>
      <pc:sldChg chg="addSp delSp modSp mod modClrScheme chgLayout">
        <pc:chgData name="Thierno Abdourahmane Balde (tbalde1)" userId="S::thierno_abdourahmane.balde@smail.th-koeln.de::42a706c0-a010-4c2c-a195-9262a22169dc" providerId="AD" clId="Web-{31AD30F6-D9F0-4D77-9BD9-1C43399D1588}" dt="2022-08-12T11:52:55.900" v="225"/>
        <pc:sldMkLst>
          <pc:docMk/>
          <pc:sldMk cId="3463664398" sldId="288"/>
        </pc:sldMkLst>
        <pc:spChg chg="mod ord">
          <ac:chgData name="Thierno Abdourahmane Balde (tbalde1)" userId="S::thierno_abdourahmane.balde@smail.th-koeln.de::42a706c0-a010-4c2c-a195-9262a22169dc" providerId="AD" clId="Web-{31AD30F6-D9F0-4D77-9BD9-1C43399D1588}" dt="2022-08-12T11:52:55.900" v="225"/>
          <ac:spMkLst>
            <pc:docMk/>
            <pc:sldMk cId="3463664398" sldId="288"/>
            <ac:spMk id="2" creationId="{41BB77E3-1FCB-6448-8A17-7FBBD6520363}"/>
          </ac:spMkLst>
        </pc:spChg>
        <pc:spChg chg="del">
          <ac:chgData name="Thierno Abdourahmane Balde (tbalde1)" userId="S::thierno_abdourahmane.balde@smail.th-koeln.de::42a706c0-a010-4c2c-a195-9262a22169dc" providerId="AD" clId="Web-{31AD30F6-D9F0-4D77-9BD9-1C43399D1588}" dt="2022-08-12T11:19:21.308" v="166"/>
          <ac:spMkLst>
            <pc:docMk/>
            <pc:sldMk cId="3463664398" sldId="288"/>
            <ac:spMk id="3" creationId="{F6049879-368B-4B4B-8D4A-A0861B5F172D}"/>
          </ac:spMkLst>
        </pc:spChg>
        <pc:spChg chg="del">
          <ac:chgData name="Thierno Abdourahmane Balde (tbalde1)" userId="S::thierno_abdourahmane.balde@smail.th-koeln.de::42a706c0-a010-4c2c-a195-9262a22169dc" providerId="AD" clId="Web-{31AD30F6-D9F0-4D77-9BD9-1C43399D1588}" dt="2022-08-12T07:13:50.444" v="59"/>
          <ac:spMkLst>
            <pc:docMk/>
            <pc:sldMk cId="3463664398" sldId="288"/>
            <ac:spMk id="4" creationId="{FF61B62F-C61F-7942-A352-7E33C8166D5F}"/>
          </ac:spMkLst>
        </pc:spChg>
        <pc:spChg chg="mod ord">
          <ac:chgData name="Thierno Abdourahmane Balde (tbalde1)" userId="S::thierno_abdourahmane.balde@smail.th-koeln.de::42a706c0-a010-4c2c-a195-9262a22169dc" providerId="AD" clId="Web-{31AD30F6-D9F0-4D77-9BD9-1C43399D1588}" dt="2022-08-12T11:52:55.900" v="225"/>
          <ac:spMkLst>
            <pc:docMk/>
            <pc:sldMk cId="3463664398" sldId="288"/>
            <ac:spMk id="6" creationId="{37858838-D344-A083-C80F-C1FEBF810F9E}"/>
          </ac:spMkLst>
        </pc:spChg>
        <pc:spChg chg="mod ord">
          <ac:chgData name="Thierno Abdourahmane Balde (tbalde1)" userId="S::thierno_abdourahmane.balde@smail.th-koeln.de::42a706c0-a010-4c2c-a195-9262a22169dc" providerId="AD" clId="Web-{31AD30F6-D9F0-4D77-9BD9-1C43399D1588}" dt="2022-08-12T11:52:54.743" v="224"/>
          <ac:spMkLst>
            <pc:docMk/>
            <pc:sldMk cId="3463664398" sldId="288"/>
            <ac:spMk id="7" creationId="{12B8F9F3-4A53-2B26-A8CB-38D9D91BF35B}"/>
          </ac:spMkLst>
        </pc:spChg>
        <pc:spChg chg="del">
          <ac:chgData name="Thierno Abdourahmane Balde (tbalde1)" userId="S::thierno_abdourahmane.balde@smail.th-koeln.de::42a706c0-a010-4c2c-a195-9262a22169dc" providerId="AD" clId="Web-{31AD30F6-D9F0-4D77-9BD9-1C43399D1588}" dt="2022-08-12T07:06:04.313" v="14"/>
          <ac:spMkLst>
            <pc:docMk/>
            <pc:sldMk cId="3463664398" sldId="288"/>
            <ac:spMk id="9" creationId="{117E5782-4BE6-0E47-99E0-BE24CF9005D4}"/>
          </ac:spMkLst>
        </pc:spChg>
        <pc:spChg chg="add del mod">
          <ac:chgData name="Thierno Abdourahmane Balde (tbalde1)" userId="S::thierno_abdourahmane.balde@smail.th-koeln.de::42a706c0-a010-4c2c-a195-9262a22169dc" providerId="AD" clId="Web-{31AD30F6-D9F0-4D77-9BD9-1C43399D1588}" dt="2022-08-12T11:19:28.746" v="167"/>
          <ac:spMkLst>
            <pc:docMk/>
            <pc:sldMk cId="3463664398" sldId="288"/>
            <ac:spMk id="19" creationId="{1D3823FB-81E6-1BA8-2E1B-E0A588BED15D}"/>
          </ac:spMkLst>
        </pc:spChg>
        <pc:graphicFrameChg chg="add mod modGraphic">
          <ac:chgData name="Thierno Abdourahmane Balde (tbalde1)" userId="S::thierno_abdourahmane.balde@smail.th-koeln.de::42a706c0-a010-4c2c-a195-9262a22169dc" providerId="AD" clId="Web-{31AD30F6-D9F0-4D77-9BD9-1C43399D1588}" dt="2022-08-12T11:52:55.900" v="225"/>
          <ac:graphicFrameMkLst>
            <pc:docMk/>
            <pc:sldMk cId="3463664398" sldId="288"/>
            <ac:graphicFrameMk id="8" creationId="{A78D042C-90BD-AC6F-9B6D-20ABD9B433D4}"/>
          </ac:graphicFrameMkLst>
        </pc:graphicFrameChg>
        <pc:picChg chg="del mod">
          <ac:chgData name="Thierno Abdourahmane Balde (tbalde1)" userId="S::thierno_abdourahmane.balde@smail.th-koeln.de::42a706c0-a010-4c2c-a195-9262a22169dc" providerId="AD" clId="Web-{31AD30F6-D9F0-4D77-9BD9-1C43399D1588}" dt="2022-08-12T07:21:15.668" v="99"/>
          <ac:picMkLst>
            <pc:docMk/>
            <pc:sldMk cId="3463664398" sldId="288"/>
            <ac:picMk id="5" creationId="{5D8DF2A3-D221-AE4D-8C48-B1D91616266E}"/>
          </ac:picMkLst>
        </pc:picChg>
      </pc:sldChg>
      <pc:sldChg chg="modSp mod modClrScheme chgLayout">
        <pc:chgData name="Thierno Abdourahmane Balde (tbalde1)" userId="S::thierno_abdourahmane.balde@smail.th-koeln.de::42a706c0-a010-4c2c-a195-9262a22169dc" providerId="AD" clId="Web-{31AD30F6-D9F0-4D77-9BD9-1C43399D1588}" dt="2022-08-12T11:52:55.900" v="225"/>
        <pc:sldMkLst>
          <pc:docMk/>
          <pc:sldMk cId="3728236488" sldId="289"/>
        </pc:sldMkLst>
        <pc:spChg chg="mod ord">
          <ac:chgData name="Thierno Abdourahmane Balde (tbalde1)" userId="S::thierno_abdourahmane.balde@smail.th-koeln.de::42a706c0-a010-4c2c-a195-9262a22169dc" providerId="AD" clId="Web-{31AD30F6-D9F0-4D77-9BD9-1C43399D1588}" dt="2022-08-12T11:52:55.900" v="225"/>
          <ac:spMkLst>
            <pc:docMk/>
            <pc:sldMk cId="3728236488" sldId="289"/>
            <ac:spMk id="2" creationId="{E497F255-66C8-2841-9970-E7AC0759FEBB}"/>
          </ac:spMkLst>
        </pc:spChg>
        <pc:spChg chg="mod ord">
          <ac:chgData name="Thierno Abdourahmane Balde (tbalde1)" userId="S::thierno_abdourahmane.balde@smail.th-koeln.de::42a706c0-a010-4c2c-a195-9262a22169dc" providerId="AD" clId="Web-{31AD30F6-D9F0-4D77-9BD9-1C43399D1588}" dt="2022-08-12T11:52:55.900" v="225"/>
          <ac:spMkLst>
            <pc:docMk/>
            <pc:sldMk cId="3728236488" sldId="289"/>
            <ac:spMk id="3" creationId="{07377EEE-B0FC-F341-1B89-273BAD5B6A4E}"/>
          </ac:spMkLst>
        </pc:spChg>
        <pc:spChg chg="mod ord">
          <ac:chgData name="Thierno Abdourahmane Balde (tbalde1)" userId="S::thierno_abdourahmane.balde@smail.th-koeln.de::42a706c0-a010-4c2c-a195-9262a22169dc" providerId="AD" clId="Web-{31AD30F6-D9F0-4D77-9BD9-1C43399D1588}" dt="2022-08-12T11:52:54.743" v="224"/>
          <ac:spMkLst>
            <pc:docMk/>
            <pc:sldMk cId="3728236488" sldId="289"/>
            <ac:spMk id="4" creationId="{EB6CE742-F0B3-E8A4-AECB-67EBD17C1307}"/>
          </ac:spMkLst>
        </pc:spChg>
        <pc:spChg chg="mod ord">
          <ac:chgData name="Thierno Abdourahmane Balde (tbalde1)" userId="S::thierno_abdourahmane.balde@smail.th-koeln.de::42a706c0-a010-4c2c-a195-9262a22169dc" providerId="AD" clId="Web-{31AD30F6-D9F0-4D77-9BD9-1C43399D1588}" dt="2022-08-12T11:52:55.900" v="225"/>
          <ac:spMkLst>
            <pc:docMk/>
            <pc:sldMk cId="3728236488" sldId="289"/>
            <ac:spMk id="5" creationId="{8766F79C-B1C1-B714-8B3A-2241450CC160}"/>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3340991918" sldId="290"/>
        </pc:sldMkLst>
        <pc:spChg chg="mod ord">
          <ac:chgData name="Thierno Abdourahmane Balde (tbalde1)" userId="S::thierno_abdourahmane.balde@smail.th-koeln.de::42a706c0-a010-4c2c-a195-9262a22169dc" providerId="AD" clId="Web-{31AD30F6-D9F0-4D77-9BD9-1C43399D1588}" dt="2022-08-12T11:52:55.900" v="225"/>
          <ac:spMkLst>
            <pc:docMk/>
            <pc:sldMk cId="3340991918" sldId="290"/>
            <ac:spMk id="2" creationId="{9314620E-1AF1-3748-874F-C73F3740B437}"/>
          </ac:spMkLst>
        </pc:spChg>
        <pc:spChg chg="mod ord">
          <ac:chgData name="Thierno Abdourahmane Balde (tbalde1)" userId="S::thierno_abdourahmane.balde@smail.th-koeln.de::42a706c0-a010-4c2c-a195-9262a22169dc" providerId="AD" clId="Web-{31AD30F6-D9F0-4D77-9BD9-1C43399D1588}" dt="2022-08-12T11:52:55.900" v="225"/>
          <ac:spMkLst>
            <pc:docMk/>
            <pc:sldMk cId="3340991918" sldId="290"/>
            <ac:spMk id="3" creationId="{01E308F9-7319-BB4E-B169-5FF0C3D5641C}"/>
          </ac:spMkLst>
        </pc:spChg>
        <pc:spChg chg="mod ord">
          <ac:chgData name="Thierno Abdourahmane Balde (tbalde1)" userId="S::thierno_abdourahmane.balde@smail.th-koeln.de::42a706c0-a010-4c2c-a195-9262a22169dc" providerId="AD" clId="Web-{31AD30F6-D9F0-4D77-9BD9-1C43399D1588}" dt="2022-08-12T11:52:55.900" v="225"/>
          <ac:spMkLst>
            <pc:docMk/>
            <pc:sldMk cId="3340991918" sldId="290"/>
            <ac:spMk id="4" creationId="{E4DC199D-2430-E98F-B542-3FD467A5D947}"/>
          </ac:spMkLst>
        </pc:spChg>
        <pc:spChg chg="mod ord">
          <ac:chgData name="Thierno Abdourahmane Balde (tbalde1)" userId="S::thierno_abdourahmane.balde@smail.th-koeln.de::42a706c0-a010-4c2c-a195-9262a22169dc" providerId="AD" clId="Web-{31AD30F6-D9F0-4D77-9BD9-1C43399D1588}" dt="2022-08-12T11:52:54.743" v="224"/>
          <ac:spMkLst>
            <pc:docMk/>
            <pc:sldMk cId="3340991918" sldId="290"/>
            <ac:spMk id="5" creationId="{1B2CDD3F-6DE5-5B88-AA86-E5D44B4B41DA}"/>
          </ac:spMkLst>
        </pc:spChg>
        <pc:spChg chg="del mod">
          <ac:chgData name="Thierno Abdourahmane Balde (tbalde1)" userId="S::thierno_abdourahmane.balde@smail.th-koeln.de::42a706c0-a010-4c2c-a195-9262a22169dc" providerId="AD" clId="Web-{31AD30F6-D9F0-4D77-9BD9-1C43399D1588}" dt="2022-08-12T07:04:57.933" v="2"/>
          <ac:spMkLst>
            <pc:docMk/>
            <pc:sldMk cId="3340991918" sldId="290"/>
            <ac:spMk id="8" creationId="{F11CA3EE-9DF0-CD4C-A118-549D53827CD5}"/>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3628102740" sldId="291"/>
        </pc:sldMkLst>
        <pc:spChg chg="mod ord">
          <ac:chgData name="Thierno Abdourahmane Balde (tbalde1)" userId="S::thierno_abdourahmane.balde@smail.th-koeln.de::42a706c0-a010-4c2c-a195-9262a22169dc" providerId="AD" clId="Web-{31AD30F6-D9F0-4D77-9BD9-1C43399D1588}" dt="2022-08-12T11:52:55.900" v="225"/>
          <ac:spMkLst>
            <pc:docMk/>
            <pc:sldMk cId="3628102740" sldId="291"/>
            <ac:spMk id="2" creationId="{2394E0A7-FECC-AC45-BE98-6D7D88B70FFF}"/>
          </ac:spMkLst>
        </pc:spChg>
        <pc:spChg chg="mod ord">
          <ac:chgData name="Thierno Abdourahmane Balde (tbalde1)" userId="S::thierno_abdourahmane.balde@smail.th-koeln.de::42a706c0-a010-4c2c-a195-9262a22169dc" providerId="AD" clId="Web-{31AD30F6-D9F0-4D77-9BD9-1C43399D1588}" dt="2022-08-12T11:52:55.900" v="225"/>
          <ac:spMkLst>
            <pc:docMk/>
            <pc:sldMk cId="3628102740" sldId="291"/>
            <ac:spMk id="3" creationId="{266A11DC-A746-5249-BCE4-8422902F075C}"/>
          </ac:spMkLst>
        </pc:spChg>
        <pc:spChg chg="mod ord">
          <ac:chgData name="Thierno Abdourahmane Balde (tbalde1)" userId="S::thierno_abdourahmane.balde@smail.th-koeln.de::42a706c0-a010-4c2c-a195-9262a22169dc" providerId="AD" clId="Web-{31AD30F6-D9F0-4D77-9BD9-1C43399D1588}" dt="2022-08-12T11:52:55.900" v="225"/>
          <ac:spMkLst>
            <pc:docMk/>
            <pc:sldMk cId="3628102740" sldId="291"/>
            <ac:spMk id="4" creationId="{403B807D-8B61-138F-6995-F3753CD89E90}"/>
          </ac:spMkLst>
        </pc:spChg>
        <pc:spChg chg="mod ord">
          <ac:chgData name="Thierno Abdourahmane Balde (tbalde1)" userId="S::thierno_abdourahmane.balde@smail.th-koeln.de::42a706c0-a010-4c2c-a195-9262a22169dc" providerId="AD" clId="Web-{31AD30F6-D9F0-4D77-9BD9-1C43399D1588}" dt="2022-08-12T11:52:54.743" v="224"/>
          <ac:spMkLst>
            <pc:docMk/>
            <pc:sldMk cId="3628102740" sldId="291"/>
            <ac:spMk id="5" creationId="{733634A4-0447-54EB-C545-F7A713DE4467}"/>
          </ac:spMkLst>
        </pc:spChg>
        <pc:spChg chg="del">
          <ac:chgData name="Thierno Abdourahmane Balde (tbalde1)" userId="S::thierno_abdourahmane.balde@smail.th-koeln.de::42a706c0-a010-4c2c-a195-9262a22169dc" providerId="AD" clId="Web-{31AD30F6-D9F0-4D77-9BD9-1C43399D1588}" dt="2022-08-12T07:05:04.292" v="3"/>
          <ac:spMkLst>
            <pc:docMk/>
            <pc:sldMk cId="3628102740" sldId="291"/>
            <ac:spMk id="7" creationId="{4D0A9DAF-21B2-E24A-B24D-9353168761E7}"/>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3773393065" sldId="292"/>
        </pc:sldMkLst>
        <pc:spChg chg="mod ord">
          <ac:chgData name="Thierno Abdourahmane Balde (tbalde1)" userId="S::thierno_abdourahmane.balde@smail.th-koeln.de::42a706c0-a010-4c2c-a195-9262a22169dc" providerId="AD" clId="Web-{31AD30F6-D9F0-4D77-9BD9-1C43399D1588}" dt="2022-08-12T11:52:55.900" v="225"/>
          <ac:spMkLst>
            <pc:docMk/>
            <pc:sldMk cId="3773393065" sldId="292"/>
            <ac:spMk id="2" creationId="{2CFFD4BF-D623-5547-9EE4-4CED8A68D6ED}"/>
          </ac:spMkLst>
        </pc:spChg>
        <pc:spChg chg="mod ord">
          <ac:chgData name="Thierno Abdourahmane Balde (tbalde1)" userId="S::thierno_abdourahmane.balde@smail.th-koeln.de::42a706c0-a010-4c2c-a195-9262a22169dc" providerId="AD" clId="Web-{31AD30F6-D9F0-4D77-9BD9-1C43399D1588}" dt="2022-08-12T11:52:55.900" v="225"/>
          <ac:spMkLst>
            <pc:docMk/>
            <pc:sldMk cId="3773393065" sldId="292"/>
            <ac:spMk id="3" creationId="{99C827EC-9C9A-E84F-AC8A-975C68225941}"/>
          </ac:spMkLst>
        </pc:spChg>
        <pc:spChg chg="mod ord">
          <ac:chgData name="Thierno Abdourahmane Balde (tbalde1)" userId="S::thierno_abdourahmane.balde@smail.th-koeln.de::42a706c0-a010-4c2c-a195-9262a22169dc" providerId="AD" clId="Web-{31AD30F6-D9F0-4D77-9BD9-1C43399D1588}" dt="2022-08-12T11:52:55.900" v="225"/>
          <ac:spMkLst>
            <pc:docMk/>
            <pc:sldMk cId="3773393065" sldId="292"/>
            <ac:spMk id="4" creationId="{E3F8AF66-4717-D221-C9FE-ADB45FFC7F73}"/>
          </ac:spMkLst>
        </pc:spChg>
        <pc:spChg chg="mod ord">
          <ac:chgData name="Thierno Abdourahmane Balde (tbalde1)" userId="S::thierno_abdourahmane.balde@smail.th-koeln.de::42a706c0-a010-4c2c-a195-9262a22169dc" providerId="AD" clId="Web-{31AD30F6-D9F0-4D77-9BD9-1C43399D1588}" dt="2022-08-12T11:52:54.743" v="224"/>
          <ac:spMkLst>
            <pc:docMk/>
            <pc:sldMk cId="3773393065" sldId="292"/>
            <ac:spMk id="5" creationId="{DDE9C08E-F4F4-3324-5A74-9800ACE1326B}"/>
          </ac:spMkLst>
        </pc:spChg>
        <pc:spChg chg="del">
          <ac:chgData name="Thierno Abdourahmane Balde (tbalde1)" userId="S::thierno_abdourahmane.balde@smail.th-koeln.de::42a706c0-a010-4c2c-a195-9262a22169dc" providerId="AD" clId="Web-{31AD30F6-D9F0-4D77-9BD9-1C43399D1588}" dt="2022-08-12T07:05:26.450" v="8"/>
          <ac:spMkLst>
            <pc:docMk/>
            <pc:sldMk cId="3773393065" sldId="292"/>
            <ac:spMk id="6" creationId="{B6FD02C9-F794-314C-A10D-11190DE0D545}"/>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3431130594" sldId="293"/>
        </pc:sldMkLst>
        <pc:spChg chg="mod ord">
          <ac:chgData name="Thierno Abdourahmane Balde (tbalde1)" userId="S::thierno_abdourahmane.balde@smail.th-koeln.de::42a706c0-a010-4c2c-a195-9262a22169dc" providerId="AD" clId="Web-{31AD30F6-D9F0-4D77-9BD9-1C43399D1588}" dt="2022-08-12T11:52:55.900" v="225"/>
          <ac:spMkLst>
            <pc:docMk/>
            <pc:sldMk cId="3431130594" sldId="293"/>
            <ac:spMk id="2" creationId="{A8487539-63B1-3846-85F2-3CBF8887BECA}"/>
          </ac:spMkLst>
        </pc:spChg>
        <pc:spChg chg="mod ord">
          <ac:chgData name="Thierno Abdourahmane Balde (tbalde1)" userId="S::thierno_abdourahmane.balde@smail.th-koeln.de::42a706c0-a010-4c2c-a195-9262a22169dc" providerId="AD" clId="Web-{31AD30F6-D9F0-4D77-9BD9-1C43399D1588}" dt="2022-08-12T11:52:55.900" v="225"/>
          <ac:spMkLst>
            <pc:docMk/>
            <pc:sldMk cId="3431130594" sldId="293"/>
            <ac:spMk id="3" creationId="{8188095A-D333-EF4E-8CDA-4C50DABE29C6}"/>
          </ac:spMkLst>
        </pc:spChg>
        <pc:spChg chg="mod ord">
          <ac:chgData name="Thierno Abdourahmane Balde (tbalde1)" userId="S::thierno_abdourahmane.balde@smail.th-koeln.de::42a706c0-a010-4c2c-a195-9262a22169dc" providerId="AD" clId="Web-{31AD30F6-D9F0-4D77-9BD9-1C43399D1588}" dt="2022-08-12T11:52:55.900" v="225"/>
          <ac:spMkLst>
            <pc:docMk/>
            <pc:sldMk cId="3431130594" sldId="293"/>
            <ac:spMk id="4" creationId="{E30C8141-7852-FE11-CBCC-DA1459C293B7}"/>
          </ac:spMkLst>
        </pc:spChg>
        <pc:spChg chg="mod ord">
          <ac:chgData name="Thierno Abdourahmane Balde (tbalde1)" userId="S::thierno_abdourahmane.balde@smail.th-koeln.de::42a706c0-a010-4c2c-a195-9262a22169dc" providerId="AD" clId="Web-{31AD30F6-D9F0-4D77-9BD9-1C43399D1588}" dt="2022-08-12T11:52:54.743" v="224"/>
          <ac:spMkLst>
            <pc:docMk/>
            <pc:sldMk cId="3431130594" sldId="293"/>
            <ac:spMk id="5" creationId="{0C08A554-C0DA-1D6C-7BCB-A8A8B244C119}"/>
          </ac:spMkLst>
        </pc:spChg>
        <pc:spChg chg="del">
          <ac:chgData name="Thierno Abdourahmane Balde (tbalde1)" userId="S::thierno_abdourahmane.balde@smail.th-koeln.de::42a706c0-a010-4c2c-a195-9262a22169dc" providerId="AD" clId="Web-{31AD30F6-D9F0-4D77-9BD9-1C43399D1588}" dt="2022-08-12T07:05:11.668" v="4"/>
          <ac:spMkLst>
            <pc:docMk/>
            <pc:sldMk cId="3431130594" sldId="293"/>
            <ac:spMk id="6" creationId="{B66A3E1D-E221-1549-87D8-0A940F83E80D}"/>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1779412265" sldId="294"/>
        </pc:sldMkLst>
        <pc:spChg chg="mod ord">
          <ac:chgData name="Thierno Abdourahmane Balde (tbalde1)" userId="S::thierno_abdourahmane.balde@smail.th-koeln.de::42a706c0-a010-4c2c-a195-9262a22169dc" providerId="AD" clId="Web-{31AD30F6-D9F0-4D77-9BD9-1C43399D1588}" dt="2022-08-12T11:52:55.900" v="225"/>
          <ac:spMkLst>
            <pc:docMk/>
            <pc:sldMk cId="1779412265" sldId="294"/>
            <ac:spMk id="2" creationId="{91AF3B6C-B7DC-5031-CC83-623F42952B67}"/>
          </ac:spMkLst>
        </pc:spChg>
        <pc:spChg chg="mod ord">
          <ac:chgData name="Thierno Abdourahmane Balde (tbalde1)" userId="S::thierno_abdourahmane.balde@smail.th-koeln.de::42a706c0-a010-4c2c-a195-9262a22169dc" providerId="AD" clId="Web-{31AD30F6-D9F0-4D77-9BD9-1C43399D1588}" dt="2022-08-12T11:52:54.743" v="224"/>
          <ac:spMkLst>
            <pc:docMk/>
            <pc:sldMk cId="1779412265" sldId="294"/>
            <ac:spMk id="3" creationId="{6BF78CD9-909C-EBF6-CB21-B484134C5435}"/>
          </ac:spMkLst>
        </pc:spChg>
        <pc:spChg chg="del mod">
          <ac:chgData name="Thierno Abdourahmane Balde (tbalde1)" userId="S::thierno_abdourahmane.balde@smail.th-koeln.de::42a706c0-a010-4c2c-a195-9262a22169dc" providerId="AD" clId="Web-{31AD30F6-D9F0-4D77-9BD9-1C43399D1588}" dt="2022-08-12T07:05:21.731" v="7"/>
          <ac:spMkLst>
            <pc:docMk/>
            <pc:sldMk cId="1779412265" sldId="294"/>
            <ac:spMk id="4" creationId="{9A8E05F2-C20B-374B-AD07-37606884E137}"/>
          </ac:spMkLst>
        </pc:spChg>
        <pc:spChg chg="mod ord">
          <ac:chgData name="Thierno Abdourahmane Balde (tbalde1)" userId="S::thierno_abdourahmane.balde@smail.th-koeln.de::42a706c0-a010-4c2c-a195-9262a22169dc" providerId="AD" clId="Web-{31AD30F6-D9F0-4D77-9BD9-1C43399D1588}" dt="2022-08-12T11:52:55.900" v="225"/>
          <ac:spMkLst>
            <pc:docMk/>
            <pc:sldMk cId="1779412265" sldId="294"/>
            <ac:spMk id="44" creationId="{5C3CD4AC-0597-C512-DCD3-EE7AE77CB09C}"/>
          </ac:spMkLst>
        </pc:spChg>
        <pc:spChg chg="mod ord">
          <ac:chgData name="Thierno Abdourahmane Balde (tbalde1)" userId="S::thierno_abdourahmane.balde@smail.th-koeln.de::42a706c0-a010-4c2c-a195-9262a22169dc" providerId="AD" clId="Web-{31AD30F6-D9F0-4D77-9BD9-1C43399D1588}" dt="2022-08-12T11:52:55.900" v="225"/>
          <ac:spMkLst>
            <pc:docMk/>
            <pc:sldMk cId="1779412265" sldId="294"/>
            <ac:spMk id="46" creationId="{C54C02BD-AC90-EE43-1DD5-6AC4ACB75EF2}"/>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724072372" sldId="295"/>
        </pc:sldMkLst>
        <pc:spChg chg="mod ord">
          <ac:chgData name="Thierno Abdourahmane Balde (tbalde1)" userId="S::thierno_abdourahmane.balde@smail.th-koeln.de::42a706c0-a010-4c2c-a195-9262a22169dc" providerId="AD" clId="Web-{31AD30F6-D9F0-4D77-9BD9-1C43399D1588}" dt="2022-08-12T11:52:55.900" v="225"/>
          <ac:spMkLst>
            <pc:docMk/>
            <pc:sldMk cId="724072372" sldId="295"/>
            <ac:spMk id="2" creationId="{5B3682F9-6D2C-7349-B29E-8CBC93E10FC3}"/>
          </ac:spMkLst>
        </pc:spChg>
        <pc:spChg chg="mod ord">
          <ac:chgData name="Thierno Abdourahmane Balde (tbalde1)" userId="S::thierno_abdourahmane.balde@smail.th-koeln.de::42a706c0-a010-4c2c-a195-9262a22169dc" providerId="AD" clId="Web-{31AD30F6-D9F0-4D77-9BD9-1C43399D1588}" dt="2022-08-12T11:52:55.900" v="225"/>
          <ac:spMkLst>
            <pc:docMk/>
            <pc:sldMk cId="724072372" sldId="295"/>
            <ac:spMk id="3" creationId="{7CF3636C-8962-6341-AF2A-6C17945006E4}"/>
          </ac:spMkLst>
        </pc:spChg>
        <pc:spChg chg="mod ord">
          <ac:chgData name="Thierno Abdourahmane Balde (tbalde1)" userId="S::thierno_abdourahmane.balde@smail.th-koeln.de::42a706c0-a010-4c2c-a195-9262a22169dc" providerId="AD" clId="Web-{31AD30F6-D9F0-4D77-9BD9-1C43399D1588}" dt="2022-08-12T11:52:55.900" v="225"/>
          <ac:spMkLst>
            <pc:docMk/>
            <pc:sldMk cId="724072372" sldId="295"/>
            <ac:spMk id="4" creationId="{2D04080B-C064-E4EA-084D-C0495AAB6A31}"/>
          </ac:spMkLst>
        </pc:spChg>
        <pc:spChg chg="mod ord">
          <ac:chgData name="Thierno Abdourahmane Balde (tbalde1)" userId="S::thierno_abdourahmane.balde@smail.th-koeln.de::42a706c0-a010-4c2c-a195-9262a22169dc" providerId="AD" clId="Web-{31AD30F6-D9F0-4D77-9BD9-1C43399D1588}" dt="2022-08-12T11:52:54.743" v="224"/>
          <ac:spMkLst>
            <pc:docMk/>
            <pc:sldMk cId="724072372" sldId="295"/>
            <ac:spMk id="5" creationId="{07D00F55-FF99-44CB-4525-4DD5F18522E9}"/>
          </ac:spMkLst>
        </pc:spChg>
        <pc:spChg chg="del">
          <ac:chgData name="Thierno Abdourahmane Balde (tbalde1)" userId="S::thierno_abdourahmane.balde@smail.th-koeln.de::42a706c0-a010-4c2c-a195-9262a22169dc" providerId="AD" clId="Web-{31AD30F6-D9F0-4D77-9BD9-1C43399D1588}" dt="2022-08-12T07:05:49.765" v="12"/>
          <ac:spMkLst>
            <pc:docMk/>
            <pc:sldMk cId="724072372" sldId="295"/>
            <ac:spMk id="6" creationId="{821E5B02-E6CE-9A45-B488-B37052F2A8F6}"/>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1329948171" sldId="296"/>
        </pc:sldMkLst>
        <pc:spChg chg="mod ord">
          <ac:chgData name="Thierno Abdourahmane Balde (tbalde1)" userId="S::thierno_abdourahmane.balde@smail.th-koeln.de::42a706c0-a010-4c2c-a195-9262a22169dc" providerId="AD" clId="Web-{31AD30F6-D9F0-4D77-9BD9-1C43399D1588}" dt="2022-08-12T11:52:55.900" v="225"/>
          <ac:spMkLst>
            <pc:docMk/>
            <pc:sldMk cId="1329948171" sldId="296"/>
            <ac:spMk id="2" creationId="{0BB1FE71-B5CF-7746-8732-1568E1C9C4D7}"/>
          </ac:spMkLst>
        </pc:spChg>
        <pc:spChg chg="mod ord">
          <ac:chgData name="Thierno Abdourahmane Balde (tbalde1)" userId="S::thierno_abdourahmane.balde@smail.th-koeln.de::42a706c0-a010-4c2c-a195-9262a22169dc" providerId="AD" clId="Web-{31AD30F6-D9F0-4D77-9BD9-1C43399D1588}" dt="2022-08-12T11:52:55.900" v="225"/>
          <ac:spMkLst>
            <pc:docMk/>
            <pc:sldMk cId="1329948171" sldId="296"/>
            <ac:spMk id="3" creationId="{1E47D2B9-B425-3846-9955-2EDC03323FD0}"/>
          </ac:spMkLst>
        </pc:spChg>
        <pc:spChg chg="mod ord">
          <ac:chgData name="Thierno Abdourahmane Balde (tbalde1)" userId="S::thierno_abdourahmane.balde@smail.th-koeln.de::42a706c0-a010-4c2c-a195-9262a22169dc" providerId="AD" clId="Web-{31AD30F6-D9F0-4D77-9BD9-1C43399D1588}" dt="2022-08-12T11:52:55.900" v="225"/>
          <ac:spMkLst>
            <pc:docMk/>
            <pc:sldMk cId="1329948171" sldId="296"/>
            <ac:spMk id="4" creationId="{E6F63A2B-7C2F-415C-60B7-B55456084BBA}"/>
          </ac:spMkLst>
        </pc:spChg>
        <pc:spChg chg="mod ord">
          <ac:chgData name="Thierno Abdourahmane Balde (tbalde1)" userId="S::thierno_abdourahmane.balde@smail.th-koeln.de::42a706c0-a010-4c2c-a195-9262a22169dc" providerId="AD" clId="Web-{31AD30F6-D9F0-4D77-9BD9-1C43399D1588}" dt="2022-08-12T11:52:54.743" v="224"/>
          <ac:spMkLst>
            <pc:docMk/>
            <pc:sldMk cId="1329948171" sldId="296"/>
            <ac:spMk id="5" creationId="{6AE6CDAC-968A-6471-F214-1F4E4806190C}"/>
          </ac:spMkLst>
        </pc:spChg>
        <pc:spChg chg="mod">
          <ac:chgData name="Thierno Abdourahmane Balde (tbalde1)" userId="S::thierno_abdourahmane.balde@smail.th-koeln.de::42a706c0-a010-4c2c-a195-9262a22169dc" providerId="AD" clId="Web-{31AD30F6-D9F0-4D77-9BD9-1C43399D1588}" dt="2022-08-12T11:52:55.900" v="225"/>
          <ac:spMkLst>
            <pc:docMk/>
            <pc:sldMk cId="1329948171" sldId="296"/>
            <ac:spMk id="6" creationId="{BA85A41A-70B5-AE4D-8A99-A0DFEB3D2E9F}"/>
          </ac:spMkLst>
        </pc:spChg>
        <pc:spChg chg="del">
          <ac:chgData name="Thierno Abdourahmane Balde (tbalde1)" userId="S::thierno_abdourahmane.balde@smail.th-koeln.de::42a706c0-a010-4c2c-a195-9262a22169dc" providerId="AD" clId="Web-{31AD30F6-D9F0-4D77-9BD9-1C43399D1588}" dt="2022-08-12T07:05:55.125" v="13"/>
          <ac:spMkLst>
            <pc:docMk/>
            <pc:sldMk cId="1329948171" sldId="296"/>
            <ac:spMk id="7" creationId="{F7F8DFA8-A7C4-D64D-9C7B-589FB602653D}"/>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1410235548" sldId="297"/>
        </pc:sldMkLst>
        <pc:spChg chg="mod ord">
          <ac:chgData name="Thierno Abdourahmane Balde (tbalde1)" userId="S::thierno_abdourahmane.balde@smail.th-koeln.de::42a706c0-a010-4c2c-a195-9262a22169dc" providerId="AD" clId="Web-{31AD30F6-D9F0-4D77-9BD9-1C43399D1588}" dt="2022-08-12T11:52:55.900" v="225"/>
          <ac:spMkLst>
            <pc:docMk/>
            <pc:sldMk cId="1410235548" sldId="297"/>
            <ac:spMk id="2" creationId="{433086B8-CE86-B243-339C-99CA5FCB6FE1}"/>
          </ac:spMkLst>
        </pc:spChg>
        <pc:spChg chg="mod ord">
          <ac:chgData name="Thierno Abdourahmane Balde (tbalde1)" userId="S::thierno_abdourahmane.balde@smail.th-koeln.de::42a706c0-a010-4c2c-a195-9262a22169dc" providerId="AD" clId="Web-{31AD30F6-D9F0-4D77-9BD9-1C43399D1588}" dt="2022-08-12T11:52:55.900" v="225"/>
          <ac:spMkLst>
            <pc:docMk/>
            <pc:sldMk cId="1410235548" sldId="297"/>
            <ac:spMk id="3" creationId="{282C7DE7-6ED8-053E-F09E-B2C3A3FC99B9}"/>
          </ac:spMkLst>
        </pc:spChg>
        <pc:spChg chg="mod ord">
          <ac:chgData name="Thierno Abdourahmane Balde (tbalde1)" userId="S::thierno_abdourahmane.balde@smail.th-koeln.de::42a706c0-a010-4c2c-a195-9262a22169dc" providerId="AD" clId="Web-{31AD30F6-D9F0-4D77-9BD9-1C43399D1588}" dt="2022-08-12T11:52:55.900" v="225"/>
          <ac:spMkLst>
            <pc:docMk/>
            <pc:sldMk cId="1410235548" sldId="297"/>
            <ac:spMk id="4" creationId="{30903169-C8E0-C086-3867-64AB098591FE}"/>
          </ac:spMkLst>
        </pc:spChg>
        <pc:spChg chg="mod ord">
          <ac:chgData name="Thierno Abdourahmane Balde (tbalde1)" userId="S::thierno_abdourahmane.balde@smail.th-koeln.de::42a706c0-a010-4c2c-a195-9262a22169dc" providerId="AD" clId="Web-{31AD30F6-D9F0-4D77-9BD9-1C43399D1588}" dt="2022-08-12T11:52:54.743" v="224"/>
          <ac:spMkLst>
            <pc:docMk/>
            <pc:sldMk cId="1410235548" sldId="297"/>
            <ac:spMk id="5" creationId="{FC567672-A40C-CAB7-CFD5-5D3BE2CE77CF}"/>
          </ac:spMkLst>
        </pc:spChg>
        <pc:spChg chg="del">
          <ac:chgData name="Thierno Abdourahmane Balde (tbalde1)" userId="S::thierno_abdourahmane.balde@smail.th-koeln.de::42a706c0-a010-4c2c-a195-9262a22169dc" providerId="AD" clId="Web-{31AD30F6-D9F0-4D77-9BD9-1C43399D1588}" dt="2022-08-12T07:06:51.348" v="20"/>
          <ac:spMkLst>
            <pc:docMk/>
            <pc:sldMk cId="1410235548" sldId="297"/>
            <ac:spMk id="7" creationId="{CD4BC5FB-00CC-BE44-BD2C-56E763886252}"/>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1937827187" sldId="298"/>
        </pc:sldMkLst>
        <pc:spChg chg="mod ord">
          <ac:chgData name="Thierno Abdourahmane Balde (tbalde1)" userId="S::thierno_abdourahmane.balde@smail.th-koeln.de::42a706c0-a010-4c2c-a195-9262a22169dc" providerId="AD" clId="Web-{31AD30F6-D9F0-4D77-9BD9-1C43399D1588}" dt="2022-08-12T11:52:55.900" v="225"/>
          <ac:spMkLst>
            <pc:docMk/>
            <pc:sldMk cId="1937827187" sldId="298"/>
            <ac:spMk id="2" creationId="{0358F6E5-5FDD-680F-196C-B3020B43BEC1}"/>
          </ac:spMkLst>
        </pc:spChg>
        <pc:spChg chg="mod ord">
          <ac:chgData name="Thierno Abdourahmane Balde (tbalde1)" userId="S::thierno_abdourahmane.balde@smail.th-koeln.de::42a706c0-a010-4c2c-a195-9262a22169dc" providerId="AD" clId="Web-{31AD30F6-D9F0-4D77-9BD9-1C43399D1588}" dt="2022-08-12T11:52:55.900" v="225"/>
          <ac:spMkLst>
            <pc:docMk/>
            <pc:sldMk cId="1937827187" sldId="298"/>
            <ac:spMk id="3" creationId="{FB25D762-F80A-F51F-3044-033CA54A718F}"/>
          </ac:spMkLst>
        </pc:spChg>
        <pc:spChg chg="mod ord">
          <ac:chgData name="Thierno Abdourahmane Balde (tbalde1)" userId="S::thierno_abdourahmane.balde@smail.th-koeln.de::42a706c0-a010-4c2c-a195-9262a22169dc" providerId="AD" clId="Web-{31AD30F6-D9F0-4D77-9BD9-1C43399D1588}" dt="2022-08-12T11:52:55.900" v="225"/>
          <ac:spMkLst>
            <pc:docMk/>
            <pc:sldMk cId="1937827187" sldId="298"/>
            <ac:spMk id="4" creationId="{041261CE-0628-34F6-6CC9-C8D256619E91}"/>
          </ac:spMkLst>
        </pc:spChg>
        <pc:spChg chg="mod ord">
          <ac:chgData name="Thierno Abdourahmane Balde (tbalde1)" userId="S::thierno_abdourahmane.balde@smail.th-koeln.de::42a706c0-a010-4c2c-a195-9262a22169dc" providerId="AD" clId="Web-{31AD30F6-D9F0-4D77-9BD9-1C43399D1588}" dt="2022-08-12T11:52:54.743" v="224"/>
          <ac:spMkLst>
            <pc:docMk/>
            <pc:sldMk cId="1937827187" sldId="298"/>
            <ac:spMk id="5" creationId="{ABA0C7B2-EDAC-B752-26A3-DB5772BFA649}"/>
          </ac:spMkLst>
        </pc:spChg>
        <pc:spChg chg="del mod">
          <ac:chgData name="Thierno Abdourahmane Balde (tbalde1)" userId="S::thierno_abdourahmane.balde@smail.th-koeln.de::42a706c0-a010-4c2c-a195-9262a22169dc" providerId="AD" clId="Web-{31AD30F6-D9F0-4D77-9BD9-1C43399D1588}" dt="2022-08-12T07:08:03.307" v="32"/>
          <ac:spMkLst>
            <pc:docMk/>
            <pc:sldMk cId="1937827187" sldId="298"/>
            <ac:spMk id="6" creationId="{D96B94C0-4252-464B-903F-00D2CB7A201A}"/>
          </ac:spMkLst>
        </pc:sp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3329889590" sldId="299"/>
        </pc:sldMkLst>
        <pc:spChg chg="mod ord">
          <ac:chgData name="Thierno Abdourahmane Balde (tbalde1)" userId="S::thierno_abdourahmane.balde@smail.th-koeln.de::42a706c0-a010-4c2c-a195-9262a22169dc" providerId="AD" clId="Web-{31AD30F6-D9F0-4D77-9BD9-1C43399D1588}" dt="2022-08-12T11:52:55.900" v="225"/>
          <ac:spMkLst>
            <pc:docMk/>
            <pc:sldMk cId="3329889590" sldId="299"/>
            <ac:spMk id="4" creationId="{9A55C9F4-4F5B-F976-F3BE-F16482F81AE1}"/>
          </ac:spMkLst>
        </pc:spChg>
        <pc:spChg chg="mod ord">
          <ac:chgData name="Thierno Abdourahmane Balde (tbalde1)" userId="S::thierno_abdourahmane.balde@smail.th-koeln.de::42a706c0-a010-4c2c-a195-9262a22169dc" providerId="AD" clId="Web-{31AD30F6-D9F0-4D77-9BD9-1C43399D1588}" dt="2022-08-12T11:52:54.743" v="224"/>
          <ac:spMkLst>
            <pc:docMk/>
            <pc:sldMk cId="3329889590" sldId="299"/>
            <ac:spMk id="5" creationId="{41A80D83-3547-F45C-B29D-4E1203A21537}"/>
          </ac:spMkLst>
        </pc:spChg>
        <pc:spChg chg="mod ord">
          <ac:chgData name="Thierno Abdourahmane Balde (tbalde1)" userId="S::thierno_abdourahmane.balde@smail.th-koeln.de::42a706c0-a010-4c2c-a195-9262a22169dc" providerId="AD" clId="Web-{31AD30F6-D9F0-4D77-9BD9-1C43399D1588}" dt="2022-08-12T11:52:55.900" v="225"/>
          <ac:spMkLst>
            <pc:docMk/>
            <pc:sldMk cId="3329889590" sldId="299"/>
            <ac:spMk id="7" creationId="{51E521FA-FCF7-69A7-5E0C-87CE25C17457}"/>
          </ac:spMkLst>
        </pc:spChg>
        <pc:spChg chg="del">
          <ac:chgData name="Thierno Abdourahmane Balde (tbalde1)" userId="S::thierno_abdourahmane.balde@smail.th-koeln.de::42a706c0-a010-4c2c-a195-9262a22169dc" providerId="AD" clId="Web-{31AD30F6-D9F0-4D77-9BD9-1C43399D1588}" dt="2022-08-12T07:07:50.650" v="29"/>
          <ac:spMkLst>
            <pc:docMk/>
            <pc:sldMk cId="3329889590" sldId="299"/>
            <ac:spMk id="8" creationId="{214300DC-86E2-8142-9868-CC580F0633FF}"/>
          </ac:spMkLst>
        </pc:spChg>
        <pc:spChg chg="mod ord">
          <ac:chgData name="Thierno Abdourahmane Balde (tbalde1)" userId="S::thierno_abdourahmane.balde@smail.th-koeln.de::42a706c0-a010-4c2c-a195-9262a22169dc" providerId="AD" clId="Web-{31AD30F6-D9F0-4D77-9BD9-1C43399D1588}" dt="2022-08-12T11:52:55.900" v="225"/>
          <ac:spMkLst>
            <pc:docMk/>
            <pc:sldMk cId="3329889590" sldId="299"/>
            <ac:spMk id="9" creationId="{8C15C1DD-B12B-DE55-CFD4-34FEAC3E769B}"/>
          </ac:spMkLst>
        </pc:spChg>
      </pc:sldChg>
      <pc:sldChg chg="addSp delSp modSp mod modClrScheme chgLayout">
        <pc:chgData name="Thierno Abdourahmane Balde (tbalde1)" userId="S::thierno_abdourahmane.balde@smail.th-koeln.de::42a706c0-a010-4c2c-a195-9262a22169dc" providerId="AD" clId="Web-{31AD30F6-D9F0-4D77-9BD9-1C43399D1588}" dt="2022-08-12T11:53:14.494" v="226"/>
        <pc:sldMkLst>
          <pc:docMk/>
          <pc:sldMk cId="1995928342" sldId="300"/>
        </pc:sldMkLst>
        <pc:spChg chg="mod ord">
          <ac:chgData name="Thierno Abdourahmane Balde (tbalde1)" userId="S::thierno_abdourahmane.balde@smail.th-koeln.de::42a706c0-a010-4c2c-a195-9262a22169dc" providerId="AD" clId="Web-{31AD30F6-D9F0-4D77-9BD9-1C43399D1588}" dt="2022-08-12T11:52:54.743" v="224"/>
          <ac:spMkLst>
            <pc:docMk/>
            <pc:sldMk cId="1995928342" sldId="300"/>
            <ac:spMk id="2" creationId="{BDD7DCCA-7D25-8AB5-CC48-6DACB7AE0765}"/>
          </ac:spMkLst>
        </pc:spChg>
        <pc:spChg chg="mod ord">
          <ac:chgData name="Thierno Abdourahmane Balde (tbalde1)" userId="S::thierno_abdourahmane.balde@smail.th-koeln.de::42a706c0-a010-4c2c-a195-9262a22169dc" providerId="AD" clId="Web-{31AD30F6-D9F0-4D77-9BD9-1C43399D1588}" dt="2022-08-12T11:52:55.900" v="225"/>
          <ac:spMkLst>
            <pc:docMk/>
            <pc:sldMk cId="1995928342" sldId="300"/>
            <ac:spMk id="3" creationId="{A01CB710-2FFB-764D-6149-6A7A6F8EACE0}"/>
          </ac:spMkLst>
        </pc:spChg>
        <pc:spChg chg="mod ord">
          <ac:chgData name="Thierno Abdourahmane Balde (tbalde1)" userId="S::thierno_abdourahmane.balde@smail.th-koeln.de::42a706c0-a010-4c2c-a195-9262a22169dc" providerId="AD" clId="Web-{31AD30F6-D9F0-4D77-9BD9-1C43399D1588}" dt="2022-08-12T11:52:55.900" v="225"/>
          <ac:spMkLst>
            <pc:docMk/>
            <pc:sldMk cId="1995928342" sldId="300"/>
            <ac:spMk id="4" creationId="{A7DC061D-CA6A-08A5-0ABD-62F732386F86}"/>
          </ac:spMkLst>
        </pc:spChg>
        <pc:spChg chg="mod ord">
          <ac:chgData name="Thierno Abdourahmane Balde (tbalde1)" userId="S::thierno_abdourahmane.balde@smail.th-koeln.de::42a706c0-a010-4c2c-a195-9262a22169dc" providerId="AD" clId="Web-{31AD30F6-D9F0-4D77-9BD9-1C43399D1588}" dt="2022-08-12T11:52:54.743" v="224"/>
          <ac:spMkLst>
            <pc:docMk/>
            <pc:sldMk cId="1995928342" sldId="300"/>
            <ac:spMk id="5" creationId="{788CEEC3-1050-31CD-C50E-581AAA39AFC4}"/>
          </ac:spMkLst>
        </pc:spChg>
        <pc:spChg chg="del">
          <ac:chgData name="Thierno Abdourahmane Balde (tbalde1)" userId="S::thierno_abdourahmane.balde@smail.th-koeln.de::42a706c0-a010-4c2c-a195-9262a22169dc" providerId="AD" clId="Web-{31AD30F6-D9F0-4D77-9BD9-1C43399D1588}" dt="2022-08-12T07:03:43.036" v="0"/>
          <ac:spMkLst>
            <pc:docMk/>
            <pc:sldMk cId="1995928342" sldId="300"/>
            <ac:spMk id="7" creationId="{8ED92E89-F5C4-B64F-9011-71DF755F905B}"/>
          </ac:spMkLst>
        </pc:spChg>
        <pc:cxnChg chg="add del mod ord">
          <ac:chgData name="Thierno Abdourahmane Balde (tbalde1)" userId="S::thierno_abdourahmane.balde@smail.th-koeln.de::42a706c0-a010-4c2c-a195-9262a22169dc" providerId="AD" clId="Web-{31AD30F6-D9F0-4D77-9BD9-1C43399D1588}" dt="2022-08-12T11:53:14.494" v="226"/>
          <ac:cxnSpMkLst>
            <pc:docMk/>
            <pc:sldMk cId="1995928342" sldId="300"/>
            <ac:cxnSpMk id="6" creationId="{92A67F3D-C7EF-7549-0483-4A78C3369512}"/>
          </ac:cxnSpMkLst>
        </pc:cxnChg>
      </pc:sldChg>
      <pc:sldChg chg="delSp modSp mod modClrScheme chgLayout">
        <pc:chgData name="Thierno Abdourahmane Balde (tbalde1)" userId="S::thierno_abdourahmane.balde@smail.th-koeln.de::42a706c0-a010-4c2c-a195-9262a22169dc" providerId="AD" clId="Web-{31AD30F6-D9F0-4D77-9BD9-1C43399D1588}" dt="2022-08-12T11:52:55.900" v="225"/>
        <pc:sldMkLst>
          <pc:docMk/>
          <pc:sldMk cId="1722640395" sldId="301"/>
        </pc:sldMkLst>
        <pc:spChg chg="mod ord">
          <ac:chgData name="Thierno Abdourahmane Balde (tbalde1)" userId="S::thierno_abdourahmane.balde@smail.th-koeln.de::42a706c0-a010-4c2c-a195-9262a22169dc" providerId="AD" clId="Web-{31AD30F6-D9F0-4D77-9BD9-1C43399D1588}" dt="2022-08-12T11:52:55.900" v="225"/>
          <ac:spMkLst>
            <pc:docMk/>
            <pc:sldMk cId="1722640395" sldId="301"/>
            <ac:spMk id="2" creationId="{3C1557E9-A607-78D8-D806-51ED500F1CBC}"/>
          </ac:spMkLst>
        </pc:spChg>
        <pc:spChg chg="mod ord">
          <ac:chgData name="Thierno Abdourahmane Balde (tbalde1)" userId="S::thierno_abdourahmane.balde@smail.th-koeln.de::42a706c0-a010-4c2c-a195-9262a22169dc" providerId="AD" clId="Web-{31AD30F6-D9F0-4D77-9BD9-1C43399D1588}" dt="2022-08-12T11:52:54.743" v="224"/>
          <ac:spMkLst>
            <pc:docMk/>
            <pc:sldMk cId="1722640395" sldId="301"/>
            <ac:spMk id="3" creationId="{A46F9DC8-4862-B16C-A2FC-F472137B3F1C}"/>
          </ac:spMkLst>
        </pc:spChg>
        <pc:spChg chg="del">
          <ac:chgData name="Thierno Abdourahmane Balde (tbalde1)" userId="S::thierno_abdourahmane.balde@smail.th-koeln.de::42a706c0-a010-4c2c-a195-9262a22169dc" providerId="AD" clId="Web-{31AD30F6-D9F0-4D77-9BD9-1C43399D1588}" dt="2022-08-12T07:08:27.699" v="36"/>
          <ac:spMkLst>
            <pc:docMk/>
            <pc:sldMk cId="1722640395" sldId="301"/>
            <ac:spMk id="4" creationId="{BC6978EC-A75A-7448-811F-DCDCEC57C523}"/>
          </ac:spMkLst>
        </pc:spChg>
        <pc:spChg chg="mod ord">
          <ac:chgData name="Thierno Abdourahmane Balde (tbalde1)" userId="S::thierno_abdourahmane.balde@smail.th-koeln.de::42a706c0-a010-4c2c-a195-9262a22169dc" providerId="AD" clId="Web-{31AD30F6-D9F0-4D77-9BD9-1C43399D1588}" dt="2022-08-12T11:52:55.900" v="225"/>
          <ac:spMkLst>
            <pc:docMk/>
            <pc:sldMk cId="1722640395" sldId="301"/>
            <ac:spMk id="5" creationId="{EC057D95-72D1-947C-384E-EF6A7EA8A863}"/>
          </ac:spMkLst>
        </pc:spChg>
      </pc:sldChg>
      <pc:sldMasterChg chg="modSp add del addSldLayout delSldLayout modSldLayout">
        <pc:chgData name="Thierno Abdourahmane Balde (tbalde1)" userId="S::thierno_abdourahmane.balde@smail.th-koeln.de::42a706c0-a010-4c2c-a195-9262a22169dc" providerId="AD" clId="Web-{31AD30F6-D9F0-4D77-9BD9-1C43399D1588}" dt="2022-08-12T11:52:55.900" v="225"/>
        <pc:sldMasterMkLst>
          <pc:docMk/>
          <pc:sldMasterMk cId="669375754" sldId="2147483660"/>
        </pc:sldMasterMkLst>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ac:spMk id="2"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ac:spMk id="3"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ac:spMk id="4"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ac:spMk id="5"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ac:spMk id="6" creationId="{00000000-0000-0000-0000-000000000000}"/>
          </ac:spMkLst>
        </pc:spChg>
        <pc:sldLayoutChg chg="modSp add del">
          <pc:chgData name="Thierno Abdourahmane Balde (tbalde1)" userId="S::thierno_abdourahmane.balde@smail.th-koeln.de::42a706c0-a010-4c2c-a195-9262a22169dc" providerId="AD" clId="Web-{31AD30F6-D9F0-4D77-9BD9-1C43399D1588}" dt="2022-08-12T11:52:55.900" v="225"/>
          <pc:sldLayoutMkLst>
            <pc:docMk/>
            <pc:sldMasterMk cId="669375754" sldId="2147483660"/>
            <pc:sldLayoutMk cId="433365066" sldId="2147483661"/>
          </pc:sldLayoutMkLst>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433365066" sldId="2147483661"/>
              <ac:spMk id="2"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433365066" sldId="2147483661"/>
              <ac:spMk id="3" creationId="{00000000-0000-0000-0000-000000000000}"/>
            </ac:spMkLst>
          </pc:spChg>
        </pc:sldLayoutChg>
        <pc:sldLayoutChg chg="add del">
          <pc:chgData name="Thierno Abdourahmane Balde (tbalde1)" userId="S::thierno_abdourahmane.balde@smail.th-koeln.de::42a706c0-a010-4c2c-a195-9262a22169dc" providerId="AD" clId="Web-{31AD30F6-D9F0-4D77-9BD9-1C43399D1588}" dt="2022-08-12T11:52:54.743" v="224"/>
          <pc:sldLayoutMkLst>
            <pc:docMk/>
            <pc:sldMasterMk cId="669375754" sldId="2147483660"/>
            <pc:sldLayoutMk cId="2801993284" sldId="2147483662"/>
          </pc:sldLayoutMkLst>
        </pc:sldLayoutChg>
        <pc:sldLayoutChg chg="modSp add del">
          <pc:chgData name="Thierno Abdourahmane Balde (tbalde1)" userId="S::thierno_abdourahmane.balde@smail.th-koeln.de::42a706c0-a010-4c2c-a195-9262a22169dc" providerId="AD" clId="Web-{31AD30F6-D9F0-4D77-9BD9-1C43399D1588}" dt="2022-08-12T11:52:55.900" v="225"/>
          <pc:sldLayoutMkLst>
            <pc:docMk/>
            <pc:sldMasterMk cId="669375754" sldId="2147483660"/>
            <pc:sldLayoutMk cId="1054681253" sldId="2147483663"/>
          </pc:sldLayoutMkLst>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1054681253" sldId="2147483663"/>
              <ac:spMk id="2"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1054681253" sldId="2147483663"/>
              <ac:spMk id="3" creationId="{00000000-0000-0000-0000-000000000000}"/>
            </ac:spMkLst>
          </pc:spChg>
        </pc:sldLayoutChg>
        <pc:sldLayoutChg chg="modSp add del">
          <pc:chgData name="Thierno Abdourahmane Balde (tbalde1)" userId="S::thierno_abdourahmane.balde@smail.th-koeln.de::42a706c0-a010-4c2c-a195-9262a22169dc" providerId="AD" clId="Web-{31AD30F6-D9F0-4D77-9BD9-1C43399D1588}" dt="2022-08-12T11:52:55.900" v="225"/>
          <pc:sldLayoutMkLst>
            <pc:docMk/>
            <pc:sldMasterMk cId="669375754" sldId="2147483660"/>
            <pc:sldLayoutMk cId="402216799" sldId="2147483664"/>
          </pc:sldLayoutMkLst>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402216799" sldId="2147483664"/>
              <ac:spMk id="3"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402216799" sldId="2147483664"/>
              <ac:spMk id="4" creationId="{00000000-0000-0000-0000-000000000000}"/>
            </ac:spMkLst>
          </pc:spChg>
        </pc:sldLayoutChg>
        <pc:sldLayoutChg chg="modSp add del">
          <pc:chgData name="Thierno Abdourahmane Balde (tbalde1)" userId="S::thierno_abdourahmane.balde@smail.th-koeln.de::42a706c0-a010-4c2c-a195-9262a22169dc" providerId="AD" clId="Web-{31AD30F6-D9F0-4D77-9BD9-1C43399D1588}" dt="2022-08-12T11:52:55.900" v="225"/>
          <pc:sldLayoutMkLst>
            <pc:docMk/>
            <pc:sldMasterMk cId="669375754" sldId="2147483660"/>
            <pc:sldLayoutMk cId="1812519831" sldId="2147483665"/>
          </pc:sldLayoutMkLst>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1812519831" sldId="2147483665"/>
              <ac:spMk id="2"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1812519831" sldId="2147483665"/>
              <ac:spMk id="3"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1812519831" sldId="2147483665"/>
              <ac:spMk id="4"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1812519831" sldId="2147483665"/>
              <ac:spMk id="5"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1812519831" sldId="2147483665"/>
              <ac:spMk id="6" creationId="{00000000-0000-0000-0000-000000000000}"/>
            </ac:spMkLst>
          </pc:spChg>
        </pc:sldLayoutChg>
        <pc:sldLayoutChg chg="add del">
          <pc:chgData name="Thierno Abdourahmane Balde (tbalde1)" userId="S::thierno_abdourahmane.balde@smail.th-koeln.de::42a706c0-a010-4c2c-a195-9262a22169dc" providerId="AD" clId="Web-{31AD30F6-D9F0-4D77-9BD9-1C43399D1588}" dt="2022-08-12T11:52:54.743" v="224"/>
          <pc:sldLayoutMkLst>
            <pc:docMk/>
            <pc:sldMasterMk cId="669375754" sldId="2147483660"/>
            <pc:sldLayoutMk cId="3372926374" sldId="2147483666"/>
          </pc:sldLayoutMkLst>
        </pc:sldLayoutChg>
        <pc:sldLayoutChg chg="add del">
          <pc:chgData name="Thierno Abdourahmane Balde (tbalde1)" userId="S::thierno_abdourahmane.balde@smail.th-koeln.de::42a706c0-a010-4c2c-a195-9262a22169dc" providerId="AD" clId="Web-{31AD30F6-D9F0-4D77-9BD9-1C43399D1588}" dt="2022-08-12T11:52:54.743" v="224"/>
          <pc:sldLayoutMkLst>
            <pc:docMk/>
            <pc:sldMasterMk cId="669375754" sldId="2147483660"/>
            <pc:sldLayoutMk cId="1539172931" sldId="2147483667"/>
          </pc:sldLayoutMkLst>
        </pc:sldLayoutChg>
        <pc:sldLayoutChg chg="modSp add del">
          <pc:chgData name="Thierno Abdourahmane Balde (tbalde1)" userId="S::thierno_abdourahmane.balde@smail.th-koeln.de::42a706c0-a010-4c2c-a195-9262a22169dc" providerId="AD" clId="Web-{31AD30F6-D9F0-4D77-9BD9-1C43399D1588}" dt="2022-08-12T11:52:55.900" v="225"/>
          <pc:sldLayoutMkLst>
            <pc:docMk/>
            <pc:sldMasterMk cId="669375754" sldId="2147483660"/>
            <pc:sldLayoutMk cId="953390345" sldId="2147483668"/>
          </pc:sldLayoutMkLst>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953390345" sldId="2147483668"/>
              <ac:spMk id="2"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953390345" sldId="2147483668"/>
              <ac:spMk id="3"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953390345" sldId="2147483668"/>
              <ac:spMk id="4" creationId="{00000000-0000-0000-0000-000000000000}"/>
            </ac:spMkLst>
          </pc:spChg>
        </pc:sldLayoutChg>
        <pc:sldLayoutChg chg="modSp add del">
          <pc:chgData name="Thierno Abdourahmane Balde (tbalde1)" userId="S::thierno_abdourahmane.balde@smail.th-koeln.de::42a706c0-a010-4c2c-a195-9262a22169dc" providerId="AD" clId="Web-{31AD30F6-D9F0-4D77-9BD9-1C43399D1588}" dt="2022-08-12T11:52:55.900" v="225"/>
          <pc:sldLayoutMkLst>
            <pc:docMk/>
            <pc:sldMasterMk cId="669375754" sldId="2147483660"/>
            <pc:sldLayoutMk cId="3718183731" sldId="2147483669"/>
          </pc:sldLayoutMkLst>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3718183731" sldId="2147483669"/>
              <ac:spMk id="2"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3718183731" sldId="2147483669"/>
              <ac:spMk id="3"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3718183731" sldId="2147483669"/>
              <ac:spMk id="4" creationId="{00000000-0000-0000-0000-000000000000}"/>
            </ac:spMkLst>
          </pc:spChg>
        </pc:sldLayoutChg>
        <pc:sldLayoutChg chg="add del">
          <pc:chgData name="Thierno Abdourahmane Balde (tbalde1)" userId="S::thierno_abdourahmane.balde@smail.th-koeln.de::42a706c0-a010-4c2c-a195-9262a22169dc" providerId="AD" clId="Web-{31AD30F6-D9F0-4D77-9BD9-1C43399D1588}" dt="2022-08-12T11:52:54.743" v="224"/>
          <pc:sldLayoutMkLst>
            <pc:docMk/>
            <pc:sldMasterMk cId="669375754" sldId="2147483660"/>
            <pc:sldLayoutMk cId="2555208075" sldId="2147483670"/>
          </pc:sldLayoutMkLst>
        </pc:sldLayoutChg>
        <pc:sldLayoutChg chg="modSp add del">
          <pc:chgData name="Thierno Abdourahmane Balde (tbalde1)" userId="S::thierno_abdourahmane.balde@smail.th-koeln.de::42a706c0-a010-4c2c-a195-9262a22169dc" providerId="AD" clId="Web-{31AD30F6-D9F0-4D77-9BD9-1C43399D1588}" dt="2022-08-12T11:52:55.900" v="225"/>
          <pc:sldLayoutMkLst>
            <pc:docMk/>
            <pc:sldMasterMk cId="669375754" sldId="2147483660"/>
            <pc:sldLayoutMk cId="3501274896" sldId="2147483671"/>
          </pc:sldLayoutMkLst>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3501274896" sldId="2147483671"/>
              <ac:spMk id="2" creationId="{00000000-0000-0000-0000-000000000000}"/>
            </ac:spMkLst>
          </pc:spChg>
          <pc:spChg chg="mod">
            <ac:chgData name="Thierno Abdourahmane Balde (tbalde1)" userId="S::thierno_abdourahmane.balde@smail.th-koeln.de::42a706c0-a010-4c2c-a195-9262a22169dc" providerId="AD" clId="Web-{31AD30F6-D9F0-4D77-9BD9-1C43399D1588}" dt="2022-08-12T11:52:55.900" v="225"/>
            <ac:spMkLst>
              <pc:docMk/>
              <pc:sldMasterMk cId="669375754" sldId="2147483660"/>
              <pc:sldLayoutMk cId="3501274896" sldId="2147483671"/>
              <ac:spMk id="3" creationId="{00000000-0000-0000-0000-000000000000}"/>
            </ac:spMkLst>
          </pc:spChg>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44:47.604" v="201"/>
        <pc:sldMasterMkLst>
          <pc:docMk/>
          <pc:sldMasterMk cId="25060756" sldId="2147483672"/>
        </pc:sldMasterMkLst>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96110792" sldId="2147483673"/>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2288910524" sldId="2147483674"/>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899154032" sldId="2147483675"/>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2556628467" sldId="2147483676"/>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1338136409" sldId="2147483677"/>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4261988657" sldId="2147483678"/>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2150262563" sldId="2147483679"/>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4024393104" sldId="2147483680"/>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2315407085" sldId="2147483681"/>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1951679647" sldId="2147483682"/>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2940047890" sldId="2147483683"/>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2133228374" sldId="2147483684"/>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3401186674" sldId="2147483685"/>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2378593752" sldId="2147483686"/>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3716273722" sldId="2147483687"/>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2070739944" sldId="2147483688"/>
          </pc:sldLayoutMkLst>
        </pc:sldLayoutChg>
        <pc:sldLayoutChg chg="add del mod replId">
          <pc:chgData name="Thierno Abdourahmane Balde (tbalde1)" userId="S::thierno_abdourahmane.balde@smail.th-koeln.de::42a706c0-a010-4c2c-a195-9262a22169dc" providerId="AD" clId="Web-{31AD30F6-D9F0-4D77-9BD9-1C43399D1588}" dt="2022-08-12T11:44:47.604" v="201"/>
          <pc:sldLayoutMkLst>
            <pc:docMk/>
            <pc:sldMasterMk cId="25060756" sldId="2147483672"/>
            <pc:sldLayoutMk cId="2666879808" sldId="2147483689"/>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45:46.652" v="203"/>
        <pc:sldMasterMkLst>
          <pc:docMk/>
          <pc:sldMasterMk cId="148713583" sldId="2147483672"/>
        </pc:sldMasterMkLst>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1770902915" sldId="2147483673"/>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1437754984" sldId="2147483674"/>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2362411180" sldId="2147483675"/>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4173879976" sldId="2147483676"/>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2523162066" sldId="2147483677"/>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3985418079" sldId="2147483678"/>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403034784" sldId="2147483679"/>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1358223628" sldId="2147483680"/>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4003376115" sldId="2147483681"/>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2607272545" sldId="2147483682"/>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855173829" sldId="2147483683"/>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3934485705" sldId="2147483684"/>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330454514" sldId="2147483685"/>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2330201637" sldId="2147483686"/>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3464972425" sldId="2147483687"/>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2675778885" sldId="2147483688"/>
          </pc:sldLayoutMkLst>
        </pc:sldLayoutChg>
        <pc:sldLayoutChg chg="add del mod replId">
          <pc:chgData name="Thierno Abdourahmane Balde (tbalde1)" userId="S::thierno_abdourahmane.balde@smail.th-koeln.de::42a706c0-a010-4c2c-a195-9262a22169dc" providerId="AD" clId="Web-{31AD30F6-D9F0-4D77-9BD9-1C43399D1588}" dt="2022-08-12T11:45:46.652" v="203"/>
          <pc:sldLayoutMkLst>
            <pc:docMk/>
            <pc:sldMasterMk cId="148713583" sldId="2147483672"/>
            <pc:sldLayoutMk cId="1487162249" sldId="2147483689"/>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23:57.191" v="176"/>
        <pc:sldMasterMkLst>
          <pc:docMk/>
          <pc:sldMasterMk cId="189358308" sldId="2147483672"/>
        </pc:sldMasterMkLst>
        <pc:sldLayoutChg chg="add del mod replId">
          <pc:chgData name="Thierno Abdourahmane Balde (tbalde1)" userId="S::thierno_abdourahmane.balde@smail.th-koeln.de::42a706c0-a010-4c2c-a195-9262a22169dc" providerId="AD" clId="Web-{31AD30F6-D9F0-4D77-9BD9-1C43399D1588}" dt="2022-08-12T11:23:57.191" v="176"/>
          <pc:sldLayoutMkLst>
            <pc:docMk/>
            <pc:sldMasterMk cId="189358308" sldId="2147483672"/>
            <pc:sldLayoutMk cId="3150863309" sldId="2147483673"/>
          </pc:sldLayoutMkLst>
        </pc:sldLayoutChg>
        <pc:sldLayoutChg chg="add del mod replId">
          <pc:chgData name="Thierno Abdourahmane Balde (tbalde1)" userId="S::thierno_abdourahmane.balde@smail.th-koeln.de::42a706c0-a010-4c2c-a195-9262a22169dc" providerId="AD" clId="Web-{31AD30F6-D9F0-4D77-9BD9-1C43399D1588}" dt="2022-08-12T11:23:57.191" v="176"/>
          <pc:sldLayoutMkLst>
            <pc:docMk/>
            <pc:sldMasterMk cId="189358308" sldId="2147483672"/>
            <pc:sldLayoutMk cId="2024310829" sldId="2147483674"/>
          </pc:sldLayoutMkLst>
        </pc:sldLayoutChg>
        <pc:sldLayoutChg chg="add del mod replId">
          <pc:chgData name="Thierno Abdourahmane Balde (tbalde1)" userId="S::thierno_abdourahmane.balde@smail.th-koeln.de::42a706c0-a010-4c2c-a195-9262a22169dc" providerId="AD" clId="Web-{31AD30F6-D9F0-4D77-9BD9-1C43399D1588}" dt="2022-08-12T11:23:57.191" v="176"/>
          <pc:sldLayoutMkLst>
            <pc:docMk/>
            <pc:sldMasterMk cId="189358308" sldId="2147483672"/>
            <pc:sldLayoutMk cId="2904810227" sldId="2147483675"/>
          </pc:sldLayoutMkLst>
        </pc:sldLayoutChg>
        <pc:sldLayoutChg chg="add del mod replId">
          <pc:chgData name="Thierno Abdourahmane Balde (tbalde1)" userId="S::thierno_abdourahmane.balde@smail.th-koeln.de::42a706c0-a010-4c2c-a195-9262a22169dc" providerId="AD" clId="Web-{31AD30F6-D9F0-4D77-9BD9-1C43399D1588}" dt="2022-08-12T11:23:57.191" v="176"/>
          <pc:sldLayoutMkLst>
            <pc:docMk/>
            <pc:sldMasterMk cId="189358308" sldId="2147483672"/>
            <pc:sldLayoutMk cId="1928542832" sldId="2147483676"/>
          </pc:sldLayoutMkLst>
        </pc:sldLayoutChg>
        <pc:sldLayoutChg chg="add del mod replId">
          <pc:chgData name="Thierno Abdourahmane Balde (tbalde1)" userId="S::thierno_abdourahmane.balde@smail.th-koeln.de::42a706c0-a010-4c2c-a195-9262a22169dc" providerId="AD" clId="Web-{31AD30F6-D9F0-4D77-9BD9-1C43399D1588}" dt="2022-08-12T11:23:57.191" v="176"/>
          <pc:sldLayoutMkLst>
            <pc:docMk/>
            <pc:sldMasterMk cId="189358308" sldId="2147483672"/>
            <pc:sldLayoutMk cId="325762339" sldId="2147483677"/>
          </pc:sldLayoutMkLst>
        </pc:sldLayoutChg>
        <pc:sldLayoutChg chg="add del mod replId">
          <pc:chgData name="Thierno Abdourahmane Balde (tbalde1)" userId="S::thierno_abdourahmane.balde@smail.th-koeln.de::42a706c0-a010-4c2c-a195-9262a22169dc" providerId="AD" clId="Web-{31AD30F6-D9F0-4D77-9BD9-1C43399D1588}" dt="2022-08-12T11:23:57.191" v="176"/>
          <pc:sldLayoutMkLst>
            <pc:docMk/>
            <pc:sldMasterMk cId="189358308" sldId="2147483672"/>
            <pc:sldLayoutMk cId="1784455352" sldId="2147483678"/>
          </pc:sldLayoutMkLst>
        </pc:sldLayoutChg>
        <pc:sldLayoutChg chg="add del mod replId">
          <pc:chgData name="Thierno Abdourahmane Balde (tbalde1)" userId="S::thierno_abdourahmane.balde@smail.th-koeln.de::42a706c0-a010-4c2c-a195-9262a22169dc" providerId="AD" clId="Web-{31AD30F6-D9F0-4D77-9BD9-1C43399D1588}" dt="2022-08-12T11:23:57.191" v="176"/>
          <pc:sldLayoutMkLst>
            <pc:docMk/>
            <pc:sldMasterMk cId="189358308" sldId="2147483672"/>
            <pc:sldLayoutMk cId="3819701942" sldId="2147483679"/>
          </pc:sldLayoutMkLst>
        </pc:sldLayoutChg>
        <pc:sldLayoutChg chg="add del mod replId">
          <pc:chgData name="Thierno Abdourahmane Balde (tbalde1)" userId="S::thierno_abdourahmane.balde@smail.th-koeln.de::42a706c0-a010-4c2c-a195-9262a22169dc" providerId="AD" clId="Web-{31AD30F6-D9F0-4D77-9BD9-1C43399D1588}" dt="2022-08-12T11:23:57.191" v="176"/>
          <pc:sldLayoutMkLst>
            <pc:docMk/>
            <pc:sldMasterMk cId="189358308" sldId="2147483672"/>
            <pc:sldLayoutMk cId="3448057625" sldId="2147483680"/>
          </pc:sldLayoutMkLst>
        </pc:sldLayoutChg>
        <pc:sldLayoutChg chg="add del mod replId">
          <pc:chgData name="Thierno Abdourahmane Balde (tbalde1)" userId="S::thierno_abdourahmane.balde@smail.th-koeln.de::42a706c0-a010-4c2c-a195-9262a22169dc" providerId="AD" clId="Web-{31AD30F6-D9F0-4D77-9BD9-1C43399D1588}" dt="2022-08-12T11:23:57.191" v="176"/>
          <pc:sldLayoutMkLst>
            <pc:docMk/>
            <pc:sldMasterMk cId="189358308" sldId="2147483672"/>
            <pc:sldLayoutMk cId="1227934010" sldId="2147483681"/>
          </pc:sldLayoutMkLst>
        </pc:sldLayoutChg>
        <pc:sldLayoutChg chg="add del mod replId">
          <pc:chgData name="Thierno Abdourahmane Balde (tbalde1)" userId="S::thierno_abdourahmane.balde@smail.th-koeln.de::42a706c0-a010-4c2c-a195-9262a22169dc" providerId="AD" clId="Web-{31AD30F6-D9F0-4D77-9BD9-1C43399D1588}" dt="2022-08-12T11:23:57.191" v="176"/>
          <pc:sldLayoutMkLst>
            <pc:docMk/>
            <pc:sldMasterMk cId="189358308" sldId="2147483672"/>
            <pc:sldLayoutMk cId="976999146" sldId="2147483682"/>
          </pc:sldLayoutMkLst>
        </pc:sldLayoutChg>
        <pc:sldLayoutChg chg="add del mod replId">
          <pc:chgData name="Thierno Abdourahmane Balde (tbalde1)" userId="S::thierno_abdourahmane.balde@smail.th-koeln.de::42a706c0-a010-4c2c-a195-9262a22169dc" providerId="AD" clId="Web-{31AD30F6-D9F0-4D77-9BD9-1C43399D1588}" dt="2022-08-12T11:23:57.191" v="176"/>
          <pc:sldLayoutMkLst>
            <pc:docMk/>
            <pc:sldMasterMk cId="189358308" sldId="2147483672"/>
            <pc:sldLayoutMk cId="978763107" sldId="2147483683"/>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43:28.664" v="197"/>
        <pc:sldMasterMkLst>
          <pc:docMk/>
          <pc:sldMasterMk cId="1551697696" sldId="2147483672"/>
        </pc:sldMasterMkLst>
        <pc:sldLayoutChg chg="add del mod replId">
          <pc:chgData name="Thierno Abdourahmane Balde (tbalde1)" userId="S::thierno_abdourahmane.balde@smail.th-koeln.de::42a706c0-a010-4c2c-a195-9262a22169dc" providerId="AD" clId="Web-{31AD30F6-D9F0-4D77-9BD9-1C43399D1588}" dt="2022-08-12T11:43:28.664" v="197"/>
          <pc:sldLayoutMkLst>
            <pc:docMk/>
            <pc:sldMasterMk cId="1551697696" sldId="2147483672"/>
            <pc:sldLayoutMk cId="3182382336" sldId="2147483673"/>
          </pc:sldLayoutMkLst>
        </pc:sldLayoutChg>
        <pc:sldLayoutChg chg="add del mod replId">
          <pc:chgData name="Thierno Abdourahmane Balde (tbalde1)" userId="S::thierno_abdourahmane.balde@smail.th-koeln.de::42a706c0-a010-4c2c-a195-9262a22169dc" providerId="AD" clId="Web-{31AD30F6-D9F0-4D77-9BD9-1C43399D1588}" dt="2022-08-12T11:43:28.664" v="197"/>
          <pc:sldLayoutMkLst>
            <pc:docMk/>
            <pc:sldMasterMk cId="1551697696" sldId="2147483672"/>
            <pc:sldLayoutMk cId="3522138695" sldId="2147483674"/>
          </pc:sldLayoutMkLst>
        </pc:sldLayoutChg>
        <pc:sldLayoutChg chg="add del mod replId">
          <pc:chgData name="Thierno Abdourahmane Balde (tbalde1)" userId="S::thierno_abdourahmane.balde@smail.th-koeln.de::42a706c0-a010-4c2c-a195-9262a22169dc" providerId="AD" clId="Web-{31AD30F6-D9F0-4D77-9BD9-1C43399D1588}" dt="2022-08-12T11:43:28.664" v="197"/>
          <pc:sldLayoutMkLst>
            <pc:docMk/>
            <pc:sldMasterMk cId="1551697696" sldId="2147483672"/>
            <pc:sldLayoutMk cId="2215029075" sldId="2147483675"/>
          </pc:sldLayoutMkLst>
        </pc:sldLayoutChg>
        <pc:sldLayoutChg chg="add del mod replId">
          <pc:chgData name="Thierno Abdourahmane Balde (tbalde1)" userId="S::thierno_abdourahmane.balde@smail.th-koeln.de::42a706c0-a010-4c2c-a195-9262a22169dc" providerId="AD" clId="Web-{31AD30F6-D9F0-4D77-9BD9-1C43399D1588}" dt="2022-08-12T11:43:28.664" v="197"/>
          <pc:sldLayoutMkLst>
            <pc:docMk/>
            <pc:sldMasterMk cId="1551697696" sldId="2147483672"/>
            <pc:sldLayoutMk cId="3904275611" sldId="2147483676"/>
          </pc:sldLayoutMkLst>
        </pc:sldLayoutChg>
        <pc:sldLayoutChg chg="add del mod replId">
          <pc:chgData name="Thierno Abdourahmane Balde (tbalde1)" userId="S::thierno_abdourahmane.balde@smail.th-koeln.de::42a706c0-a010-4c2c-a195-9262a22169dc" providerId="AD" clId="Web-{31AD30F6-D9F0-4D77-9BD9-1C43399D1588}" dt="2022-08-12T11:43:28.664" v="197"/>
          <pc:sldLayoutMkLst>
            <pc:docMk/>
            <pc:sldMasterMk cId="1551697696" sldId="2147483672"/>
            <pc:sldLayoutMk cId="1145341355" sldId="2147483677"/>
          </pc:sldLayoutMkLst>
        </pc:sldLayoutChg>
        <pc:sldLayoutChg chg="add del mod replId">
          <pc:chgData name="Thierno Abdourahmane Balde (tbalde1)" userId="S::thierno_abdourahmane.balde@smail.th-koeln.de::42a706c0-a010-4c2c-a195-9262a22169dc" providerId="AD" clId="Web-{31AD30F6-D9F0-4D77-9BD9-1C43399D1588}" dt="2022-08-12T11:43:28.664" v="197"/>
          <pc:sldLayoutMkLst>
            <pc:docMk/>
            <pc:sldMasterMk cId="1551697696" sldId="2147483672"/>
            <pc:sldLayoutMk cId="1059866770" sldId="2147483678"/>
          </pc:sldLayoutMkLst>
        </pc:sldLayoutChg>
        <pc:sldLayoutChg chg="add del mod replId">
          <pc:chgData name="Thierno Abdourahmane Balde (tbalde1)" userId="S::thierno_abdourahmane.balde@smail.th-koeln.de::42a706c0-a010-4c2c-a195-9262a22169dc" providerId="AD" clId="Web-{31AD30F6-D9F0-4D77-9BD9-1C43399D1588}" dt="2022-08-12T11:43:28.664" v="197"/>
          <pc:sldLayoutMkLst>
            <pc:docMk/>
            <pc:sldMasterMk cId="1551697696" sldId="2147483672"/>
            <pc:sldLayoutMk cId="1407302393" sldId="2147483679"/>
          </pc:sldLayoutMkLst>
        </pc:sldLayoutChg>
        <pc:sldLayoutChg chg="add del mod replId">
          <pc:chgData name="Thierno Abdourahmane Balde (tbalde1)" userId="S::thierno_abdourahmane.balde@smail.th-koeln.de::42a706c0-a010-4c2c-a195-9262a22169dc" providerId="AD" clId="Web-{31AD30F6-D9F0-4D77-9BD9-1C43399D1588}" dt="2022-08-12T11:43:28.664" v="197"/>
          <pc:sldLayoutMkLst>
            <pc:docMk/>
            <pc:sldMasterMk cId="1551697696" sldId="2147483672"/>
            <pc:sldLayoutMk cId="3517920606" sldId="2147483680"/>
          </pc:sldLayoutMkLst>
        </pc:sldLayoutChg>
        <pc:sldLayoutChg chg="add del mod replId">
          <pc:chgData name="Thierno Abdourahmane Balde (tbalde1)" userId="S::thierno_abdourahmane.balde@smail.th-koeln.de::42a706c0-a010-4c2c-a195-9262a22169dc" providerId="AD" clId="Web-{31AD30F6-D9F0-4D77-9BD9-1C43399D1588}" dt="2022-08-12T11:43:28.664" v="197"/>
          <pc:sldLayoutMkLst>
            <pc:docMk/>
            <pc:sldMasterMk cId="1551697696" sldId="2147483672"/>
            <pc:sldLayoutMk cId="896638161" sldId="2147483681"/>
          </pc:sldLayoutMkLst>
        </pc:sldLayoutChg>
        <pc:sldLayoutChg chg="add del mod replId">
          <pc:chgData name="Thierno Abdourahmane Balde (tbalde1)" userId="S::thierno_abdourahmane.balde@smail.th-koeln.de::42a706c0-a010-4c2c-a195-9262a22169dc" providerId="AD" clId="Web-{31AD30F6-D9F0-4D77-9BD9-1C43399D1588}" dt="2022-08-12T11:43:28.664" v="197"/>
          <pc:sldLayoutMkLst>
            <pc:docMk/>
            <pc:sldMasterMk cId="1551697696" sldId="2147483672"/>
            <pc:sldLayoutMk cId="1340424053" sldId="2147483682"/>
          </pc:sldLayoutMkLst>
        </pc:sldLayoutChg>
        <pc:sldLayoutChg chg="add del mod replId">
          <pc:chgData name="Thierno Abdourahmane Balde (tbalde1)" userId="S::thierno_abdourahmane.balde@smail.th-koeln.de::42a706c0-a010-4c2c-a195-9262a22169dc" providerId="AD" clId="Web-{31AD30F6-D9F0-4D77-9BD9-1C43399D1588}" dt="2022-08-12T11:43:28.664" v="197"/>
          <pc:sldLayoutMkLst>
            <pc:docMk/>
            <pc:sldMasterMk cId="1551697696" sldId="2147483672"/>
            <pc:sldLayoutMk cId="1279812141" sldId="2147483683"/>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47:20.343" v="209"/>
        <pc:sldMasterMkLst>
          <pc:docMk/>
          <pc:sldMasterMk cId="1897454205" sldId="2147483672"/>
        </pc:sldMasterMkLst>
        <pc:sldLayoutChg chg="add del mod replId">
          <pc:chgData name="Thierno Abdourahmane Balde (tbalde1)" userId="S::thierno_abdourahmane.balde@smail.th-koeln.de::42a706c0-a010-4c2c-a195-9262a22169dc" providerId="AD" clId="Web-{31AD30F6-D9F0-4D77-9BD9-1C43399D1588}" dt="2022-08-12T11:47:20.343" v="209"/>
          <pc:sldLayoutMkLst>
            <pc:docMk/>
            <pc:sldMasterMk cId="1897454205" sldId="2147483672"/>
            <pc:sldLayoutMk cId="1113127285" sldId="2147483673"/>
          </pc:sldLayoutMkLst>
        </pc:sldLayoutChg>
        <pc:sldLayoutChg chg="add del mod replId">
          <pc:chgData name="Thierno Abdourahmane Balde (tbalde1)" userId="S::thierno_abdourahmane.balde@smail.th-koeln.de::42a706c0-a010-4c2c-a195-9262a22169dc" providerId="AD" clId="Web-{31AD30F6-D9F0-4D77-9BD9-1C43399D1588}" dt="2022-08-12T11:47:20.343" v="209"/>
          <pc:sldLayoutMkLst>
            <pc:docMk/>
            <pc:sldMasterMk cId="1897454205" sldId="2147483672"/>
            <pc:sldLayoutMk cId="215912486" sldId="2147483674"/>
          </pc:sldLayoutMkLst>
        </pc:sldLayoutChg>
        <pc:sldLayoutChg chg="add del mod replId">
          <pc:chgData name="Thierno Abdourahmane Balde (tbalde1)" userId="S::thierno_abdourahmane.balde@smail.th-koeln.de::42a706c0-a010-4c2c-a195-9262a22169dc" providerId="AD" clId="Web-{31AD30F6-D9F0-4D77-9BD9-1C43399D1588}" dt="2022-08-12T11:47:20.343" v="209"/>
          <pc:sldLayoutMkLst>
            <pc:docMk/>
            <pc:sldMasterMk cId="1897454205" sldId="2147483672"/>
            <pc:sldLayoutMk cId="3701273019" sldId="2147483675"/>
          </pc:sldLayoutMkLst>
        </pc:sldLayoutChg>
        <pc:sldLayoutChg chg="add del mod replId">
          <pc:chgData name="Thierno Abdourahmane Balde (tbalde1)" userId="S::thierno_abdourahmane.balde@smail.th-koeln.de::42a706c0-a010-4c2c-a195-9262a22169dc" providerId="AD" clId="Web-{31AD30F6-D9F0-4D77-9BD9-1C43399D1588}" dt="2022-08-12T11:47:20.343" v="209"/>
          <pc:sldLayoutMkLst>
            <pc:docMk/>
            <pc:sldMasterMk cId="1897454205" sldId="2147483672"/>
            <pc:sldLayoutMk cId="1212428765" sldId="2147483676"/>
          </pc:sldLayoutMkLst>
        </pc:sldLayoutChg>
        <pc:sldLayoutChg chg="add del mod replId">
          <pc:chgData name="Thierno Abdourahmane Balde (tbalde1)" userId="S::thierno_abdourahmane.balde@smail.th-koeln.de::42a706c0-a010-4c2c-a195-9262a22169dc" providerId="AD" clId="Web-{31AD30F6-D9F0-4D77-9BD9-1C43399D1588}" dt="2022-08-12T11:47:20.343" v="209"/>
          <pc:sldLayoutMkLst>
            <pc:docMk/>
            <pc:sldMasterMk cId="1897454205" sldId="2147483672"/>
            <pc:sldLayoutMk cId="3383819508" sldId="2147483677"/>
          </pc:sldLayoutMkLst>
        </pc:sldLayoutChg>
        <pc:sldLayoutChg chg="add del mod replId">
          <pc:chgData name="Thierno Abdourahmane Balde (tbalde1)" userId="S::thierno_abdourahmane.balde@smail.th-koeln.de::42a706c0-a010-4c2c-a195-9262a22169dc" providerId="AD" clId="Web-{31AD30F6-D9F0-4D77-9BD9-1C43399D1588}" dt="2022-08-12T11:47:20.343" v="209"/>
          <pc:sldLayoutMkLst>
            <pc:docMk/>
            <pc:sldMasterMk cId="1897454205" sldId="2147483672"/>
            <pc:sldLayoutMk cId="850919632" sldId="2147483678"/>
          </pc:sldLayoutMkLst>
        </pc:sldLayoutChg>
        <pc:sldLayoutChg chg="add del mod replId">
          <pc:chgData name="Thierno Abdourahmane Balde (tbalde1)" userId="S::thierno_abdourahmane.balde@smail.th-koeln.de::42a706c0-a010-4c2c-a195-9262a22169dc" providerId="AD" clId="Web-{31AD30F6-D9F0-4D77-9BD9-1C43399D1588}" dt="2022-08-12T11:47:20.343" v="209"/>
          <pc:sldLayoutMkLst>
            <pc:docMk/>
            <pc:sldMasterMk cId="1897454205" sldId="2147483672"/>
            <pc:sldLayoutMk cId="2818708715" sldId="2147483679"/>
          </pc:sldLayoutMkLst>
        </pc:sldLayoutChg>
        <pc:sldLayoutChg chg="add del mod replId">
          <pc:chgData name="Thierno Abdourahmane Balde (tbalde1)" userId="S::thierno_abdourahmane.balde@smail.th-koeln.de::42a706c0-a010-4c2c-a195-9262a22169dc" providerId="AD" clId="Web-{31AD30F6-D9F0-4D77-9BD9-1C43399D1588}" dt="2022-08-12T11:47:20.343" v="209"/>
          <pc:sldLayoutMkLst>
            <pc:docMk/>
            <pc:sldMasterMk cId="1897454205" sldId="2147483672"/>
            <pc:sldLayoutMk cId="2618354303" sldId="2147483680"/>
          </pc:sldLayoutMkLst>
        </pc:sldLayoutChg>
        <pc:sldLayoutChg chg="add del mod replId">
          <pc:chgData name="Thierno Abdourahmane Balde (tbalde1)" userId="S::thierno_abdourahmane.balde@smail.th-koeln.de::42a706c0-a010-4c2c-a195-9262a22169dc" providerId="AD" clId="Web-{31AD30F6-D9F0-4D77-9BD9-1C43399D1588}" dt="2022-08-12T11:47:20.343" v="209"/>
          <pc:sldLayoutMkLst>
            <pc:docMk/>
            <pc:sldMasterMk cId="1897454205" sldId="2147483672"/>
            <pc:sldLayoutMk cId="860431306" sldId="2147483681"/>
          </pc:sldLayoutMkLst>
        </pc:sldLayoutChg>
        <pc:sldLayoutChg chg="add del mod replId">
          <pc:chgData name="Thierno Abdourahmane Balde (tbalde1)" userId="S::thierno_abdourahmane.balde@smail.th-koeln.de::42a706c0-a010-4c2c-a195-9262a22169dc" providerId="AD" clId="Web-{31AD30F6-D9F0-4D77-9BD9-1C43399D1588}" dt="2022-08-12T11:47:20.343" v="209"/>
          <pc:sldLayoutMkLst>
            <pc:docMk/>
            <pc:sldMasterMk cId="1897454205" sldId="2147483672"/>
            <pc:sldLayoutMk cId="3695821745" sldId="2147483682"/>
          </pc:sldLayoutMkLst>
        </pc:sldLayoutChg>
        <pc:sldLayoutChg chg="add del mod replId">
          <pc:chgData name="Thierno Abdourahmane Balde (tbalde1)" userId="S::thierno_abdourahmane.balde@smail.th-koeln.de::42a706c0-a010-4c2c-a195-9262a22169dc" providerId="AD" clId="Web-{31AD30F6-D9F0-4D77-9BD9-1C43399D1588}" dt="2022-08-12T11:47:20.343" v="209"/>
          <pc:sldLayoutMkLst>
            <pc:docMk/>
            <pc:sldMasterMk cId="1897454205" sldId="2147483672"/>
            <pc:sldLayoutMk cId="1811574352" sldId="2147483683"/>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52:54.743" v="224"/>
        <pc:sldMasterMkLst>
          <pc:docMk/>
          <pc:sldMasterMk cId="2807681528" sldId="2147483672"/>
        </pc:sldMasterMkLst>
        <pc:sldLayoutChg chg="add del mod replId">
          <pc:chgData name="Thierno Abdourahmane Balde (tbalde1)" userId="S::thierno_abdourahmane.balde@smail.th-koeln.de::42a706c0-a010-4c2c-a195-9262a22169dc" providerId="AD" clId="Web-{31AD30F6-D9F0-4D77-9BD9-1C43399D1588}" dt="2022-08-12T11:52:54.743" v="224"/>
          <pc:sldLayoutMkLst>
            <pc:docMk/>
            <pc:sldMasterMk cId="2807681528" sldId="2147483672"/>
            <pc:sldLayoutMk cId="2030041969" sldId="2147483673"/>
          </pc:sldLayoutMkLst>
        </pc:sldLayoutChg>
        <pc:sldLayoutChg chg="add del mod replId">
          <pc:chgData name="Thierno Abdourahmane Balde (tbalde1)" userId="S::thierno_abdourahmane.balde@smail.th-koeln.de::42a706c0-a010-4c2c-a195-9262a22169dc" providerId="AD" clId="Web-{31AD30F6-D9F0-4D77-9BD9-1C43399D1588}" dt="2022-08-12T11:52:54.743" v="224"/>
          <pc:sldLayoutMkLst>
            <pc:docMk/>
            <pc:sldMasterMk cId="2807681528" sldId="2147483672"/>
            <pc:sldLayoutMk cId="2900521887" sldId="2147483674"/>
          </pc:sldLayoutMkLst>
        </pc:sldLayoutChg>
        <pc:sldLayoutChg chg="add del mod replId">
          <pc:chgData name="Thierno Abdourahmane Balde (tbalde1)" userId="S::thierno_abdourahmane.balde@smail.th-koeln.de::42a706c0-a010-4c2c-a195-9262a22169dc" providerId="AD" clId="Web-{31AD30F6-D9F0-4D77-9BD9-1C43399D1588}" dt="2022-08-12T11:52:54.743" v="224"/>
          <pc:sldLayoutMkLst>
            <pc:docMk/>
            <pc:sldMasterMk cId="2807681528" sldId="2147483672"/>
            <pc:sldLayoutMk cId="2386848075" sldId="2147483675"/>
          </pc:sldLayoutMkLst>
        </pc:sldLayoutChg>
        <pc:sldLayoutChg chg="add del mod replId">
          <pc:chgData name="Thierno Abdourahmane Balde (tbalde1)" userId="S::thierno_abdourahmane.balde@smail.th-koeln.de::42a706c0-a010-4c2c-a195-9262a22169dc" providerId="AD" clId="Web-{31AD30F6-D9F0-4D77-9BD9-1C43399D1588}" dt="2022-08-12T11:52:54.743" v="224"/>
          <pc:sldLayoutMkLst>
            <pc:docMk/>
            <pc:sldMasterMk cId="2807681528" sldId="2147483672"/>
            <pc:sldLayoutMk cId="3170865053" sldId="2147483676"/>
          </pc:sldLayoutMkLst>
        </pc:sldLayoutChg>
        <pc:sldLayoutChg chg="add del mod replId">
          <pc:chgData name="Thierno Abdourahmane Balde (tbalde1)" userId="S::thierno_abdourahmane.balde@smail.th-koeln.de::42a706c0-a010-4c2c-a195-9262a22169dc" providerId="AD" clId="Web-{31AD30F6-D9F0-4D77-9BD9-1C43399D1588}" dt="2022-08-12T11:52:54.743" v="224"/>
          <pc:sldLayoutMkLst>
            <pc:docMk/>
            <pc:sldMasterMk cId="2807681528" sldId="2147483672"/>
            <pc:sldLayoutMk cId="1822074713" sldId="2147483677"/>
          </pc:sldLayoutMkLst>
        </pc:sldLayoutChg>
        <pc:sldLayoutChg chg="add del mod replId">
          <pc:chgData name="Thierno Abdourahmane Balde (tbalde1)" userId="S::thierno_abdourahmane.balde@smail.th-koeln.de::42a706c0-a010-4c2c-a195-9262a22169dc" providerId="AD" clId="Web-{31AD30F6-D9F0-4D77-9BD9-1C43399D1588}" dt="2022-08-12T11:52:54.743" v="224"/>
          <pc:sldLayoutMkLst>
            <pc:docMk/>
            <pc:sldMasterMk cId="2807681528" sldId="2147483672"/>
            <pc:sldLayoutMk cId="1437606409" sldId="2147483678"/>
          </pc:sldLayoutMkLst>
        </pc:sldLayoutChg>
        <pc:sldLayoutChg chg="add del mod replId">
          <pc:chgData name="Thierno Abdourahmane Balde (tbalde1)" userId="S::thierno_abdourahmane.balde@smail.th-koeln.de::42a706c0-a010-4c2c-a195-9262a22169dc" providerId="AD" clId="Web-{31AD30F6-D9F0-4D77-9BD9-1C43399D1588}" dt="2022-08-12T11:52:54.743" v="224"/>
          <pc:sldLayoutMkLst>
            <pc:docMk/>
            <pc:sldMasterMk cId="2807681528" sldId="2147483672"/>
            <pc:sldLayoutMk cId="843143346" sldId="2147483679"/>
          </pc:sldLayoutMkLst>
        </pc:sldLayoutChg>
        <pc:sldLayoutChg chg="add del mod replId">
          <pc:chgData name="Thierno Abdourahmane Balde (tbalde1)" userId="S::thierno_abdourahmane.balde@smail.th-koeln.de::42a706c0-a010-4c2c-a195-9262a22169dc" providerId="AD" clId="Web-{31AD30F6-D9F0-4D77-9BD9-1C43399D1588}" dt="2022-08-12T11:52:54.743" v="224"/>
          <pc:sldLayoutMkLst>
            <pc:docMk/>
            <pc:sldMasterMk cId="2807681528" sldId="2147483672"/>
            <pc:sldLayoutMk cId="1359472196" sldId="2147483680"/>
          </pc:sldLayoutMkLst>
        </pc:sldLayoutChg>
        <pc:sldLayoutChg chg="add del mod replId">
          <pc:chgData name="Thierno Abdourahmane Balde (tbalde1)" userId="S::thierno_abdourahmane.balde@smail.th-koeln.de::42a706c0-a010-4c2c-a195-9262a22169dc" providerId="AD" clId="Web-{31AD30F6-D9F0-4D77-9BD9-1C43399D1588}" dt="2022-08-12T11:52:54.743" v="224"/>
          <pc:sldLayoutMkLst>
            <pc:docMk/>
            <pc:sldMasterMk cId="2807681528" sldId="2147483672"/>
            <pc:sldLayoutMk cId="2713977891" sldId="2147483681"/>
          </pc:sldLayoutMkLst>
        </pc:sldLayoutChg>
        <pc:sldLayoutChg chg="add del mod replId">
          <pc:chgData name="Thierno Abdourahmane Balde (tbalde1)" userId="S::thierno_abdourahmane.balde@smail.th-koeln.de::42a706c0-a010-4c2c-a195-9262a22169dc" providerId="AD" clId="Web-{31AD30F6-D9F0-4D77-9BD9-1C43399D1588}" dt="2022-08-12T11:52:54.743" v="224"/>
          <pc:sldLayoutMkLst>
            <pc:docMk/>
            <pc:sldMasterMk cId="2807681528" sldId="2147483672"/>
            <pc:sldLayoutMk cId="1452992537" sldId="2147483682"/>
          </pc:sldLayoutMkLst>
        </pc:sldLayoutChg>
        <pc:sldLayoutChg chg="add del mod replId">
          <pc:chgData name="Thierno Abdourahmane Balde (tbalde1)" userId="S::thierno_abdourahmane.balde@smail.th-koeln.de::42a706c0-a010-4c2c-a195-9262a22169dc" providerId="AD" clId="Web-{31AD30F6-D9F0-4D77-9BD9-1C43399D1588}" dt="2022-08-12T11:52:54.743" v="224"/>
          <pc:sldLayoutMkLst>
            <pc:docMk/>
            <pc:sldMasterMk cId="2807681528" sldId="2147483672"/>
            <pc:sldLayoutMk cId="3200816011" sldId="2147483683"/>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46:59.983" v="207"/>
        <pc:sldMasterMkLst>
          <pc:docMk/>
          <pc:sldMasterMk cId="3333417242" sldId="2147483672"/>
        </pc:sldMasterMkLst>
        <pc:sldLayoutChg chg="add del mod replId">
          <pc:chgData name="Thierno Abdourahmane Balde (tbalde1)" userId="S::thierno_abdourahmane.balde@smail.th-koeln.de::42a706c0-a010-4c2c-a195-9262a22169dc" providerId="AD" clId="Web-{31AD30F6-D9F0-4D77-9BD9-1C43399D1588}" dt="2022-08-12T11:46:59.983" v="207"/>
          <pc:sldLayoutMkLst>
            <pc:docMk/>
            <pc:sldMasterMk cId="3333417242" sldId="2147483672"/>
            <pc:sldLayoutMk cId="4114474450" sldId="2147483673"/>
          </pc:sldLayoutMkLst>
        </pc:sldLayoutChg>
        <pc:sldLayoutChg chg="add del mod replId">
          <pc:chgData name="Thierno Abdourahmane Balde (tbalde1)" userId="S::thierno_abdourahmane.balde@smail.th-koeln.de::42a706c0-a010-4c2c-a195-9262a22169dc" providerId="AD" clId="Web-{31AD30F6-D9F0-4D77-9BD9-1C43399D1588}" dt="2022-08-12T11:46:59.983" v="207"/>
          <pc:sldLayoutMkLst>
            <pc:docMk/>
            <pc:sldMasterMk cId="3333417242" sldId="2147483672"/>
            <pc:sldLayoutMk cId="3763316850" sldId="2147483674"/>
          </pc:sldLayoutMkLst>
        </pc:sldLayoutChg>
        <pc:sldLayoutChg chg="add del mod replId">
          <pc:chgData name="Thierno Abdourahmane Balde (tbalde1)" userId="S::thierno_abdourahmane.balde@smail.th-koeln.de::42a706c0-a010-4c2c-a195-9262a22169dc" providerId="AD" clId="Web-{31AD30F6-D9F0-4D77-9BD9-1C43399D1588}" dt="2022-08-12T11:46:59.983" v="207"/>
          <pc:sldLayoutMkLst>
            <pc:docMk/>
            <pc:sldMasterMk cId="3333417242" sldId="2147483672"/>
            <pc:sldLayoutMk cId="602499450" sldId="2147483675"/>
          </pc:sldLayoutMkLst>
        </pc:sldLayoutChg>
        <pc:sldLayoutChg chg="add del mod replId">
          <pc:chgData name="Thierno Abdourahmane Balde (tbalde1)" userId="S::thierno_abdourahmane.balde@smail.th-koeln.de::42a706c0-a010-4c2c-a195-9262a22169dc" providerId="AD" clId="Web-{31AD30F6-D9F0-4D77-9BD9-1C43399D1588}" dt="2022-08-12T11:46:59.983" v="207"/>
          <pc:sldLayoutMkLst>
            <pc:docMk/>
            <pc:sldMasterMk cId="3333417242" sldId="2147483672"/>
            <pc:sldLayoutMk cId="2705609502" sldId="2147483676"/>
          </pc:sldLayoutMkLst>
        </pc:sldLayoutChg>
        <pc:sldLayoutChg chg="add del mod replId">
          <pc:chgData name="Thierno Abdourahmane Balde (tbalde1)" userId="S::thierno_abdourahmane.balde@smail.th-koeln.de::42a706c0-a010-4c2c-a195-9262a22169dc" providerId="AD" clId="Web-{31AD30F6-D9F0-4D77-9BD9-1C43399D1588}" dt="2022-08-12T11:46:59.983" v="207"/>
          <pc:sldLayoutMkLst>
            <pc:docMk/>
            <pc:sldMasterMk cId="3333417242" sldId="2147483672"/>
            <pc:sldLayoutMk cId="3488214906" sldId="2147483677"/>
          </pc:sldLayoutMkLst>
        </pc:sldLayoutChg>
        <pc:sldLayoutChg chg="add del mod replId">
          <pc:chgData name="Thierno Abdourahmane Balde (tbalde1)" userId="S::thierno_abdourahmane.balde@smail.th-koeln.de::42a706c0-a010-4c2c-a195-9262a22169dc" providerId="AD" clId="Web-{31AD30F6-D9F0-4D77-9BD9-1C43399D1588}" dt="2022-08-12T11:46:59.983" v="207"/>
          <pc:sldLayoutMkLst>
            <pc:docMk/>
            <pc:sldMasterMk cId="3333417242" sldId="2147483672"/>
            <pc:sldLayoutMk cId="366750012" sldId="2147483678"/>
          </pc:sldLayoutMkLst>
        </pc:sldLayoutChg>
        <pc:sldLayoutChg chg="add del mod replId">
          <pc:chgData name="Thierno Abdourahmane Balde (tbalde1)" userId="S::thierno_abdourahmane.balde@smail.th-koeln.de::42a706c0-a010-4c2c-a195-9262a22169dc" providerId="AD" clId="Web-{31AD30F6-D9F0-4D77-9BD9-1C43399D1588}" dt="2022-08-12T11:46:59.983" v="207"/>
          <pc:sldLayoutMkLst>
            <pc:docMk/>
            <pc:sldMasterMk cId="3333417242" sldId="2147483672"/>
            <pc:sldLayoutMk cId="1084959865" sldId="2147483679"/>
          </pc:sldLayoutMkLst>
        </pc:sldLayoutChg>
        <pc:sldLayoutChg chg="add del mod replId">
          <pc:chgData name="Thierno Abdourahmane Balde (tbalde1)" userId="S::thierno_abdourahmane.balde@smail.th-koeln.de::42a706c0-a010-4c2c-a195-9262a22169dc" providerId="AD" clId="Web-{31AD30F6-D9F0-4D77-9BD9-1C43399D1588}" dt="2022-08-12T11:46:59.983" v="207"/>
          <pc:sldLayoutMkLst>
            <pc:docMk/>
            <pc:sldMasterMk cId="3333417242" sldId="2147483672"/>
            <pc:sldLayoutMk cId="4150609399" sldId="2147483680"/>
          </pc:sldLayoutMkLst>
        </pc:sldLayoutChg>
        <pc:sldLayoutChg chg="add del mod replId">
          <pc:chgData name="Thierno Abdourahmane Balde (tbalde1)" userId="S::thierno_abdourahmane.balde@smail.th-koeln.de::42a706c0-a010-4c2c-a195-9262a22169dc" providerId="AD" clId="Web-{31AD30F6-D9F0-4D77-9BD9-1C43399D1588}" dt="2022-08-12T11:46:59.983" v="207"/>
          <pc:sldLayoutMkLst>
            <pc:docMk/>
            <pc:sldMasterMk cId="3333417242" sldId="2147483672"/>
            <pc:sldLayoutMk cId="2116437920" sldId="2147483681"/>
          </pc:sldLayoutMkLst>
        </pc:sldLayoutChg>
        <pc:sldLayoutChg chg="add del mod replId">
          <pc:chgData name="Thierno Abdourahmane Balde (tbalde1)" userId="S::thierno_abdourahmane.balde@smail.th-koeln.de::42a706c0-a010-4c2c-a195-9262a22169dc" providerId="AD" clId="Web-{31AD30F6-D9F0-4D77-9BD9-1C43399D1588}" dt="2022-08-12T11:46:59.983" v="207"/>
          <pc:sldLayoutMkLst>
            <pc:docMk/>
            <pc:sldMasterMk cId="3333417242" sldId="2147483672"/>
            <pc:sldLayoutMk cId="3066698686" sldId="2147483682"/>
          </pc:sldLayoutMkLst>
        </pc:sldLayoutChg>
        <pc:sldLayoutChg chg="add del mod replId">
          <pc:chgData name="Thierno Abdourahmane Balde (tbalde1)" userId="S::thierno_abdourahmane.balde@smail.th-koeln.de::42a706c0-a010-4c2c-a195-9262a22169dc" providerId="AD" clId="Web-{31AD30F6-D9F0-4D77-9BD9-1C43399D1588}" dt="2022-08-12T11:46:59.983" v="207"/>
          <pc:sldLayoutMkLst>
            <pc:docMk/>
            <pc:sldMasterMk cId="3333417242" sldId="2147483672"/>
            <pc:sldLayoutMk cId="1944203229" sldId="2147483683"/>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44:03.931" v="199"/>
        <pc:sldMasterMkLst>
          <pc:docMk/>
          <pc:sldMasterMk cId="3749350633" sldId="2147483672"/>
        </pc:sldMasterMkLst>
        <pc:sldLayoutChg chg="add del mod replId">
          <pc:chgData name="Thierno Abdourahmane Balde (tbalde1)" userId="S::thierno_abdourahmane.balde@smail.th-koeln.de::42a706c0-a010-4c2c-a195-9262a22169dc" providerId="AD" clId="Web-{31AD30F6-D9F0-4D77-9BD9-1C43399D1588}" dt="2022-08-12T11:44:03.931" v="199"/>
          <pc:sldLayoutMkLst>
            <pc:docMk/>
            <pc:sldMasterMk cId="3749350633" sldId="2147483672"/>
            <pc:sldLayoutMk cId="1027165327" sldId="2147483673"/>
          </pc:sldLayoutMkLst>
        </pc:sldLayoutChg>
        <pc:sldLayoutChg chg="add del mod replId">
          <pc:chgData name="Thierno Abdourahmane Balde (tbalde1)" userId="S::thierno_abdourahmane.balde@smail.th-koeln.de::42a706c0-a010-4c2c-a195-9262a22169dc" providerId="AD" clId="Web-{31AD30F6-D9F0-4D77-9BD9-1C43399D1588}" dt="2022-08-12T11:44:03.931" v="199"/>
          <pc:sldLayoutMkLst>
            <pc:docMk/>
            <pc:sldMasterMk cId="3749350633" sldId="2147483672"/>
            <pc:sldLayoutMk cId="1125337298" sldId="2147483674"/>
          </pc:sldLayoutMkLst>
        </pc:sldLayoutChg>
        <pc:sldLayoutChg chg="add del mod replId">
          <pc:chgData name="Thierno Abdourahmane Balde (tbalde1)" userId="S::thierno_abdourahmane.balde@smail.th-koeln.de::42a706c0-a010-4c2c-a195-9262a22169dc" providerId="AD" clId="Web-{31AD30F6-D9F0-4D77-9BD9-1C43399D1588}" dt="2022-08-12T11:44:03.931" v="199"/>
          <pc:sldLayoutMkLst>
            <pc:docMk/>
            <pc:sldMasterMk cId="3749350633" sldId="2147483672"/>
            <pc:sldLayoutMk cId="983442019" sldId="2147483675"/>
          </pc:sldLayoutMkLst>
        </pc:sldLayoutChg>
        <pc:sldLayoutChg chg="add del mod replId">
          <pc:chgData name="Thierno Abdourahmane Balde (tbalde1)" userId="S::thierno_abdourahmane.balde@smail.th-koeln.de::42a706c0-a010-4c2c-a195-9262a22169dc" providerId="AD" clId="Web-{31AD30F6-D9F0-4D77-9BD9-1C43399D1588}" dt="2022-08-12T11:44:03.931" v="199"/>
          <pc:sldLayoutMkLst>
            <pc:docMk/>
            <pc:sldMasterMk cId="3749350633" sldId="2147483672"/>
            <pc:sldLayoutMk cId="3544784824" sldId="2147483676"/>
          </pc:sldLayoutMkLst>
        </pc:sldLayoutChg>
        <pc:sldLayoutChg chg="add del mod replId">
          <pc:chgData name="Thierno Abdourahmane Balde (tbalde1)" userId="S::thierno_abdourahmane.balde@smail.th-koeln.de::42a706c0-a010-4c2c-a195-9262a22169dc" providerId="AD" clId="Web-{31AD30F6-D9F0-4D77-9BD9-1C43399D1588}" dt="2022-08-12T11:44:03.931" v="199"/>
          <pc:sldLayoutMkLst>
            <pc:docMk/>
            <pc:sldMasterMk cId="3749350633" sldId="2147483672"/>
            <pc:sldLayoutMk cId="2664380588" sldId="2147483677"/>
          </pc:sldLayoutMkLst>
        </pc:sldLayoutChg>
        <pc:sldLayoutChg chg="add del mod replId">
          <pc:chgData name="Thierno Abdourahmane Balde (tbalde1)" userId="S::thierno_abdourahmane.balde@smail.th-koeln.de::42a706c0-a010-4c2c-a195-9262a22169dc" providerId="AD" clId="Web-{31AD30F6-D9F0-4D77-9BD9-1C43399D1588}" dt="2022-08-12T11:44:03.931" v="199"/>
          <pc:sldLayoutMkLst>
            <pc:docMk/>
            <pc:sldMasterMk cId="3749350633" sldId="2147483672"/>
            <pc:sldLayoutMk cId="2237387264" sldId="2147483678"/>
          </pc:sldLayoutMkLst>
        </pc:sldLayoutChg>
        <pc:sldLayoutChg chg="add del mod replId">
          <pc:chgData name="Thierno Abdourahmane Balde (tbalde1)" userId="S::thierno_abdourahmane.balde@smail.th-koeln.de::42a706c0-a010-4c2c-a195-9262a22169dc" providerId="AD" clId="Web-{31AD30F6-D9F0-4D77-9BD9-1C43399D1588}" dt="2022-08-12T11:44:03.931" v="199"/>
          <pc:sldLayoutMkLst>
            <pc:docMk/>
            <pc:sldMasterMk cId="3749350633" sldId="2147483672"/>
            <pc:sldLayoutMk cId="1348380353" sldId="2147483679"/>
          </pc:sldLayoutMkLst>
        </pc:sldLayoutChg>
        <pc:sldLayoutChg chg="add del mod replId">
          <pc:chgData name="Thierno Abdourahmane Balde (tbalde1)" userId="S::thierno_abdourahmane.balde@smail.th-koeln.de::42a706c0-a010-4c2c-a195-9262a22169dc" providerId="AD" clId="Web-{31AD30F6-D9F0-4D77-9BD9-1C43399D1588}" dt="2022-08-12T11:44:03.931" v="199"/>
          <pc:sldLayoutMkLst>
            <pc:docMk/>
            <pc:sldMasterMk cId="3749350633" sldId="2147483672"/>
            <pc:sldLayoutMk cId="1213810035" sldId="2147483680"/>
          </pc:sldLayoutMkLst>
        </pc:sldLayoutChg>
        <pc:sldLayoutChg chg="add del mod replId">
          <pc:chgData name="Thierno Abdourahmane Balde (tbalde1)" userId="S::thierno_abdourahmane.balde@smail.th-koeln.de::42a706c0-a010-4c2c-a195-9262a22169dc" providerId="AD" clId="Web-{31AD30F6-D9F0-4D77-9BD9-1C43399D1588}" dt="2022-08-12T11:44:03.931" v="199"/>
          <pc:sldLayoutMkLst>
            <pc:docMk/>
            <pc:sldMasterMk cId="3749350633" sldId="2147483672"/>
            <pc:sldLayoutMk cId="1186433153" sldId="2147483681"/>
          </pc:sldLayoutMkLst>
        </pc:sldLayoutChg>
        <pc:sldLayoutChg chg="add del mod replId">
          <pc:chgData name="Thierno Abdourahmane Balde (tbalde1)" userId="S::thierno_abdourahmane.balde@smail.th-koeln.de::42a706c0-a010-4c2c-a195-9262a22169dc" providerId="AD" clId="Web-{31AD30F6-D9F0-4D77-9BD9-1C43399D1588}" dt="2022-08-12T11:44:03.931" v="199"/>
          <pc:sldLayoutMkLst>
            <pc:docMk/>
            <pc:sldMasterMk cId="3749350633" sldId="2147483672"/>
            <pc:sldLayoutMk cId="2749034166" sldId="2147483682"/>
          </pc:sldLayoutMkLst>
        </pc:sldLayoutChg>
        <pc:sldLayoutChg chg="add del mod replId">
          <pc:chgData name="Thierno Abdourahmane Balde (tbalde1)" userId="S::thierno_abdourahmane.balde@smail.th-koeln.de::42a706c0-a010-4c2c-a195-9262a22169dc" providerId="AD" clId="Web-{31AD30F6-D9F0-4D77-9BD9-1C43399D1588}" dt="2022-08-12T11:44:03.931" v="199"/>
          <pc:sldLayoutMkLst>
            <pc:docMk/>
            <pc:sldMasterMk cId="3749350633" sldId="2147483672"/>
            <pc:sldLayoutMk cId="3339338602" sldId="2147483683"/>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42:21.865" v="195"/>
        <pc:sldMasterMkLst>
          <pc:docMk/>
          <pc:sldMasterMk cId="4098283230" sldId="2147483672"/>
        </pc:sldMasterMkLst>
        <pc:sldLayoutChg chg="add del mod replId">
          <pc:chgData name="Thierno Abdourahmane Balde (tbalde1)" userId="S::thierno_abdourahmane.balde@smail.th-koeln.de::42a706c0-a010-4c2c-a195-9262a22169dc" providerId="AD" clId="Web-{31AD30F6-D9F0-4D77-9BD9-1C43399D1588}" dt="2022-08-12T11:42:21.865" v="195"/>
          <pc:sldLayoutMkLst>
            <pc:docMk/>
            <pc:sldMasterMk cId="4098283230" sldId="2147483672"/>
            <pc:sldLayoutMk cId="3894784531" sldId="2147483673"/>
          </pc:sldLayoutMkLst>
        </pc:sldLayoutChg>
        <pc:sldLayoutChg chg="add del mod replId">
          <pc:chgData name="Thierno Abdourahmane Balde (tbalde1)" userId="S::thierno_abdourahmane.balde@smail.th-koeln.de::42a706c0-a010-4c2c-a195-9262a22169dc" providerId="AD" clId="Web-{31AD30F6-D9F0-4D77-9BD9-1C43399D1588}" dt="2022-08-12T11:42:21.865" v="195"/>
          <pc:sldLayoutMkLst>
            <pc:docMk/>
            <pc:sldMasterMk cId="4098283230" sldId="2147483672"/>
            <pc:sldLayoutMk cId="3515821916" sldId="2147483674"/>
          </pc:sldLayoutMkLst>
        </pc:sldLayoutChg>
        <pc:sldLayoutChg chg="add del mod replId">
          <pc:chgData name="Thierno Abdourahmane Balde (tbalde1)" userId="S::thierno_abdourahmane.balde@smail.th-koeln.de::42a706c0-a010-4c2c-a195-9262a22169dc" providerId="AD" clId="Web-{31AD30F6-D9F0-4D77-9BD9-1C43399D1588}" dt="2022-08-12T11:42:21.865" v="195"/>
          <pc:sldLayoutMkLst>
            <pc:docMk/>
            <pc:sldMasterMk cId="4098283230" sldId="2147483672"/>
            <pc:sldLayoutMk cId="3324118097" sldId="2147483675"/>
          </pc:sldLayoutMkLst>
        </pc:sldLayoutChg>
        <pc:sldLayoutChg chg="add del mod replId">
          <pc:chgData name="Thierno Abdourahmane Balde (tbalde1)" userId="S::thierno_abdourahmane.balde@smail.th-koeln.de::42a706c0-a010-4c2c-a195-9262a22169dc" providerId="AD" clId="Web-{31AD30F6-D9F0-4D77-9BD9-1C43399D1588}" dt="2022-08-12T11:42:21.865" v="195"/>
          <pc:sldLayoutMkLst>
            <pc:docMk/>
            <pc:sldMasterMk cId="4098283230" sldId="2147483672"/>
            <pc:sldLayoutMk cId="2707376505" sldId="2147483676"/>
          </pc:sldLayoutMkLst>
        </pc:sldLayoutChg>
        <pc:sldLayoutChg chg="add del mod replId">
          <pc:chgData name="Thierno Abdourahmane Balde (tbalde1)" userId="S::thierno_abdourahmane.balde@smail.th-koeln.de::42a706c0-a010-4c2c-a195-9262a22169dc" providerId="AD" clId="Web-{31AD30F6-D9F0-4D77-9BD9-1C43399D1588}" dt="2022-08-12T11:42:21.865" v="195"/>
          <pc:sldLayoutMkLst>
            <pc:docMk/>
            <pc:sldMasterMk cId="4098283230" sldId="2147483672"/>
            <pc:sldLayoutMk cId="1489505972" sldId="2147483677"/>
          </pc:sldLayoutMkLst>
        </pc:sldLayoutChg>
        <pc:sldLayoutChg chg="add del mod replId">
          <pc:chgData name="Thierno Abdourahmane Balde (tbalde1)" userId="S::thierno_abdourahmane.balde@smail.th-koeln.de::42a706c0-a010-4c2c-a195-9262a22169dc" providerId="AD" clId="Web-{31AD30F6-D9F0-4D77-9BD9-1C43399D1588}" dt="2022-08-12T11:42:21.865" v="195"/>
          <pc:sldLayoutMkLst>
            <pc:docMk/>
            <pc:sldMasterMk cId="4098283230" sldId="2147483672"/>
            <pc:sldLayoutMk cId="2328323434" sldId="2147483678"/>
          </pc:sldLayoutMkLst>
        </pc:sldLayoutChg>
        <pc:sldLayoutChg chg="add del mod replId">
          <pc:chgData name="Thierno Abdourahmane Balde (tbalde1)" userId="S::thierno_abdourahmane.balde@smail.th-koeln.de::42a706c0-a010-4c2c-a195-9262a22169dc" providerId="AD" clId="Web-{31AD30F6-D9F0-4D77-9BD9-1C43399D1588}" dt="2022-08-12T11:42:21.865" v="195"/>
          <pc:sldLayoutMkLst>
            <pc:docMk/>
            <pc:sldMasterMk cId="4098283230" sldId="2147483672"/>
            <pc:sldLayoutMk cId="4158667152" sldId="2147483679"/>
          </pc:sldLayoutMkLst>
        </pc:sldLayoutChg>
        <pc:sldLayoutChg chg="add del mod replId">
          <pc:chgData name="Thierno Abdourahmane Balde (tbalde1)" userId="S::thierno_abdourahmane.balde@smail.th-koeln.de::42a706c0-a010-4c2c-a195-9262a22169dc" providerId="AD" clId="Web-{31AD30F6-D9F0-4D77-9BD9-1C43399D1588}" dt="2022-08-12T11:42:21.865" v="195"/>
          <pc:sldLayoutMkLst>
            <pc:docMk/>
            <pc:sldMasterMk cId="4098283230" sldId="2147483672"/>
            <pc:sldLayoutMk cId="3299631680" sldId="2147483680"/>
          </pc:sldLayoutMkLst>
        </pc:sldLayoutChg>
        <pc:sldLayoutChg chg="add del mod replId">
          <pc:chgData name="Thierno Abdourahmane Balde (tbalde1)" userId="S::thierno_abdourahmane.balde@smail.th-koeln.de::42a706c0-a010-4c2c-a195-9262a22169dc" providerId="AD" clId="Web-{31AD30F6-D9F0-4D77-9BD9-1C43399D1588}" dt="2022-08-12T11:42:21.865" v="195"/>
          <pc:sldLayoutMkLst>
            <pc:docMk/>
            <pc:sldMasterMk cId="4098283230" sldId="2147483672"/>
            <pc:sldLayoutMk cId="1754805492" sldId="2147483681"/>
          </pc:sldLayoutMkLst>
        </pc:sldLayoutChg>
        <pc:sldLayoutChg chg="add del mod replId">
          <pc:chgData name="Thierno Abdourahmane Balde (tbalde1)" userId="S::thierno_abdourahmane.balde@smail.th-koeln.de::42a706c0-a010-4c2c-a195-9262a22169dc" providerId="AD" clId="Web-{31AD30F6-D9F0-4D77-9BD9-1C43399D1588}" dt="2022-08-12T11:42:21.865" v="195"/>
          <pc:sldLayoutMkLst>
            <pc:docMk/>
            <pc:sldMasterMk cId="4098283230" sldId="2147483672"/>
            <pc:sldLayoutMk cId="1593411689" sldId="2147483682"/>
          </pc:sldLayoutMkLst>
        </pc:sldLayoutChg>
        <pc:sldLayoutChg chg="add del mod replId">
          <pc:chgData name="Thierno Abdourahmane Balde (tbalde1)" userId="S::thierno_abdourahmane.balde@smail.th-koeln.de::42a706c0-a010-4c2c-a195-9262a22169dc" providerId="AD" clId="Web-{31AD30F6-D9F0-4D77-9BD9-1C43399D1588}" dt="2022-08-12T11:42:21.865" v="195"/>
          <pc:sldLayoutMkLst>
            <pc:docMk/>
            <pc:sldMasterMk cId="4098283230" sldId="2147483672"/>
            <pc:sldLayoutMk cId="2404265588" sldId="2147483683"/>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50:42.005" v="215"/>
        <pc:sldMasterMkLst>
          <pc:docMk/>
          <pc:sldMasterMk cId="4156157739" sldId="2147483672"/>
        </pc:sldMasterMkLst>
        <pc:sldLayoutChg chg="add del mod replId">
          <pc:chgData name="Thierno Abdourahmane Balde (tbalde1)" userId="S::thierno_abdourahmane.balde@smail.th-koeln.de::42a706c0-a010-4c2c-a195-9262a22169dc" providerId="AD" clId="Web-{31AD30F6-D9F0-4D77-9BD9-1C43399D1588}" dt="2022-08-12T11:50:42.005" v="215"/>
          <pc:sldLayoutMkLst>
            <pc:docMk/>
            <pc:sldMasterMk cId="4156157739" sldId="2147483672"/>
            <pc:sldLayoutMk cId="3335221294" sldId="2147483673"/>
          </pc:sldLayoutMkLst>
        </pc:sldLayoutChg>
        <pc:sldLayoutChg chg="add del mod replId">
          <pc:chgData name="Thierno Abdourahmane Balde (tbalde1)" userId="S::thierno_abdourahmane.balde@smail.th-koeln.de::42a706c0-a010-4c2c-a195-9262a22169dc" providerId="AD" clId="Web-{31AD30F6-D9F0-4D77-9BD9-1C43399D1588}" dt="2022-08-12T11:50:42.005" v="215"/>
          <pc:sldLayoutMkLst>
            <pc:docMk/>
            <pc:sldMasterMk cId="4156157739" sldId="2147483672"/>
            <pc:sldLayoutMk cId="1450157063" sldId="2147483674"/>
          </pc:sldLayoutMkLst>
        </pc:sldLayoutChg>
        <pc:sldLayoutChg chg="add del mod replId">
          <pc:chgData name="Thierno Abdourahmane Balde (tbalde1)" userId="S::thierno_abdourahmane.balde@smail.th-koeln.de::42a706c0-a010-4c2c-a195-9262a22169dc" providerId="AD" clId="Web-{31AD30F6-D9F0-4D77-9BD9-1C43399D1588}" dt="2022-08-12T11:50:42.005" v="215"/>
          <pc:sldLayoutMkLst>
            <pc:docMk/>
            <pc:sldMasterMk cId="4156157739" sldId="2147483672"/>
            <pc:sldLayoutMk cId="3641345888" sldId="2147483675"/>
          </pc:sldLayoutMkLst>
        </pc:sldLayoutChg>
        <pc:sldLayoutChg chg="add del mod replId">
          <pc:chgData name="Thierno Abdourahmane Balde (tbalde1)" userId="S::thierno_abdourahmane.balde@smail.th-koeln.de::42a706c0-a010-4c2c-a195-9262a22169dc" providerId="AD" clId="Web-{31AD30F6-D9F0-4D77-9BD9-1C43399D1588}" dt="2022-08-12T11:50:42.005" v="215"/>
          <pc:sldLayoutMkLst>
            <pc:docMk/>
            <pc:sldMasterMk cId="4156157739" sldId="2147483672"/>
            <pc:sldLayoutMk cId="2128979104" sldId="2147483676"/>
          </pc:sldLayoutMkLst>
        </pc:sldLayoutChg>
        <pc:sldLayoutChg chg="add del mod replId">
          <pc:chgData name="Thierno Abdourahmane Balde (tbalde1)" userId="S::thierno_abdourahmane.balde@smail.th-koeln.de::42a706c0-a010-4c2c-a195-9262a22169dc" providerId="AD" clId="Web-{31AD30F6-D9F0-4D77-9BD9-1C43399D1588}" dt="2022-08-12T11:50:42.005" v="215"/>
          <pc:sldLayoutMkLst>
            <pc:docMk/>
            <pc:sldMasterMk cId="4156157739" sldId="2147483672"/>
            <pc:sldLayoutMk cId="750909350" sldId="2147483677"/>
          </pc:sldLayoutMkLst>
        </pc:sldLayoutChg>
        <pc:sldLayoutChg chg="add del mod replId">
          <pc:chgData name="Thierno Abdourahmane Balde (tbalde1)" userId="S::thierno_abdourahmane.balde@smail.th-koeln.de::42a706c0-a010-4c2c-a195-9262a22169dc" providerId="AD" clId="Web-{31AD30F6-D9F0-4D77-9BD9-1C43399D1588}" dt="2022-08-12T11:50:42.005" v="215"/>
          <pc:sldLayoutMkLst>
            <pc:docMk/>
            <pc:sldMasterMk cId="4156157739" sldId="2147483672"/>
            <pc:sldLayoutMk cId="3927702317" sldId="2147483678"/>
          </pc:sldLayoutMkLst>
        </pc:sldLayoutChg>
        <pc:sldLayoutChg chg="add del mod replId">
          <pc:chgData name="Thierno Abdourahmane Balde (tbalde1)" userId="S::thierno_abdourahmane.balde@smail.th-koeln.de::42a706c0-a010-4c2c-a195-9262a22169dc" providerId="AD" clId="Web-{31AD30F6-D9F0-4D77-9BD9-1C43399D1588}" dt="2022-08-12T11:50:42.005" v="215"/>
          <pc:sldLayoutMkLst>
            <pc:docMk/>
            <pc:sldMasterMk cId="4156157739" sldId="2147483672"/>
            <pc:sldLayoutMk cId="163026557" sldId="2147483679"/>
          </pc:sldLayoutMkLst>
        </pc:sldLayoutChg>
        <pc:sldLayoutChg chg="add del mod replId">
          <pc:chgData name="Thierno Abdourahmane Balde (tbalde1)" userId="S::thierno_abdourahmane.balde@smail.th-koeln.de::42a706c0-a010-4c2c-a195-9262a22169dc" providerId="AD" clId="Web-{31AD30F6-D9F0-4D77-9BD9-1C43399D1588}" dt="2022-08-12T11:50:42.005" v="215"/>
          <pc:sldLayoutMkLst>
            <pc:docMk/>
            <pc:sldMasterMk cId="4156157739" sldId="2147483672"/>
            <pc:sldLayoutMk cId="261120217" sldId="2147483680"/>
          </pc:sldLayoutMkLst>
        </pc:sldLayoutChg>
        <pc:sldLayoutChg chg="add del mod replId">
          <pc:chgData name="Thierno Abdourahmane Balde (tbalde1)" userId="S::thierno_abdourahmane.balde@smail.th-koeln.de::42a706c0-a010-4c2c-a195-9262a22169dc" providerId="AD" clId="Web-{31AD30F6-D9F0-4D77-9BD9-1C43399D1588}" dt="2022-08-12T11:50:42.005" v="215"/>
          <pc:sldLayoutMkLst>
            <pc:docMk/>
            <pc:sldMasterMk cId="4156157739" sldId="2147483672"/>
            <pc:sldLayoutMk cId="2161594538" sldId="2147483681"/>
          </pc:sldLayoutMkLst>
        </pc:sldLayoutChg>
        <pc:sldLayoutChg chg="add del mod replId">
          <pc:chgData name="Thierno Abdourahmane Balde (tbalde1)" userId="S::thierno_abdourahmane.balde@smail.th-koeln.de::42a706c0-a010-4c2c-a195-9262a22169dc" providerId="AD" clId="Web-{31AD30F6-D9F0-4D77-9BD9-1C43399D1588}" dt="2022-08-12T11:50:42.005" v="215"/>
          <pc:sldLayoutMkLst>
            <pc:docMk/>
            <pc:sldMasterMk cId="4156157739" sldId="2147483672"/>
            <pc:sldLayoutMk cId="4041019267" sldId="2147483682"/>
          </pc:sldLayoutMkLst>
        </pc:sldLayoutChg>
        <pc:sldLayoutChg chg="add del mod replId">
          <pc:chgData name="Thierno Abdourahmane Balde (tbalde1)" userId="S::thierno_abdourahmane.balde@smail.th-koeln.de::42a706c0-a010-4c2c-a195-9262a22169dc" providerId="AD" clId="Web-{31AD30F6-D9F0-4D77-9BD9-1C43399D1588}" dt="2022-08-12T11:50:42.005" v="215"/>
          <pc:sldLayoutMkLst>
            <pc:docMk/>
            <pc:sldMasterMk cId="4156157739" sldId="2147483672"/>
            <pc:sldLayoutMk cId="2772327502" sldId="2147483683"/>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51:37.178" v="219"/>
        <pc:sldMasterMkLst>
          <pc:docMk/>
          <pc:sldMasterMk cId="4171827107" sldId="2147483672"/>
        </pc:sldMasterMkLst>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205870885" sldId="2147483673"/>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3239818214" sldId="2147483674"/>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3634141594" sldId="2147483675"/>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905013661" sldId="2147483676"/>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2145991445" sldId="2147483677"/>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2509169126" sldId="2147483678"/>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2244466019" sldId="2147483679"/>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1738635040" sldId="2147483680"/>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2543139732" sldId="2147483681"/>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3844385912" sldId="2147483682"/>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2539459493" sldId="2147483683"/>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3613768298" sldId="2147483684"/>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3060400310" sldId="2147483685"/>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3271424630" sldId="2147483686"/>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2312295798" sldId="2147483687"/>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2504398714" sldId="2147483688"/>
          </pc:sldLayoutMkLst>
        </pc:sldLayoutChg>
        <pc:sldLayoutChg chg="add del mod replId">
          <pc:chgData name="Thierno Abdourahmane Balde (tbalde1)" userId="S::thierno_abdourahmane.balde@smail.th-koeln.de::42a706c0-a010-4c2c-a195-9262a22169dc" providerId="AD" clId="Web-{31AD30F6-D9F0-4D77-9BD9-1C43399D1588}" dt="2022-08-12T11:51:37.178" v="219"/>
          <pc:sldLayoutMkLst>
            <pc:docMk/>
            <pc:sldMasterMk cId="4171827107" sldId="2147483672"/>
            <pc:sldLayoutMk cId="1053636245" sldId="2147483689"/>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46:51.998" v="206"/>
        <pc:sldMasterMkLst>
          <pc:docMk/>
          <pc:sldMasterMk cId="1833568437" sldId="2147483684"/>
        </pc:sldMasterMkLst>
        <pc:sldLayoutChg chg="add del mod replId">
          <pc:chgData name="Thierno Abdourahmane Balde (tbalde1)" userId="S::thierno_abdourahmane.balde@smail.th-koeln.de::42a706c0-a010-4c2c-a195-9262a22169dc" providerId="AD" clId="Web-{31AD30F6-D9F0-4D77-9BD9-1C43399D1588}" dt="2022-08-12T11:46:51.998" v="206"/>
          <pc:sldLayoutMkLst>
            <pc:docMk/>
            <pc:sldMasterMk cId="1833568437" sldId="2147483684"/>
            <pc:sldLayoutMk cId="2869599743" sldId="2147483685"/>
          </pc:sldLayoutMkLst>
        </pc:sldLayoutChg>
        <pc:sldLayoutChg chg="add del mod replId">
          <pc:chgData name="Thierno Abdourahmane Balde (tbalde1)" userId="S::thierno_abdourahmane.balde@smail.th-koeln.de::42a706c0-a010-4c2c-a195-9262a22169dc" providerId="AD" clId="Web-{31AD30F6-D9F0-4D77-9BD9-1C43399D1588}" dt="2022-08-12T11:46:51.998" v="206"/>
          <pc:sldLayoutMkLst>
            <pc:docMk/>
            <pc:sldMasterMk cId="1833568437" sldId="2147483684"/>
            <pc:sldLayoutMk cId="2819070116" sldId="2147483686"/>
          </pc:sldLayoutMkLst>
        </pc:sldLayoutChg>
        <pc:sldLayoutChg chg="add del mod replId">
          <pc:chgData name="Thierno Abdourahmane Balde (tbalde1)" userId="S::thierno_abdourahmane.balde@smail.th-koeln.de::42a706c0-a010-4c2c-a195-9262a22169dc" providerId="AD" clId="Web-{31AD30F6-D9F0-4D77-9BD9-1C43399D1588}" dt="2022-08-12T11:46:51.998" v="206"/>
          <pc:sldLayoutMkLst>
            <pc:docMk/>
            <pc:sldMasterMk cId="1833568437" sldId="2147483684"/>
            <pc:sldLayoutMk cId="2138826066" sldId="2147483687"/>
          </pc:sldLayoutMkLst>
        </pc:sldLayoutChg>
        <pc:sldLayoutChg chg="add del mod replId">
          <pc:chgData name="Thierno Abdourahmane Balde (tbalde1)" userId="S::thierno_abdourahmane.balde@smail.th-koeln.de::42a706c0-a010-4c2c-a195-9262a22169dc" providerId="AD" clId="Web-{31AD30F6-D9F0-4D77-9BD9-1C43399D1588}" dt="2022-08-12T11:46:51.998" v="206"/>
          <pc:sldLayoutMkLst>
            <pc:docMk/>
            <pc:sldMasterMk cId="1833568437" sldId="2147483684"/>
            <pc:sldLayoutMk cId="2801726112" sldId="2147483688"/>
          </pc:sldLayoutMkLst>
        </pc:sldLayoutChg>
        <pc:sldLayoutChg chg="add del mod replId">
          <pc:chgData name="Thierno Abdourahmane Balde (tbalde1)" userId="S::thierno_abdourahmane.balde@smail.th-koeln.de::42a706c0-a010-4c2c-a195-9262a22169dc" providerId="AD" clId="Web-{31AD30F6-D9F0-4D77-9BD9-1C43399D1588}" dt="2022-08-12T11:46:51.998" v="206"/>
          <pc:sldLayoutMkLst>
            <pc:docMk/>
            <pc:sldMasterMk cId="1833568437" sldId="2147483684"/>
            <pc:sldLayoutMk cId="3160276943" sldId="2147483689"/>
          </pc:sldLayoutMkLst>
        </pc:sldLayoutChg>
        <pc:sldLayoutChg chg="add del mod replId">
          <pc:chgData name="Thierno Abdourahmane Balde (tbalde1)" userId="S::thierno_abdourahmane.balde@smail.th-koeln.de::42a706c0-a010-4c2c-a195-9262a22169dc" providerId="AD" clId="Web-{31AD30F6-D9F0-4D77-9BD9-1C43399D1588}" dt="2022-08-12T11:46:51.998" v="206"/>
          <pc:sldLayoutMkLst>
            <pc:docMk/>
            <pc:sldMasterMk cId="1833568437" sldId="2147483684"/>
            <pc:sldLayoutMk cId="109667304" sldId="2147483690"/>
          </pc:sldLayoutMkLst>
        </pc:sldLayoutChg>
        <pc:sldLayoutChg chg="add del mod replId">
          <pc:chgData name="Thierno Abdourahmane Balde (tbalde1)" userId="S::thierno_abdourahmane.balde@smail.th-koeln.de::42a706c0-a010-4c2c-a195-9262a22169dc" providerId="AD" clId="Web-{31AD30F6-D9F0-4D77-9BD9-1C43399D1588}" dt="2022-08-12T11:46:51.998" v="206"/>
          <pc:sldLayoutMkLst>
            <pc:docMk/>
            <pc:sldMasterMk cId="1833568437" sldId="2147483684"/>
            <pc:sldLayoutMk cId="1259280708" sldId="2147483691"/>
          </pc:sldLayoutMkLst>
        </pc:sldLayoutChg>
        <pc:sldLayoutChg chg="add del mod replId">
          <pc:chgData name="Thierno Abdourahmane Balde (tbalde1)" userId="S::thierno_abdourahmane.balde@smail.th-koeln.de::42a706c0-a010-4c2c-a195-9262a22169dc" providerId="AD" clId="Web-{31AD30F6-D9F0-4D77-9BD9-1C43399D1588}" dt="2022-08-12T11:46:51.998" v="206"/>
          <pc:sldLayoutMkLst>
            <pc:docMk/>
            <pc:sldMasterMk cId="1833568437" sldId="2147483684"/>
            <pc:sldLayoutMk cId="3692237507" sldId="2147483692"/>
          </pc:sldLayoutMkLst>
        </pc:sldLayoutChg>
        <pc:sldLayoutChg chg="add del mod replId">
          <pc:chgData name="Thierno Abdourahmane Balde (tbalde1)" userId="S::thierno_abdourahmane.balde@smail.th-koeln.de::42a706c0-a010-4c2c-a195-9262a22169dc" providerId="AD" clId="Web-{31AD30F6-D9F0-4D77-9BD9-1C43399D1588}" dt="2022-08-12T11:46:51.998" v="206"/>
          <pc:sldLayoutMkLst>
            <pc:docMk/>
            <pc:sldMasterMk cId="1833568437" sldId="2147483684"/>
            <pc:sldLayoutMk cId="3954974475" sldId="2147483693"/>
          </pc:sldLayoutMkLst>
        </pc:sldLayoutChg>
        <pc:sldLayoutChg chg="add del mod replId">
          <pc:chgData name="Thierno Abdourahmane Balde (tbalde1)" userId="S::thierno_abdourahmane.balde@smail.th-koeln.de::42a706c0-a010-4c2c-a195-9262a22169dc" providerId="AD" clId="Web-{31AD30F6-D9F0-4D77-9BD9-1C43399D1588}" dt="2022-08-12T11:46:51.998" v="206"/>
          <pc:sldLayoutMkLst>
            <pc:docMk/>
            <pc:sldMasterMk cId="1833568437" sldId="2147483684"/>
            <pc:sldLayoutMk cId="2140445930" sldId="2147483694"/>
          </pc:sldLayoutMkLst>
        </pc:sldLayoutChg>
        <pc:sldLayoutChg chg="add del mod replId">
          <pc:chgData name="Thierno Abdourahmane Balde (tbalde1)" userId="S::thierno_abdourahmane.balde@smail.th-koeln.de::42a706c0-a010-4c2c-a195-9262a22169dc" providerId="AD" clId="Web-{31AD30F6-D9F0-4D77-9BD9-1C43399D1588}" dt="2022-08-12T11:46:51.998" v="206"/>
          <pc:sldLayoutMkLst>
            <pc:docMk/>
            <pc:sldMasterMk cId="1833568437" sldId="2147483684"/>
            <pc:sldLayoutMk cId="1101499257" sldId="2147483695"/>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50:34.395" v="214"/>
        <pc:sldMasterMkLst>
          <pc:docMk/>
          <pc:sldMasterMk cId="2153139916" sldId="2147483684"/>
        </pc:sldMasterMkLst>
        <pc:sldLayoutChg chg="add del mod replId">
          <pc:chgData name="Thierno Abdourahmane Balde (tbalde1)" userId="S::thierno_abdourahmane.balde@smail.th-koeln.de::42a706c0-a010-4c2c-a195-9262a22169dc" providerId="AD" clId="Web-{31AD30F6-D9F0-4D77-9BD9-1C43399D1588}" dt="2022-08-12T11:50:34.395" v="214"/>
          <pc:sldLayoutMkLst>
            <pc:docMk/>
            <pc:sldMasterMk cId="2153139916" sldId="2147483684"/>
            <pc:sldLayoutMk cId="2761125597" sldId="2147483685"/>
          </pc:sldLayoutMkLst>
        </pc:sldLayoutChg>
        <pc:sldLayoutChg chg="add del mod replId">
          <pc:chgData name="Thierno Abdourahmane Balde (tbalde1)" userId="S::thierno_abdourahmane.balde@smail.th-koeln.de::42a706c0-a010-4c2c-a195-9262a22169dc" providerId="AD" clId="Web-{31AD30F6-D9F0-4D77-9BD9-1C43399D1588}" dt="2022-08-12T11:50:34.395" v="214"/>
          <pc:sldLayoutMkLst>
            <pc:docMk/>
            <pc:sldMasterMk cId="2153139916" sldId="2147483684"/>
            <pc:sldLayoutMk cId="844326807" sldId="2147483686"/>
          </pc:sldLayoutMkLst>
        </pc:sldLayoutChg>
        <pc:sldLayoutChg chg="add del mod replId">
          <pc:chgData name="Thierno Abdourahmane Balde (tbalde1)" userId="S::thierno_abdourahmane.balde@smail.th-koeln.de::42a706c0-a010-4c2c-a195-9262a22169dc" providerId="AD" clId="Web-{31AD30F6-D9F0-4D77-9BD9-1C43399D1588}" dt="2022-08-12T11:50:34.395" v="214"/>
          <pc:sldLayoutMkLst>
            <pc:docMk/>
            <pc:sldMasterMk cId="2153139916" sldId="2147483684"/>
            <pc:sldLayoutMk cId="2296975852" sldId="2147483687"/>
          </pc:sldLayoutMkLst>
        </pc:sldLayoutChg>
        <pc:sldLayoutChg chg="add del mod replId">
          <pc:chgData name="Thierno Abdourahmane Balde (tbalde1)" userId="S::thierno_abdourahmane.balde@smail.th-koeln.de::42a706c0-a010-4c2c-a195-9262a22169dc" providerId="AD" clId="Web-{31AD30F6-D9F0-4D77-9BD9-1C43399D1588}" dt="2022-08-12T11:50:34.395" v="214"/>
          <pc:sldLayoutMkLst>
            <pc:docMk/>
            <pc:sldMasterMk cId="2153139916" sldId="2147483684"/>
            <pc:sldLayoutMk cId="1790630677" sldId="2147483688"/>
          </pc:sldLayoutMkLst>
        </pc:sldLayoutChg>
        <pc:sldLayoutChg chg="add del mod replId">
          <pc:chgData name="Thierno Abdourahmane Balde (tbalde1)" userId="S::thierno_abdourahmane.balde@smail.th-koeln.de::42a706c0-a010-4c2c-a195-9262a22169dc" providerId="AD" clId="Web-{31AD30F6-D9F0-4D77-9BD9-1C43399D1588}" dt="2022-08-12T11:50:34.395" v="214"/>
          <pc:sldLayoutMkLst>
            <pc:docMk/>
            <pc:sldMasterMk cId="2153139916" sldId="2147483684"/>
            <pc:sldLayoutMk cId="3049529114" sldId="2147483689"/>
          </pc:sldLayoutMkLst>
        </pc:sldLayoutChg>
        <pc:sldLayoutChg chg="add del mod replId">
          <pc:chgData name="Thierno Abdourahmane Balde (tbalde1)" userId="S::thierno_abdourahmane.balde@smail.th-koeln.de::42a706c0-a010-4c2c-a195-9262a22169dc" providerId="AD" clId="Web-{31AD30F6-D9F0-4D77-9BD9-1C43399D1588}" dt="2022-08-12T11:50:34.395" v="214"/>
          <pc:sldLayoutMkLst>
            <pc:docMk/>
            <pc:sldMasterMk cId="2153139916" sldId="2147483684"/>
            <pc:sldLayoutMk cId="190303201" sldId="2147483690"/>
          </pc:sldLayoutMkLst>
        </pc:sldLayoutChg>
        <pc:sldLayoutChg chg="add del mod replId">
          <pc:chgData name="Thierno Abdourahmane Balde (tbalde1)" userId="S::thierno_abdourahmane.balde@smail.th-koeln.de::42a706c0-a010-4c2c-a195-9262a22169dc" providerId="AD" clId="Web-{31AD30F6-D9F0-4D77-9BD9-1C43399D1588}" dt="2022-08-12T11:50:34.395" v="214"/>
          <pc:sldLayoutMkLst>
            <pc:docMk/>
            <pc:sldMasterMk cId="2153139916" sldId="2147483684"/>
            <pc:sldLayoutMk cId="19154266" sldId="2147483691"/>
          </pc:sldLayoutMkLst>
        </pc:sldLayoutChg>
        <pc:sldLayoutChg chg="add del mod replId">
          <pc:chgData name="Thierno Abdourahmane Balde (tbalde1)" userId="S::thierno_abdourahmane.balde@smail.th-koeln.de::42a706c0-a010-4c2c-a195-9262a22169dc" providerId="AD" clId="Web-{31AD30F6-D9F0-4D77-9BD9-1C43399D1588}" dt="2022-08-12T11:50:34.395" v="214"/>
          <pc:sldLayoutMkLst>
            <pc:docMk/>
            <pc:sldMasterMk cId="2153139916" sldId="2147483684"/>
            <pc:sldLayoutMk cId="2085905747" sldId="2147483692"/>
          </pc:sldLayoutMkLst>
        </pc:sldLayoutChg>
        <pc:sldLayoutChg chg="add del mod replId">
          <pc:chgData name="Thierno Abdourahmane Balde (tbalde1)" userId="S::thierno_abdourahmane.balde@smail.th-koeln.de::42a706c0-a010-4c2c-a195-9262a22169dc" providerId="AD" clId="Web-{31AD30F6-D9F0-4D77-9BD9-1C43399D1588}" dt="2022-08-12T11:50:34.395" v="214"/>
          <pc:sldLayoutMkLst>
            <pc:docMk/>
            <pc:sldMasterMk cId="2153139916" sldId="2147483684"/>
            <pc:sldLayoutMk cId="3919078433" sldId="2147483693"/>
          </pc:sldLayoutMkLst>
        </pc:sldLayoutChg>
        <pc:sldLayoutChg chg="add del mod replId">
          <pc:chgData name="Thierno Abdourahmane Balde (tbalde1)" userId="S::thierno_abdourahmane.balde@smail.th-koeln.de::42a706c0-a010-4c2c-a195-9262a22169dc" providerId="AD" clId="Web-{31AD30F6-D9F0-4D77-9BD9-1C43399D1588}" dt="2022-08-12T11:50:34.395" v="214"/>
          <pc:sldLayoutMkLst>
            <pc:docMk/>
            <pc:sldMasterMk cId="2153139916" sldId="2147483684"/>
            <pc:sldLayoutMk cId="1206155770" sldId="2147483694"/>
          </pc:sldLayoutMkLst>
        </pc:sldLayoutChg>
        <pc:sldLayoutChg chg="add del mod replId">
          <pc:chgData name="Thierno Abdourahmane Balde (tbalde1)" userId="S::thierno_abdourahmane.balde@smail.th-koeln.de::42a706c0-a010-4c2c-a195-9262a22169dc" providerId="AD" clId="Web-{31AD30F6-D9F0-4D77-9BD9-1C43399D1588}" dt="2022-08-12T11:50:34.395" v="214"/>
          <pc:sldLayoutMkLst>
            <pc:docMk/>
            <pc:sldMasterMk cId="2153139916" sldId="2147483684"/>
            <pc:sldLayoutMk cId="4037280474" sldId="2147483695"/>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48:01.281" v="212"/>
        <pc:sldMasterMkLst>
          <pc:docMk/>
          <pc:sldMasterMk cId="3934742005" sldId="2147483684"/>
        </pc:sldMasterMkLst>
        <pc:sldLayoutChg chg="add del mod replId">
          <pc:chgData name="Thierno Abdourahmane Balde (tbalde1)" userId="S::thierno_abdourahmane.balde@smail.th-koeln.de::42a706c0-a010-4c2c-a195-9262a22169dc" providerId="AD" clId="Web-{31AD30F6-D9F0-4D77-9BD9-1C43399D1588}" dt="2022-08-12T11:48:01.281" v="212"/>
          <pc:sldLayoutMkLst>
            <pc:docMk/>
            <pc:sldMasterMk cId="3934742005" sldId="2147483684"/>
            <pc:sldLayoutMk cId="3128785811" sldId="2147483685"/>
          </pc:sldLayoutMkLst>
        </pc:sldLayoutChg>
        <pc:sldLayoutChg chg="add del mod replId">
          <pc:chgData name="Thierno Abdourahmane Balde (tbalde1)" userId="S::thierno_abdourahmane.balde@smail.th-koeln.de::42a706c0-a010-4c2c-a195-9262a22169dc" providerId="AD" clId="Web-{31AD30F6-D9F0-4D77-9BD9-1C43399D1588}" dt="2022-08-12T11:48:01.281" v="212"/>
          <pc:sldLayoutMkLst>
            <pc:docMk/>
            <pc:sldMasterMk cId="3934742005" sldId="2147483684"/>
            <pc:sldLayoutMk cId="3837042661" sldId="2147483686"/>
          </pc:sldLayoutMkLst>
        </pc:sldLayoutChg>
        <pc:sldLayoutChg chg="add del mod replId">
          <pc:chgData name="Thierno Abdourahmane Balde (tbalde1)" userId="S::thierno_abdourahmane.balde@smail.th-koeln.de::42a706c0-a010-4c2c-a195-9262a22169dc" providerId="AD" clId="Web-{31AD30F6-D9F0-4D77-9BD9-1C43399D1588}" dt="2022-08-12T11:48:01.281" v="212"/>
          <pc:sldLayoutMkLst>
            <pc:docMk/>
            <pc:sldMasterMk cId="3934742005" sldId="2147483684"/>
            <pc:sldLayoutMk cId="1715753544" sldId="2147483687"/>
          </pc:sldLayoutMkLst>
        </pc:sldLayoutChg>
        <pc:sldLayoutChg chg="add del mod replId">
          <pc:chgData name="Thierno Abdourahmane Balde (tbalde1)" userId="S::thierno_abdourahmane.balde@smail.th-koeln.de::42a706c0-a010-4c2c-a195-9262a22169dc" providerId="AD" clId="Web-{31AD30F6-D9F0-4D77-9BD9-1C43399D1588}" dt="2022-08-12T11:48:01.281" v="212"/>
          <pc:sldLayoutMkLst>
            <pc:docMk/>
            <pc:sldMasterMk cId="3934742005" sldId="2147483684"/>
            <pc:sldLayoutMk cId="1184958034" sldId="2147483688"/>
          </pc:sldLayoutMkLst>
        </pc:sldLayoutChg>
        <pc:sldLayoutChg chg="add del mod replId">
          <pc:chgData name="Thierno Abdourahmane Balde (tbalde1)" userId="S::thierno_abdourahmane.balde@smail.th-koeln.de::42a706c0-a010-4c2c-a195-9262a22169dc" providerId="AD" clId="Web-{31AD30F6-D9F0-4D77-9BD9-1C43399D1588}" dt="2022-08-12T11:48:01.281" v="212"/>
          <pc:sldLayoutMkLst>
            <pc:docMk/>
            <pc:sldMasterMk cId="3934742005" sldId="2147483684"/>
            <pc:sldLayoutMk cId="3096351465" sldId="2147483689"/>
          </pc:sldLayoutMkLst>
        </pc:sldLayoutChg>
        <pc:sldLayoutChg chg="add del mod replId">
          <pc:chgData name="Thierno Abdourahmane Balde (tbalde1)" userId="S::thierno_abdourahmane.balde@smail.th-koeln.de::42a706c0-a010-4c2c-a195-9262a22169dc" providerId="AD" clId="Web-{31AD30F6-D9F0-4D77-9BD9-1C43399D1588}" dt="2022-08-12T11:48:01.281" v="212"/>
          <pc:sldLayoutMkLst>
            <pc:docMk/>
            <pc:sldMasterMk cId="3934742005" sldId="2147483684"/>
            <pc:sldLayoutMk cId="1404490851" sldId="2147483690"/>
          </pc:sldLayoutMkLst>
        </pc:sldLayoutChg>
        <pc:sldLayoutChg chg="add del mod replId">
          <pc:chgData name="Thierno Abdourahmane Balde (tbalde1)" userId="S::thierno_abdourahmane.balde@smail.th-koeln.de::42a706c0-a010-4c2c-a195-9262a22169dc" providerId="AD" clId="Web-{31AD30F6-D9F0-4D77-9BD9-1C43399D1588}" dt="2022-08-12T11:48:01.281" v="212"/>
          <pc:sldLayoutMkLst>
            <pc:docMk/>
            <pc:sldMasterMk cId="3934742005" sldId="2147483684"/>
            <pc:sldLayoutMk cId="1949104373" sldId="2147483691"/>
          </pc:sldLayoutMkLst>
        </pc:sldLayoutChg>
        <pc:sldLayoutChg chg="add del mod replId">
          <pc:chgData name="Thierno Abdourahmane Balde (tbalde1)" userId="S::thierno_abdourahmane.balde@smail.th-koeln.de::42a706c0-a010-4c2c-a195-9262a22169dc" providerId="AD" clId="Web-{31AD30F6-D9F0-4D77-9BD9-1C43399D1588}" dt="2022-08-12T11:48:01.281" v="212"/>
          <pc:sldLayoutMkLst>
            <pc:docMk/>
            <pc:sldMasterMk cId="3934742005" sldId="2147483684"/>
            <pc:sldLayoutMk cId="3043417742" sldId="2147483692"/>
          </pc:sldLayoutMkLst>
        </pc:sldLayoutChg>
        <pc:sldLayoutChg chg="add del mod replId">
          <pc:chgData name="Thierno Abdourahmane Balde (tbalde1)" userId="S::thierno_abdourahmane.balde@smail.th-koeln.de::42a706c0-a010-4c2c-a195-9262a22169dc" providerId="AD" clId="Web-{31AD30F6-D9F0-4D77-9BD9-1C43399D1588}" dt="2022-08-12T11:48:01.281" v="212"/>
          <pc:sldLayoutMkLst>
            <pc:docMk/>
            <pc:sldMasterMk cId="3934742005" sldId="2147483684"/>
            <pc:sldLayoutMk cId="1057486996" sldId="2147483693"/>
          </pc:sldLayoutMkLst>
        </pc:sldLayoutChg>
        <pc:sldLayoutChg chg="add del mod replId">
          <pc:chgData name="Thierno Abdourahmane Balde (tbalde1)" userId="S::thierno_abdourahmane.balde@smail.th-koeln.de::42a706c0-a010-4c2c-a195-9262a22169dc" providerId="AD" clId="Web-{31AD30F6-D9F0-4D77-9BD9-1C43399D1588}" dt="2022-08-12T11:48:01.281" v="212"/>
          <pc:sldLayoutMkLst>
            <pc:docMk/>
            <pc:sldMasterMk cId="3934742005" sldId="2147483684"/>
            <pc:sldLayoutMk cId="4206938951" sldId="2147483694"/>
          </pc:sldLayoutMkLst>
        </pc:sldLayoutChg>
        <pc:sldLayoutChg chg="add del mod replId">
          <pc:chgData name="Thierno Abdourahmane Balde (tbalde1)" userId="S::thierno_abdourahmane.balde@smail.th-koeln.de::42a706c0-a010-4c2c-a195-9262a22169dc" providerId="AD" clId="Web-{31AD30F6-D9F0-4D77-9BD9-1C43399D1588}" dt="2022-08-12T11:48:01.281" v="212"/>
          <pc:sldLayoutMkLst>
            <pc:docMk/>
            <pc:sldMasterMk cId="3934742005" sldId="2147483684"/>
            <pc:sldLayoutMk cId="1244198499" sldId="2147483695"/>
          </pc:sldLayoutMkLst>
        </pc:sldLayoutChg>
      </pc:sldMasterChg>
      <pc:sldMasterChg chg="add del addSldLayout delSldLayout modSldLayout">
        <pc:chgData name="Thierno Abdourahmane Balde (tbalde1)" userId="S::thierno_abdourahmane.balde@smail.th-koeln.de::42a706c0-a010-4c2c-a195-9262a22169dc" providerId="AD" clId="Web-{31AD30F6-D9F0-4D77-9BD9-1C43399D1588}" dt="2022-08-12T11:51:29.116" v="218"/>
        <pc:sldMasterMkLst>
          <pc:docMk/>
          <pc:sldMasterMk cId="1152323072" sldId="2147483690"/>
        </pc:sldMasterMkLst>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4153906972" sldId="2147483691"/>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1195623319" sldId="2147483692"/>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2591864707" sldId="2147483693"/>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3994245045" sldId="2147483694"/>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1673963552" sldId="2147483695"/>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3528630131" sldId="2147483696"/>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154116841" sldId="2147483697"/>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3455543988" sldId="2147483698"/>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991727651" sldId="2147483699"/>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2232147558" sldId="2147483700"/>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3725508744" sldId="2147483701"/>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1894276961" sldId="2147483702"/>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1778960329" sldId="2147483703"/>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2408974163" sldId="2147483704"/>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2734796970" sldId="2147483705"/>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3415270799" sldId="2147483706"/>
          </pc:sldLayoutMkLst>
        </pc:sldLayoutChg>
        <pc:sldLayoutChg chg="add del mod replId">
          <pc:chgData name="Thierno Abdourahmane Balde (tbalde1)" userId="S::thierno_abdourahmane.balde@smail.th-koeln.de::42a706c0-a010-4c2c-a195-9262a22169dc" providerId="AD" clId="Web-{31AD30F6-D9F0-4D77-9BD9-1C43399D1588}" dt="2022-08-12T11:51:29.116" v="218"/>
          <pc:sldLayoutMkLst>
            <pc:docMk/>
            <pc:sldMasterMk cId="1152323072" sldId="2147483690"/>
            <pc:sldLayoutMk cId="4051611620" sldId="2147483707"/>
          </pc:sldLayoutMkLst>
        </pc:sldLayoutChg>
      </pc:sldMasterChg>
    </pc:docChg>
  </pc:docChgLst>
  <pc:docChgLst>
    <pc:chgData name="Thierno Abdourahmane Balde (tbalde1)" userId="S::thierno_abdourahmane.balde@smail.th-koeln.de::42a706c0-a010-4c2c-a195-9262a22169dc" providerId="AD" clId="Web-{99BC5BF8-6954-4886-A3BB-46CD557BE1D7}"/>
    <pc:docChg chg="modSld">
      <pc:chgData name="Thierno Abdourahmane Balde (tbalde1)" userId="S::thierno_abdourahmane.balde@smail.th-koeln.de::42a706c0-a010-4c2c-a195-9262a22169dc" providerId="AD" clId="Web-{99BC5BF8-6954-4886-A3BB-46CD557BE1D7}" dt="2022-07-19T17:48:01.973" v="94" actId="20577"/>
      <pc:docMkLst>
        <pc:docMk/>
      </pc:docMkLst>
      <pc:sldChg chg="addSp modSp mod modClrScheme chgLayout">
        <pc:chgData name="Thierno Abdourahmane Balde (tbalde1)" userId="S::thierno_abdourahmane.balde@smail.th-koeln.de::42a706c0-a010-4c2c-a195-9262a22169dc" providerId="AD" clId="Web-{99BC5BF8-6954-4886-A3BB-46CD557BE1D7}" dt="2022-07-19T17:48:01.973" v="94" actId="20577"/>
        <pc:sldMkLst>
          <pc:docMk/>
          <pc:sldMk cId="3728236488" sldId="289"/>
        </pc:sldMkLst>
        <pc:spChg chg="mod ord">
          <ac:chgData name="Thierno Abdourahmane Balde (tbalde1)" userId="S::thierno_abdourahmane.balde@smail.th-koeln.de::42a706c0-a010-4c2c-a195-9262a22169dc" providerId="AD" clId="Web-{99BC5BF8-6954-4886-A3BB-46CD557BE1D7}" dt="2022-07-19T17:47:45.145" v="86"/>
          <ac:spMkLst>
            <pc:docMk/>
            <pc:sldMk cId="3728236488" sldId="289"/>
            <ac:spMk id="2" creationId="{E497F255-66C8-2841-9970-E7AC0759FEBB}"/>
          </ac:spMkLst>
        </pc:spChg>
        <pc:spChg chg="add mod ord">
          <ac:chgData name="Thierno Abdourahmane Balde (tbalde1)" userId="S::thierno_abdourahmane.balde@smail.th-koeln.de::42a706c0-a010-4c2c-a195-9262a22169dc" providerId="AD" clId="Web-{99BC5BF8-6954-4886-A3BB-46CD557BE1D7}" dt="2022-07-19T17:48:01.973" v="94" actId="20577"/>
          <ac:spMkLst>
            <pc:docMk/>
            <pc:sldMk cId="3728236488" sldId="289"/>
            <ac:spMk id="3" creationId="{07377EEE-B0FC-F341-1B89-273BAD5B6A4E}"/>
          </ac:spMkLst>
        </pc:spChg>
      </pc:sldChg>
      <pc:sldChg chg="modSp">
        <pc:chgData name="Thierno Abdourahmane Balde (tbalde1)" userId="S::thierno_abdourahmane.balde@smail.th-koeln.de::42a706c0-a010-4c2c-a195-9262a22169dc" providerId="AD" clId="Web-{99BC5BF8-6954-4886-A3BB-46CD557BE1D7}" dt="2022-07-19T17:46:26.002" v="85" actId="20577"/>
        <pc:sldMkLst>
          <pc:docMk/>
          <pc:sldMk cId="3340991918" sldId="290"/>
        </pc:sldMkLst>
        <pc:spChg chg="mod">
          <ac:chgData name="Thierno Abdourahmane Balde (tbalde1)" userId="S::thierno_abdourahmane.balde@smail.th-koeln.de::42a706c0-a010-4c2c-a195-9262a22169dc" providerId="AD" clId="Web-{99BC5BF8-6954-4886-A3BB-46CD557BE1D7}" dt="2022-07-19T17:46:26.002" v="85" actId="20577"/>
          <ac:spMkLst>
            <pc:docMk/>
            <pc:sldMk cId="3340991918" sldId="290"/>
            <ac:spMk id="2" creationId="{9314620E-1AF1-3748-874F-C73F3740B437}"/>
          </ac:spMkLst>
        </pc:spChg>
        <pc:spChg chg="mod">
          <ac:chgData name="Thierno Abdourahmane Balde (tbalde1)" userId="S::thierno_abdourahmane.balde@smail.th-koeln.de::42a706c0-a010-4c2c-a195-9262a22169dc" providerId="AD" clId="Web-{99BC5BF8-6954-4886-A3BB-46CD557BE1D7}" dt="2022-07-19T17:43:31.716" v="58" actId="20577"/>
          <ac:spMkLst>
            <pc:docMk/>
            <pc:sldMk cId="3340991918" sldId="290"/>
            <ac:spMk id="3" creationId="{01E308F9-7319-BB4E-B169-5FF0C3D5641C}"/>
          </ac:spMkLst>
        </pc:spChg>
      </pc:sldChg>
    </pc:docChg>
  </pc:docChgLst>
  <pc:docChgLst>
    <pc:chgData clId="Web-{D7773F8F-06F1-4DA2-AD1B-D73FB09B0A52}"/>
    <pc:docChg chg="modSld">
      <pc:chgData name="" userId="" providerId="" clId="Web-{D7773F8F-06F1-4DA2-AD1B-D73FB09B0A52}" dt="2022-07-21T16:57:39.347" v="1" actId="20577"/>
      <pc:docMkLst>
        <pc:docMk/>
      </pc:docMkLst>
      <pc:sldChg chg="modSp">
        <pc:chgData name="" userId="" providerId="" clId="Web-{D7773F8F-06F1-4DA2-AD1B-D73FB09B0A52}" dt="2022-07-21T16:57:39.347" v="1" actId="20577"/>
        <pc:sldMkLst>
          <pc:docMk/>
          <pc:sldMk cId="3773393065" sldId="292"/>
        </pc:sldMkLst>
        <pc:spChg chg="mod">
          <ac:chgData name="" userId="" providerId="" clId="Web-{D7773F8F-06F1-4DA2-AD1B-D73FB09B0A52}" dt="2022-07-21T16:57:39.347" v="1" actId="20577"/>
          <ac:spMkLst>
            <pc:docMk/>
            <pc:sldMk cId="3773393065" sldId="292"/>
            <ac:spMk id="3" creationId="{99C827EC-9C9A-E84F-AC8A-975C68225941}"/>
          </ac:spMkLst>
        </pc:spChg>
      </pc:sldChg>
    </pc:docChg>
  </pc:docChgLst>
  <pc:docChgLst>
    <pc:chgData name="Hadja Safourata Cisse (hcisse)" userId="a77643cb-9a35-45b8-b684-0f556ce9db67" providerId="ADAL" clId="{0943ACA7-E0EB-A747-ABA7-5918D9379847}"/>
    <pc:docChg chg="undo custSel addSld delSld modSld sldOrd">
      <pc:chgData name="Hadja Safourata Cisse (hcisse)" userId="a77643cb-9a35-45b8-b684-0f556ce9db67" providerId="ADAL" clId="{0943ACA7-E0EB-A747-ABA7-5918D9379847}" dt="2022-08-09T20:05:45.268" v="7248"/>
      <pc:docMkLst>
        <pc:docMk/>
      </pc:docMkLst>
      <pc:sldChg chg="addSp delSp modSp mod">
        <pc:chgData name="Hadja Safourata Cisse (hcisse)" userId="a77643cb-9a35-45b8-b684-0f556ce9db67" providerId="ADAL" clId="{0943ACA7-E0EB-A747-ABA7-5918D9379847}" dt="2022-08-09T18:51:04.025" v="6391"/>
        <pc:sldMkLst>
          <pc:docMk/>
          <pc:sldMk cId="1915514572" sldId="256"/>
        </pc:sldMkLst>
        <pc:spChg chg="mod">
          <ac:chgData name="Hadja Safourata Cisse (hcisse)" userId="a77643cb-9a35-45b8-b684-0f556ce9db67" providerId="ADAL" clId="{0943ACA7-E0EB-A747-ABA7-5918D9379847}" dt="2022-07-31T20:34:16.716" v="2007" actId="27636"/>
          <ac:spMkLst>
            <pc:docMk/>
            <pc:sldMk cId="1915514572" sldId="256"/>
            <ac:spMk id="2" creationId="{20568324-7CCC-524D-A021-4027F5C3BBD6}"/>
          </ac:spMkLst>
        </pc:spChg>
        <pc:spChg chg="del">
          <ac:chgData name="Hadja Safourata Cisse (hcisse)" userId="a77643cb-9a35-45b8-b684-0f556ce9db67" providerId="ADAL" clId="{0943ACA7-E0EB-A747-ABA7-5918D9379847}" dt="2022-08-09T18:50:46.091" v="6390"/>
          <ac:spMkLst>
            <pc:docMk/>
            <pc:sldMk cId="1915514572" sldId="256"/>
            <ac:spMk id="5" creationId="{90A94309-1A40-9B1F-3941-0A6FDD0CEF71}"/>
          </ac:spMkLst>
        </pc:spChg>
        <pc:spChg chg="del">
          <ac:chgData name="Hadja Safourata Cisse (hcisse)" userId="a77643cb-9a35-45b8-b684-0f556ce9db67" providerId="ADAL" clId="{0943ACA7-E0EB-A747-ABA7-5918D9379847}" dt="2022-08-09T18:50:46.091" v="6390"/>
          <ac:spMkLst>
            <pc:docMk/>
            <pc:sldMk cId="1915514572" sldId="256"/>
            <ac:spMk id="6" creationId="{B84A6111-DE7A-7340-33AB-49014608DED8}"/>
          </ac:spMkLst>
        </pc:spChg>
        <pc:spChg chg="add mod">
          <ac:chgData name="Hadja Safourata Cisse (hcisse)" userId="a77643cb-9a35-45b8-b684-0f556ce9db67" providerId="ADAL" clId="{0943ACA7-E0EB-A747-ABA7-5918D9379847}" dt="2022-08-09T18:51:04.025" v="6391"/>
          <ac:spMkLst>
            <pc:docMk/>
            <pc:sldMk cId="1915514572" sldId="256"/>
            <ac:spMk id="7" creationId="{902E86FF-F049-AC4B-B911-88779D81AC1E}"/>
          </ac:spMkLst>
        </pc:spChg>
        <pc:spChg chg="add mod">
          <ac:chgData name="Hadja Safourata Cisse (hcisse)" userId="a77643cb-9a35-45b8-b684-0f556ce9db67" providerId="ADAL" clId="{0943ACA7-E0EB-A747-ABA7-5918D9379847}" dt="2022-08-09T18:51:04.025" v="6391"/>
          <ac:spMkLst>
            <pc:docMk/>
            <pc:sldMk cId="1915514572" sldId="256"/>
            <ac:spMk id="8" creationId="{F1EE1A5B-5326-2E4D-B87E-9326486293EF}"/>
          </ac:spMkLst>
        </pc:spChg>
      </pc:sldChg>
      <pc:sldChg chg="addSp delSp modSp mod">
        <pc:chgData name="Hadja Safourata Cisse (hcisse)" userId="a77643cb-9a35-45b8-b684-0f556ce9db67" providerId="ADAL" clId="{0943ACA7-E0EB-A747-ABA7-5918D9379847}" dt="2022-08-09T20:04:17.800" v="7232" actId="1076"/>
        <pc:sldMkLst>
          <pc:docMk/>
          <pc:sldMk cId="2392444413" sldId="257"/>
        </pc:sldMkLst>
        <pc:spChg chg="mod">
          <ac:chgData name="Hadja Safourata Cisse (hcisse)" userId="a77643cb-9a35-45b8-b684-0f556ce9db67" providerId="ADAL" clId="{0943ACA7-E0EB-A747-ABA7-5918D9379847}" dt="2022-07-31T18:39:19.925" v="875" actId="20577"/>
          <ac:spMkLst>
            <pc:docMk/>
            <pc:sldMk cId="2392444413" sldId="257"/>
            <ac:spMk id="2" creationId="{949A33E5-0DC2-0E4A-8746-AF2E8533C907}"/>
          </ac:spMkLst>
        </pc:spChg>
        <pc:spChg chg="mod">
          <ac:chgData name="Hadja Safourata Cisse (hcisse)" userId="a77643cb-9a35-45b8-b684-0f556ce9db67" providerId="ADAL" clId="{0943ACA7-E0EB-A747-ABA7-5918D9379847}" dt="2022-07-31T20:14:01.592" v="1737" actId="255"/>
          <ac:spMkLst>
            <pc:docMk/>
            <pc:sldMk cId="2392444413" sldId="257"/>
            <ac:spMk id="3" creationId="{992209DD-6B62-DA46-BC7E-324375535C7A}"/>
          </ac:spMkLst>
        </pc:spChg>
        <pc:spChg chg="add del mod">
          <ac:chgData name="Hadja Safourata Cisse (hcisse)" userId="a77643cb-9a35-45b8-b684-0f556ce9db67" providerId="ADAL" clId="{0943ACA7-E0EB-A747-ABA7-5918D9379847}" dt="2022-08-09T20:03:22.818" v="7225"/>
          <ac:spMkLst>
            <pc:docMk/>
            <pc:sldMk cId="2392444413" sldId="257"/>
            <ac:spMk id="6" creationId="{6BD41073-01C0-674C-A50D-106E49403649}"/>
          </ac:spMkLst>
        </pc:spChg>
        <pc:spChg chg="add mod">
          <ac:chgData name="Hadja Safourata Cisse (hcisse)" userId="a77643cb-9a35-45b8-b684-0f556ce9db67" providerId="ADAL" clId="{0943ACA7-E0EB-A747-ABA7-5918D9379847}" dt="2022-08-09T20:04:17.800" v="7232" actId="1076"/>
          <ac:spMkLst>
            <pc:docMk/>
            <pc:sldMk cId="2392444413" sldId="257"/>
            <ac:spMk id="7" creationId="{8938873D-AC86-1A43-9395-92718F8B3B62}"/>
          </ac:spMkLst>
        </pc:spChg>
      </pc:sldChg>
      <pc:sldChg chg="addSp modSp mod">
        <pc:chgData name="Hadja Safourata Cisse (hcisse)" userId="a77643cb-9a35-45b8-b684-0f556ce9db67" providerId="ADAL" clId="{0943ACA7-E0EB-A747-ABA7-5918D9379847}" dt="2022-08-09T19:35:13.868" v="6998" actId="14100"/>
        <pc:sldMkLst>
          <pc:docMk/>
          <pc:sldMk cId="4202989397" sldId="264"/>
        </pc:sldMkLst>
        <pc:spChg chg="add mod">
          <ac:chgData name="Hadja Safourata Cisse (hcisse)" userId="a77643cb-9a35-45b8-b684-0f556ce9db67" providerId="ADAL" clId="{0943ACA7-E0EB-A747-ABA7-5918D9379847}" dt="2022-08-09T19:35:13.868" v="6998" actId="14100"/>
          <ac:spMkLst>
            <pc:docMk/>
            <pc:sldMk cId="4202989397" sldId="264"/>
            <ac:spMk id="4" creationId="{54E1089D-5960-5342-B504-44EA88E5A553}"/>
          </ac:spMkLst>
        </pc:spChg>
        <pc:spChg chg="mod">
          <ac:chgData name="Hadja Safourata Cisse (hcisse)" userId="a77643cb-9a35-45b8-b684-0f556ce9db67" providerId="ADAL" clId="{0943ACA7-E0EB-A747-ABA7-5918D9379847}" dt="2022-07-31T20:13:10.917" v="1734" actId="27636"/>
          <ac:spMkLst>
            <pc:docMk/>
            <pc:sldMk cId="4202989397" sldId="264"/>
            <ac:spMk id="7" creationId="{C45F1EA3-E722-DB44-887A-AC3A809BD15C}"/>
          </ac:spMkLst>
        </pc:spChg>
      </pc:sldChg>
      <pc:sldChg chg="addSp delSp modSp mod">
        <pc:chgData name="Hadja Safourata Cisse (hcisse)" userId="a77643cb-9a35-45b8-b684-0f556ce9db67" providerId="ADAL" clId="{0943ACA7-E0EB-A747-ABA7-5918D9379847}" dt="2022-08-09T20:03:09.071" v="7222"/>
        <pc:sldMkLst>
          <pc:docMk/>
          <pc:sldMk cId="2487515859" sldId="266"/>
        </pc:sldMkLst>
        <pc:spChg chg="mod">
          <ac:chgData name="Hadja Safourata Cisse (hcisse)" userId="a77643cb-9a35-45b8-b684-0f556ce9db67" providerId="ADAL" clId="{0943ACA7-E0EB-A747-ABA7-5918D9379847}" dt="2022-07-31T20:13:52.401" v="1736" actId="255"/>
          <ac:spMkLst>
            <pc:docMk/>
            <pc:sldMk cId="2487515859" sldId="266"/>
            <ac:spMk id="3" creationId="{0B5FC739-BEA1-1F4A-8677-DC165E65B257}"/>
          </ac:spMkLst>
        </pc:spChg>
        <pc:spChg chg="add del mod">
          <ac:chgData name="Hadja Safourata Cisse (hcisse)" userId="a77643cb-9a35-45b8-b684-0f556ce9db67" providerId="ADAL" clId="{0943ACA7-E0EB-A747-ABA7-5918D9379847}" dt="2022-08-09T20:03:09.071" v="7222"/>
          <ac:spMkLst>
            <pc:docMk/>
            <pc:sldMk cId="2487515859" sldId="266"/>
            <ac:spMk id="6" creationId="{4D645F3E-870B-2E44-99C1-CDA221A441A6}"/>
          </ac:spMkLst>
        </pc:spChg>
        <pc:spChg chg="add mod">
          <ac:chgData name="Hadja Safourata Cisse (hcisse)" userId="a77643cb-9a35-45b8-b684-0f556ce9db67" providerId="ADAL" clId="{0943ACA7-E0EB-A747-ABA7-5918D9379847}" dt="2022-08-09T20:02:31.710" v="7220" actId="255"/>
          <ac:spMkLst>
            <pc:docMk/>
            <pc:sldMk cId="2487515859" sldId="266"/>
            <ac:spMk id="7" creationId="{4B0AC710-6429-8F44-98C7-D81681B420A9}"/>
          </ac:spMkLst>
        </pc:spChg>
      </pc:sldChg>
      <pc:sldChg chg="addSp delSp modSp mod">
        <pc:chgData name="Hadja Safourata Cisse (hcisse)" userId="a77643cb-9a35-45b8-b684-0f556ce9db67" providerId="ADAL" clId="{0943ACA7-E0EB-A747-ABA7-5918D9379847}" dt="2022-08-09T19:57:14.583" v="7197" actId="1076"/>
        <pc:sldMkLst>
          <pc:docMk/>
          <pc:sldMk cId="3287893285" sldId="267"/>
        </pc:sldMkLst>
        <pc:spChg chg="mod">
          <ac:chgData name="Hadja Safourata Cisse (hcisse)" userId="a77643cb-9a35-45b8-b684-0f556ce9db67" providerId="ADAL" clId="{0943ACA7-E0EB-A747-ABA7-5918D9379847}" dt="2022-07-31T18:40:16.755" v="886" actId="20577"/>
          <ac:spMkLst>
            <pc:docMk/>
            <pc:sldMk cId="3287893285" sldId="267"/>
            <ac:spMk id="2" creationId="{17D660D2-8F2D-B240-AD1A-3FED1D21AD77}"/>
          </ac:spMkLst>
        </pc:spChg>
        <pc:spChg chg="mod">
          <ac:chgData name="Hadja Safourata Cisse (hcisse)" userId="a77643cb-9a35-45b8-b684-0f556ce9db67" providerId="ADAL" clId="{0943ACA7-E0EB-A747-ABA7-5918D9379847}" dt="2022-07-22T20:58:00.056" v="769" actId="26606"/>
          <ac:spMkLst>
            <pc:docMk/>
            <pc:sldMk cId="3287893285" sldId="267"/>
            <ac:spMk id="3" creationId="{43E57F97-7CC6-744B-BCA1-3A87BA598D9E}"/>
          </ac:spMkLst>
        </pc:spChg>
        <pc:spChg chg="add mod">
          <ac:chgData name="Hadja Safourata Cisse (hcisse)" userId="a77643cb-9a35-45b8-b684-0f556ce9db67" providerId="ADAL" clId="{0943ACA7-E0EB-A747-ABA7-5918D9379847}" dt="2022-08-09T19:57:14.583" v="7197" actId="1076"/>
          <ac:spMkLst>
            <pc:docMk/>
            <pc:sldMk cId="3287893285" sldId="267"/>
            <ac:spMk id="6" creationId="{623C68A0-034E-914C-BF14-D5A74EE8999F}"/>
          </ac:spMkLst>
        </pc:spChg>
        <pc:spChg chg="del">
          <ac:chgData name="Hadja Safourata Cisse (hcisse)" userId="a77643cb-9a35-45b8-b684-0f556ce9db67" providerId="ADAL" clId="{0943ACA7-E0EB-A747-ABA7-5918D9379847}" dt="2022-07-22T20:58:00.056" v="769" actId="26606"/>
          <ac:spMkLst>
            <pc:docMk/>
            <pc:sldMk cId="3287893285" sldId="267"/>
            <ac:spMk id="8" creationId="{D038248A-211C-4EEC-8401-C761B929FB52}"/>
          </ac:spMkLst>
        </pc:spChg>
        <pc:spChg chg="del">
          <ac:chgData name="Hadja Safourata Cisse (hcisse)" userId="a77643cb-9a35-45b8-b684-0f556ce9db67" providerId="ADAL" clId="{0943ACA7-E0EB-A747-ABA7-5918D9379847}" dt="2022-07-22T20:58:00.056" v="769" actId="26606"/>
          <ac:spMkLst>
            <pc:docMk/>
            <pc:sldMk cId="3287893285" sldId="267"/>
            <ac:spMk id="10" creationId="{C30A849F-66D9-40C8-BEC8-35AFF8F4568F}"/>
          </ac:spMkLst>
        </pc:spChg>
        <pc:spChg chg="add">
          <ac:chgData name="Hadja Safourata Cisse (hcisse)" userId="a77643cb-9a35-45b8-b684-0f556ce9db67" providerId="ADAL" clId="{0943ACA7-E0EB-A747-ABA7-5918D9379847}" dt="2022-07-22T20:58:00.056" v="769" actId="26606"/>
          <ac:spMkLst>
            <pc:docMk/>
            <pc:sldMk cId="3287893285" sldId="267"/>
            <ac:spMk id="27" creationId="{85016AEC-0320-4ED0-8ECB-FE11DDDFE17A}"/>
          </ac:spMkLst>
        </pc:spChg>
        <pc:spChg chg="add">
          <ac:chgData name="Hadja Safourata Cisse (hcisse)" userId="a77643cb-9a35-45b8-b684-0f556ce9db67" providerId="ADAL" clId="{0943ACA7-E0EB-A747-ABA7-5918D9379847}" dt="2022-07-22T20:58:00.056" v="769" actId="26606"/>
          <ac:spMkLst>
            <pc:docMk/>
            <pc:sldMk cId="3287893285" sldId="267"/>
            <ac:spMk id="29" creationId="{D3CDB30C-1F82-41E6-A067-831D6E89184F}"/>
          </ac:spMkLst>
        </pc:spChg>
        <pc:spChg chg="add">
          <ac:chgData name="Hadja Safourata Cisse (hcisse)" userId="a77643cb-9a35-45b8-b684-0f556ce9db67" providerId="ADAL" clId="{0943ACA7-E0EB-A747-ABA7-5918D9379847}" dt="2022-07-22T20:58:00.056" v="769" actId="26606"/>
          <ac:spMkLst>
            <pc:docMk/>
            <pc:sldMk cId="3287893285" sldId="267"/>
            <ac:spMk id="31" creationId="{2DDA86DD-F997-4F66-A87C-5B58AB6D19EC}"/>
          </ac:spMkLst>
        </pc:spChg>
        <pc:spChg chg="add">
          <ac:chgData name="Hadja Safourata Cisse (hcisse)" userId="a77643cb-9a35-45b8-b684-0f556ce9db67" providerId="ADAL" clId="{0943ACA7-E0EB-A747-ABA7-5918D9379847}" dt="2022-07-22T20:58:00.056" v="769" actId="26606"/>
          <ac:spMkLst>
            <pc:docMk/>
            <pc:sldMk cId="3287893285" sldId="267"/>
            <ac:spMk id="33" creationId="{D241B827-437E-40A3-A732-669230D6A5BC}"/>
          </ac:spMkLst>
        </pc:spChg>
        <pc:grpChg chg="del">
          <ac:chgData name="Hadja Safourata Cisse (hcisse)" userId="a77643cb-9a35-45b8-b684-0f556ce9db67" providerId="ADAL" clId="{0943ACA7-E0EB-A747-ABA7-5918D9379847}" dt="2022-07-22T20:58:00.056" v="769" actId="26606"/>
          <ac:grpSpMkLst>
            <pc:docMk/>
            <pc:sldMk cId="3287893285" sldId="267"/>
            <ac:grpSpMk id="12" creationId="{04542298-A2B1-480F-A11C-A40EDD19B857}"/>
          </ac:grpSpMkLst>
        </pc:grpChg>
        <pc:grpChg chg="del">
          <ac:chgData name="Hadja Safourata Cisse (hcisse)" userId="a77643cb-9a35-45b8-b684-0f556ce9db67" providerId="ADAL" clId="{0943ACA7-E0EB-A747-ABA7-5918D9379847}" dt="2022-07-22T20:58:00.056" v="769" actId="26606"/>
          <ac:grpSpMkLst>
            <pc:docMk/>
            <pc:sldMk cId="3287893285" sldId="267"/>
            <ac:grpSpMk id="18" creationId="{2A5C9C35-2375-49EB-B99C-17C87D42FE7C}"/>
          </ac:grpSpMkLst>
        </pc:grpChg>
      </pc:sldChg>
      <pc:sldChg chg="addSp delSp modSp mod">
        <pc:chgData name="Hadja Safourata Cisse (hcisse)" userId="a77643cb-9a35-45b8-b684-0f556ce9db67" providerId="ADAL" clId="{0943ACA7-E0EB-A747-ABA7-5918D9379847}" dt="2022-08-09T19:41:36.485" v="7127"/>
        <pc:sldMkLst>
          <pc:docMk/>
          <pc:sldMk cId="3240192211" sldId="270"/>
        </pc:sldMkLst>
        <pc:spChg chg="mod">
          <ac:chgData name="Hadja Safourata Cisse (hcisse)" userId="a77643cb-9a35-45b8-b684-0f556ce9db67" providerId="ADAL" clId="{0943ACA7-E0EB-A747-ABA7-5918D9379847}" dt="2022-07-31T18:39:26.408" v="876" actId="20577"/>
          <ac:spMkLst>
            <pc:docMk/>
            <pc:sldMk cId="3240192211" sldId="270"/>
            <ac:spMk id="2" creationId="{EFB0F733-3AFE-2B42-A853-57D3BEAC23AF}"/>
          </ac:spMkLst>
        </pc:spChg>
        <pc:spChg chg="mod">
          <ac:chgData name="Hadja Safourata Cisse (hcisse)" userId="a77643cb-9a35-45b8-b684-0f556ce9db67" providerId="ADAL" clId="{0943ACA7-E0EB-A747-ABA7-5918D9379847}" dt="2022-07-31T20:14:32.087" v="1740" actId="14100"/>
          <ac:spMkLst>
            <pc:docMk/>
            <pc:sldMk cId="3240192211" sldId="270"/>
            <ac:spMk id="3" creationId="{C0EFB7B3-29A1-7240-B897-A3371AA5CDB1}"/>
          </ac:spMkLst>
        </pc:spChg>
        <pc:spChg chg="add del mod">
          <ac:chgData name="Hadja Safourata Cisse (hcisse)" userId="a77643cb-9a35-45b8-b684-0f556ce9db67" providerId="ADAL" clId="{0943ACA7-E0EB-A747-ABA7-5918D9379847}" dt="2022-08-09T19:41:36.485" v="7127"/>
          <ac:spMkLst>
            <pc:docMk/>
            <pc:sldMk cId="3240192211" sldId="270"/>
            <ac:spMk id="6" creationId="{E54CFA4C-EF77-9544-9F7A-EDF2A9841A65}"/>
          </ac:spMkLst>
        </pc:spChg>
        <pc:spChg chg="add mod">
          <ac:chgData name="Hadja Safourata Cisse (hcisse)" userId="a77643cb-9a35-45b8-b684-0f556ce9db67" providerId="ADAL" clId="{0943ACA7-E0EB-A747-ABA7-5918D9379847}" dt="2022-08-09T19:41:25.894" v="7125" actId="255"/>
          <ac:spMkLst>
            <pc:docMk/>
            <pc:sldMk cId="3240192211" sldId="270"/>
            <ac:spMk id="7" creationId="{51CFEA3F-5441-6943-A579-B745FF2676A7}"/>
          </ac:spMkLst>
        </pc:spChg>
      </pc:sldChg>
      <pc:sldChg chg="addSp delSp modSp mod">
        <pc:chgData name="Hadja Safourata Cisse (hcisse)" userId="a77643cb-9a35-45b8-b684-0f556ce9db67" providerId="ADAL" clId="{0943ACA7-E0EB-A747-ABA7-5918D9379847}" dt="2022-08-09T19:42:34.783" v="7131" actId="14100"/>
        <pc:sldMkLst>
          <pc:docMk/>
          <pc:sldMk cId="2474765944" sldId="271"/>
        </pc:sldMkLst>
        <pc:spChg chg="mod">
          <ac:chgData name="Hadja Safourata Cisse (hcisse)" userId="a77643cb-9a35-45b8-b684-0f556ce9db67" providerId="ADAL" clId="{0943ACA7-E0EB-A747-ABA7-5918D9379847}" dt="2022-07-22T20:59:22.544" v="779" actId="26606"/>
          <ac:spMkLst>
            <pc:docMk/>
            <pc:sldMk cId="2474765944" sldId="271"/>
            <ac:spMk id="2" creationId="{BE02284E-765E-5341-BB64-5F879B52C022}"/>
          </ac:spMkLst>
        </pc:spChg>
        <pc:spChg chg="mod">
          <ac:chgData name="Hadja Safourata Cisse (hcisse)" userId="a77643cb-9a35-45b8-b684-0f556ce9db67" providerId="ADAL" clId="{0943ACA7-E0EB-A747-ABA7-5918D9379847}" dt="2022-07-31T19:53:48.053" v="1554" actId="20577"/>
          <ac:spMkLst>
            <pc:docMk/>
            <pc:sldMk cId="2474765944" sldId="271"/>
            <ac:spMk id="3" creationId="{A1465030-B382-3F44-AC82-610F493A2A87}"/>
          </ac:spMkLst>
        </pc:spChg>
        <pc:spChg chg="add mod">
          <ac:chgData name="Hadja Safourata Cisse (hcisse)" userId="a77643cb-9a35-45b8-b684-0f556ce9db67" providerId="ADAL" clId="{0943ACA7-E0EB-A747-ABA7-5918D9379847}" dt="2022-08-09T19:42:34.783" v="7131" actId="14100"/>
          <ac:spMkLst>
            <pc:docMk/>
            <pc:sldMk cId="2474765944" sldId="271"/>
            <ac:spMk id="6" creationId="{3CFE2E42-3277-344F-B2A1-D717D7767CDD}"/>
          </ac:spMkLst>
        </pc:spChg>
        <pc:spChg chg="del">
          <ac:chgData name="Hadja Safourata Cisse (hcisse)" userId="a77643cb-9a35-45b8-b684-0f556ce9db67" providerId="ADAL" clId="{0943ACA7-E0EB-A747-ABA7-5918D9379847}" dt="2022-07-22T20:59:22.544" v="779" actId="26606"/>
          <ac:spMkLst>
            <pc:docMk/>
            <pc:sldMk cId="2474765944" sldId="271"/>
            <ac:spMk id="8" creationId="{FA3C7DEA-BCC2-4295-8850-147993296189}"/>
          </ac:spMkLst>
        </pc:spChg>
        <pc:spChg chg="del">
          <ac:chgData name="Hadja Safourata Cisse (hcisse)" userId="a77643cb-9a35-45b8-b684-0f556ce9db67" providerId="ADAL" clId="{0943ACA7-E0EB-A747-ABA7-5918D9379847}" dt="2022-07-22T20:59:22.544" v="779" actId="26606"/>
          <ac:spMkLst>
            <pc:docMk/>
            <pc:sldMk cId="2474765944" sldId="271"/>
            <ac:spMk id="10" creationId="{C289949D-B9F6-468A-86FE-2694DC5AE773}"/>
          </ac:spMkLst>
        </pc:spChg>
        <pc:spChg chg="add">
          <ac:chgData name="Hadja Safourata Cisse (hcisse)" userId="a77643cb-9a35-45b8-b684-0f556ce9db67" providerId="ADAL" clId="{0943ACA7-E0EB-A747-ABA7-5918D9379847}" dt="2022-07-22T20:59:22.544" v="779" actId="26606"/>
          <ac:spMkLst>
            <pc:docMk/>
            <pc:sldMk cId="2474765944" sldId="271"/>
            <ac:spMk id="21" creationId="{85016AEC-0320-4ED0-8ECB-FE11DDDFE17A}"/>
          </ac:spMkLst>
        </pc:spChg>
        <pc:spChg chg="add">
          <ac:chgData name="Hadja Safourata Cisse (hcisse)" userId="a77643cb-9a35-45b8-b684-0f556ce9db67" providerId="ADAL" clId="{0943ACA7-E0EB-A747-ABA7-5918D9379847}" dt="2022-07-22T20:59:22.544" v="779" actId="26606"/>
          <ac:spMkLst>
            <pc:docMk/>
            <pc:sldMk cId="2474765944" sldId="271"/>
            <ac:spMk id="23" creationId="{D3CDB30C-1F82-41E6-A067-831D6E89184F}"/>
          </ac:spMkLst>
        </pc:spChg>
        <pc:spChg chg="add">
          <ac:chgData name="Hadja Safourata Cisse (hcisse)" userId="a77643cb-9a35-45b8-b684-0f556ce9db67" providerId="ADAL" clId="{0943ACA7-E0EB-A747-ABA7-5918D9379847}" dt="2022-07-22T20:59:22.544" v="779" actId="26606"/>
          <ac:spMkLst>
            <pc:docMk/>
            <pc:sldMk cId="2474765944" sldId="271"/>
            <ac:spMk id="25" creationId="{2DDA86DD-F997-4F66-A87C-5B58AB6D19EC}"/>
          </ac:spMkLst>
        </pc:spChg>
        <pc:spChg chg="add">
          <ac:chgData name="Hadja Safourata Cisse (hcisse)" userId="a77643cb-9a35-45b8-b684-0f556ce9db67" providerId="ADAL" clId="{0943ACA7-E0EB-A747-ABA7-5918D9379847}" dt="2022-07-22T20:59:22.544" v="779" actId="26606"/>
          <ac:spMkLst>
            <pc:docMk/>
            <pc:sldMk cId="2474765944" sldId="271"/>
            <ac:spMk id="27" creationId="{D241B827-437E-40A3-A732-669230D6A5BC}"/>
          </ac:spMkLst>
        </pc:spChg>
        <pc:grpChg chg="del">
          <ac:chgData name="Hadja Safourata Cisse (hcisse)" userId="a77643cb-9a35-45b8-b684-0f556ce9db67" providerId="ADAL" clId="{0943ACA7-E0EB-A747-ABA7-5918D9379847}" dt="2022-07-22T20:59:22.544" v="779" actId="26606"/>
          <ac:grpSpMkLst>
            <pc:docMk/>
            <pc:sldMk cId="2474765944" sldId="271"/>
            <ac:grpSpMk id="12" creationId="{E4DF0958-0C87-4C28-9554-2FADC788C2B1}"/>
          </ac:grpSpMkLst>
        </pc:grpChg>
      </pc:sldChg>
      <pc:sldChg chg="addSp delSp modSp mod">
        <pc:chgData name="Hadja Safourata Cisse (hcisse)" userId="a77643cb-9a35-45b8-b684-0f556ce9db67" providerId="ADAL" clId="{0943ACA7-E0EB-A747-ABA7-5918D9379847}" dt="2022-08-09T19:47:12.332" v="7145" actId="1076"/>
        <pc:sldMkLst>
          <pc:docMk/>
          <pc:sldMk cId="246676710" sldId="272"/>
        </pc:sldMkLst>
        <pc:spChg chg="mod">
          <ac:chgData name="Hadja Safourata Cisse (hcisse)" userId="a77643cb-9a35-45b8-b684-0f556ce9db67" providerId="ADAL" clId="{0943ACA7-E0EB-A747-ABA7-5918D9379847}" dt="2022-07-22T20:59:11.642" v="777" actId="26606"/>
          <ac:spMkLst>
            <pc:docMk/>
            <pc:sldMk cId="246676710" sldId="272"/>
            <ac:spMk id="2" creationId="{5A61382A-18A0-6B4C-BC9C-5D12B5CF93BC}"/>
          </ac:spMkLst>
        </pc:spChg>
        <pc:spChg chg="mod">
          <ac:chgData name="Hadja Safourata Cisse (hcisse)" userId="a77643cb-9a35-45b8-b684-0f556ce9db67" providerId="ADAL" clId="{0943ACA7-E0EB-A747-ABA7-5918D9379847}" dt="2022-07-31T20:14:59.973" v="1741" actId="255"/>
          <ac:spMkLst>
            <pc:docMk/>
            <pc:sldMk cId="246676710" sldId="272"/>
            <ac:spMk id="3" creationId="{B54A353D-C4F4-DC42-A7EF-8BE9CF3C6840}"/>
          </ac:spMkLst>
        </pc:spChg>
        <pc:spChg chg="add mod">
          <ac:chgData name="Hadja Safourata Cisse (hcisse)" userId="a77643cb-9a35-45b8-b684-0f556ce9db67" providerId="ADAL" clId="{0943ACA7-E0EB-A747-ABA7-5918D9379847}" dt="2022-08-09T19:47:12.332" v="7145" actId="1076"/>
          <ac:spMkLst>
            <pc:docMk/>
            <pc:sldMk cId="246676710" sldId="272"/>
            <ac:spMk id="6" creationId="{3F547154-00FA-0B4D-AA9E-26D393282A99}"/>
          </ac:spMkLst>
        </pc:spChg>
        <pc:spChg chg="del">
          <ac:chgData name="Hadja Safourata Cisse (hcisse)" userId="a77643cb-9a35-45b8-b684-0f556ce9db67" providerId="ADAL" clId="{0943ACA7-E0EB-A747-ABA7-5918D9379847}" dt="2022-07-22T20:59:11.642" v="777" actId="26606"/>
          <ac:spMkLst>
            <pc:docMk/>
            <pc:sldMk cId="246676710" sldId="272"/>
            <ac:spMk id="8" creationId="{CF75AD06-DFC4-4B3A-8490-330823D081CF}"/>
          </ac:spMkLst>
        </pc:spChg>
        <pc:spChg chg="del">
          <ac:chgData name="Hadja Safourata Cisse (hcisse)" userId="a77643cb-9a35-45b8-b684-0f556ce9db67" providerId="ADAL" clId="{0943ACA7-E0EB-A747-ABA7-5918D9379847}" dt="2022-07-22T20:59:11.642" v="777" actId="26606"/>
          <ac:spMkLst>
            <pc:docMk/>
            <pc:sldMk cId="246676710" sldId="272"/>
            <ac:spMk id="10" creationId="{FC587C93-0840-40DF-96D5-D1F2137E6449}"/>
          </ac:spMkLst>
        </pc:spChg>
        <pc:spChg chg="add">
          <ac:chgData name="Hadja Safourata Cisse (hcisse)" userId="a77643cb-9a35-45b8-b684-0f556ce9db67" providerId="ADAL" clId="{0943ACA7-E0EB-A747-ABA7-5918D9379847}" dt="2022-07-22T20:59:11.642" v="777" actId="26606"/>
          <ac:spMkLst>
            <pc:docMk/>
            <pc:sldMk cId="246676710" sldId="272"/>
            <ac:spMk id="27" creationId="{85016AEC-0320-4ED0-8ECB-FE11DDDFE17A}"/>
          </ac:spMkLst>
        </pc:spChg>
        <pc:spChg chg="add">
          <ac:chgData name="Hadja Safourata Cisse (hcisse)" userId="a77643cb-9a35-45b8-b684-0f556ce9db67" providerId="ADAL" clId="{0943ACA7-E0EB-A747-ABA7-5918D9379847}" dt="2022-07-22T20:59:11.642" v="777" actId="26606"/>
          <ac:spMkLst>
            <pc:docMk/>
            <pc:sldMk cId="246676710" sldId="272"/>
            <ac:spMk id="29" creationId="{D3CDB30C-1F82-41E6-A067-831D6E89184F}"/>
          </ac:spMkLst>
        </pc:spChg>
        <pc:spChg chg="add">
          <ac:chgData name="Hadja Safourata Cisse (hcisse)" userId="a77643cb-9a35-45b8-b684-0f556ce9db67" providerId="ADAL" clId="{0943ACA7-E0EB-A747-ABA7-5918D9379847}" dt="2022-07-22T20:59:11.642" v="777" actId="26606"/>
          <ac:spMkLst>
            <pc:docMk/>
            <pc:sldMk cId="246676710" sldId="272"/>
            <ac:spMk id="31" creationId="{2DDA86DD-F997-4F66-A87C-5B58AB6D19EC}"/>
          </ac:spMkLst>
        </pc:spChg>
        <pc:spChg chg="add">
          <ac:chgData name="Hadja Safourata Cisse (hcisse)" userId="a77643cb-9a35-45b8-b684-0f556ce9db67" providerId="ADAL" clId="{0943ACA7-E0EB-A747-ABA7-5918D9379847}" dt="2022-07-22T20:59:11.642" v="777" actId="26606"/>
          <ac:spMkLst>
            <pc:docMk/>
            <pc:sldMk cId="246676710" sldId="272"/>
            <ac:spMk id="33" creationId="{D241B827-437E-40A3-A732-669230D6A5BC}"/>
          </ac:spMkLst>
        </pc:spChg>
        <pc:grpChg chg="del">
          <ac:chgData name="Hadja Safourata Cisse (hcisse)" userId="a77643cb-9a35-45b8-b684-0f556ce9db67" providerId="ADAL" clId="{0943ACA7-E0EB-A747-ABA7-5918D9379847}" dt="2022-07-22T20:59:11.642" v="777" actId="26606"/>
          <ac:grpSpMkLst>
            <pc:docMk/>
            <pc:sldMk cId="246676710" sldId="272"/>
            <ac:grpSpMk id="12" creationId="{5E02D55A-F529-4B19-BAF9-F63240A7B490}"/>
          </ac:grpSpMkLst>
        </pc:grpChg>
        <pc:grpChg chg="del">
          <ac:chgData name="Hadja Safourata Cisse (hcisse)" userId="a77643cb-9a35-45b8-b684-0f556ce9db67" providerId="ADAL" clId="{0943ACA7-E0EB-A747-ABA7-5918D9379847}" dt="2022-07-22T20:59:11.642" v="777" actId="26606"/>
          <ac:grpSpMkLst>
            <pc:docMk/>
            <pc:sldMk cId="246676710" sldId="272"/>
            <ac:grpSpMk id="18" creationId="{47A3A52F-BCB3-444D-9372-EE018B135C49}"/>
          </ac:grpSpMkLst>
        </pc:grpChg>
      </pc:sldChg>
      <pc:sldChg chg="addSp delSp modSp mod">
        <pc:chgData name="Hadja Safourata Cisse (hcisse)" userId="a77643cb-9a35-45b8-b684-0f556ce9db67" providerId="ADAL" clId="{0943ACA7-E0EB-A747-ABA7-5918D9379847}" dt="2022-08-09T19:47:40.999" v="7150" actId="1076"/>
        <pc:sldMkLst>
          <pc:docMk/>
          <pc:sldMk cId="257337335" sldId="273"/>
        </pc:sldMkLst>
        <pc:spChg chg="mod">
          <ac:chgData name="Hadja Safourata Cisse (hcisse)" userId="a77643cb-9a35-45b8-b684-0f556ce9db67" providerId="ADAL" clId="{0943ACA7-E0EB-A747-ABA7-5918D9379847}" dt="2022-07-22T20:59:07.623" v="776" actId="26606"/>
          <ac:spMkLst>
            <pc:docMk/>
            <pc:sldMk cId="257337335" sldId="273"/>
            <ac:spMk id="2" creationId="{890641B5-CAA8-2B4E-B73B-B1F162360D5D}"/>
          </ac:spMkLst>
        </pc:spChg>
        <pc:spChg chg="mod">
          <ac:chgData name="Hadja Safourata Cisse (hcisse)" userId="a77643cb-9a35-45b8-b684-0f556ce9db67" providerId="ADAL" clId="{0943ACA7-E0EB-A747-ABA7-5918D9379847}" dt="2022-07-31T20:15:10.641" v="1742" actId="255"/>
          <ac:spMkLst>
            <pc:docMk/>
            <pc:sldMk cId="257337335" sldId="273"/>
            <ac:spMk id="3" creationId="{205AB462-5AD6-874C-B863-0E7FE84D9914}"/>
          </ac:spMkLst>
        </pc:spChg>
        <pc:spChg chg="add mod">
          <ac:chgData name="Hadja Safourata Cisse (hcisse)" userId="a77643cb-9a35-45b8-b684-0f556ce9db67" providerId="ADAL" clId="{0943ACA7-E0EB-A747-ABA7-5918D9379847}" dt="2022-08-09T19:47:40.999" v="7150" actId="1076"/>
          <ac:spMkLst>
            <pc:docMk/>
            <pc:sldMk cId="257337335" sldId="273"/>
            <ac:spMk id="6" creationId="{783B8D1B-CE33-994F-A19F-0FF332F0BF7E}"/>
          </ac:spMkLst>
        </pc:spChg>
        <pc:spChg chg="del">
          <ac:chgData name="Hadja Safourata Cisse (hcisse)" userId="a77643cb-9a35-45b8-b684-0f556ce9db67" providerId="ADAL" clId="{0943ACA7-E0EB-A747-ABA7-5918D9379847}" dt="2022-07-22T20:59:07.623" v="776" actId="26606"/>
          <ac:spMkLst>
            <pc:docMk/>
            <pc:sldMk cId="257337335" sldId="273"/>
            <ac:spMk id="8" creationId="{FA3C7DEA-BCC2-4295-8850-147993296189}"/>
          </ac:spMkLst>
        </pc:spChg>
        <pc:spChg chg="del">
          <ac:chgData name="Hadja Safourata Cisse (hcisse)" userId="a77643cb-9a35-45b8-b684-0f556ce9db67" providerId="ADAL" clId="{0943ACA7-E0EB-A747-ABA7-5918D9379847}" dt="2022-07-22T20:59:07.623" v="776" actId="26606"/>
          <ac:spMkLst>
            <pc:docMk/>
            <pc:sldMk cId="257337335" sldId="273"/>
            <ac:spMk id="10" creationId="{C289949D-B9F6-468A-86FE-2694DC5AE773}"/>
          </ac:spMkLst>
        </pc:spChg>
        <pc:spChg chg="add">
          <ac:chgData name="Hadja Safourata Cisse (hcisse)" userId="a77643cb-9a35-45b8-b684-0f556ce9db67" providerId="ADAL" clId="{0943ACA7-E0EB-A747-ABA7-5918D9379847}" dt="2022-07-22T20:59:07.623" v="776" actId="26606"/>
          <ac:spMkLst>
            <pc:docMk/>
            <pc:sldMk cId="257337335" sldId="273"/>
            <ac:spMk id="21" creationId="{85016AEC-0320-4ED0-8ECB-FE11DDDFE17A}"/>
          </ac:spMkLst>
        </pc:spChg>
        <pc:spChg chg="add">
          <ac:chgData name="Hadja Safourata Cisse (hcisse)" userId="a77643cb-9a35-45b8-b684-0f556ce9db67" providerId="ADAL" clId="{0943ACA7-E0EB-A747-ABA7-5918D9379847}" dt="2022-07-22T20:59:07.623" v="776" actId="26606"/>
          <ac:spMkLst>
            <pc:docMk/>
            <pc:sldMk cId="257337335" sldId="273"/>
            <ac:spMk id="23" creationId="{D3CDB30C-1F82-41E6-A067-831D6E89184F}"/>
          </ac:spMkLst>
        </pc:spChg>
        <pc:spChg chg="add">
          <ac:chgData name="Hadja Safourata Cisse (hcisse)" userId="a77643cb-9a35-45b8-b684-0f556ce9db67" providerId="ADAL" clId="{0943ACA7-E0EB-A747-ABA7-5918D9379847}" dt="2022-07-22T20:59:07.623" v="776" actId="26606"/>
          <ac:spMkLst>
            <pc:docMk/>
            <pc:sldMk cId="257337335" sldId="273"/>
            <ac:spMk id="25" creationId="{2DDA86DD-F997-4F66-A87C-5B58AB6D19EC}"/>
          </ac:spMkLst>
        </pc:spChg>
        <pc:spChg chg="add">
          <ac:chgData name="Hadja Safourata Cisse (hcisse)" userId="a77643cb-9a35-45b8-b684-0f556ce9db67" providerId="ADAL" clId="{0943ACA7-E0EB-A747-ABA7-5918D9379847}" dt="2022-07-22T20:59:07.623" v="776" actId="26606"/>
          <ac:spMkLst>
            <pc:docMk/>
            <pc:sldMk cId="257337335" sldId="273"/>
            <ac:spMk id="27" creationId="{D241B827-437E-40A3-A732-669230D6A5BC}"/>
          </ac:spMkLst>
        </pc:spChg>
        <pc:grpChg chg="del">
          <ac:chgData name="Hadja Safourata Cisse (hcisse)" userId="a77643cb-9a35-45b8-b684-0f556ce9db67" providerId="ADAL" clId="{0943ACA7-E0EB-A747-ABA7-5918D9379847}" dt="2022-07-22T20:59:07.623" v="776" actId="26606"/>
          <ac:grpSpMkLst>
            <pc:docMk/>
            <pc:sldMk cId="257337335" sldId="273"/>
            <ac:grpSpMk id="12" creationId="{E4DF0958-0C87-4C28-9554-2FADC788C2B1}"/>
          </ac:grpSpMkLst>
        </pc:grpChg>
      </pc:sldChg>
      <pc:sldChg chg="addSp delSp modSp mod">
        <pc:chgData name="Hadja Safourata Cisse (hcisse)" userId="a77643cb-9a35-45b8-b684-0f556ce9db67" providerId="ADAL" clId="{0943ACA7-E0EB-A747-ABA7-5918D9379847}" dt="2022-08-09T19:43:18.515" v="7138" actId="1076"/>
        <pc:sldMkLst>
          <pc:docMk/>
          <pc:sldMk cId="3251716971" sldId="274"/>
        </pc:sldMkLst>
        <pc:spChg chg="mod">
          <ac:chgData name="Hadja Safourata Cisse (hcisse)" userId="a77643cb-9a35-45b8-b684-0f556ce9db67" providerId="ADAL" clId="{0943ACA7-E0EB-A747-ABA7-5918D9379847}" dt="2022-07-22T20:59:15.746" v="778" actId="26606"/>
          <ac:spMkLst>
            <pc:docMk/>
            <pc:sldMk cId="3251716971" sldId="274"/>
            <ac:spMk id="2" creationId="{0DAEF712-2609-F54B-A94E-74D7F3F8BA97}"/>
          </ac:spMkLst>
        </pc:spChg>
        <pc:spChg chg="mod">
          <ac:chgData name="Hadja Safourata Cisse (hcisse)" userId="a77643cb-9a35-45b8-b684-0f556ce9db67" providerId="ADAL" clId="{0943ACA7-E0EB-A747-ABA7-5918D9379847}" dt="2022-07-31T19:56:53.866" v="1579" actId="113"/>
          <ac:spMkLst>
            <pc:docMk/>
            <pc:sldMk cId="3251716971" sldId="274"/>
            <ac:spMk id="3" creationId="{6CADE2B9-2000-644E-9A6E-E7E0FA73A8CA}"/>
          </ac:spMkLst>
        </pc:spChg>
        <pc:spChg chg="add mod">
          <ac:chgData name="Hadja Safourata Cisse (hcisse)" userId="a77643cb-9a35-45b8-b684-0f556ce9db67" providerId="ADAL" clId="{0943ACA7-E0EB-A747-ABA7-5918D9379847}" dt="2022-08-09T19:43:18.515" v="7138" actId="1076"/>
          <ac:spMkLst>
            <pc:docMk/>
            <pc:sldMk cId="3251716971" sldId="274"/>
            <ac:spMk id="6" creationId="{292F5B7C-3B2A-ED46-8247-57F2E23F0364}"/>
          </ac:spMkLst>
        </pc:spChg>
        <pc:spChg chg="del">
          <ac:chgData name="Hadja Safourata Cisse (hcisse)" userId="a77643cb-9a35-45b8-b684-0f556ce9db67" providerId="ADAL" clId="{0943ACA7-E0EB-A747-ABA7-5918D9379847}" dt="2022-07-22T20:59:15.746" v="778" actId="26606"/>
          <ac:spMkLst>
            <pc:docMk/>
            <pc:sldMk cId="3251716971" sldId="274"/>
            <ac:spMk id="8" creationId="{FA3C7DEA-BCC2-4295-8850-147993296189}"/>
          </ac:spMkLst>
        </pc:spChg>
        <pc:spChg chg="del">
          <ac:chgData name="Hadja Safourata Cisse (hcisse)" userId="a77643cb-9a35-45b8-b684-0f556ce9db67" providerId="ADAL" clId="{0943ACA7-E0EB-A747-ABA7-5918D9379847}" dt="2022-07-22T20:59:15.746" v="778" actId="26606"/>
          <ac:spMkLst>
            <pc:docMk/>
            <pc:sldMk cId="3251716971" sldId="274"/>
            <ac:spMk id="10" creationId="{C289949D-B9F6-468A-86FE-2694DC5AE773}"/>
          </ac:spMkLst>
        </pc:spChg>
        <pc:spChg chg="add">
          <ac:chgData name="Hadja Safourata Cisse (hcisse)" userId="a77643cb-9a35-45b8-b684-0f556ce9db67" providerId="ADAL" clId="{0943ACA7-E0EB-A747-ABA7-5918D9379847}" dt="2022-07-22T20:59:15.746" v="778" actId="26606"/>
          <ac:spMkLst>
            <pc:docMk/>
            <pc:sldMk cId="3251716971" sldId="274"/>
            <ac:spMk id="21" creationId="{85016AEC-0320-4ED0-8ECB-FE11DDDFE17A}"/>
          </ac:spMkLst>
        </pc:spChg>
        <pc:spChg chg="add">
          <ac:chgData name="Hadja Safourata Cisse (hcisse)" userId="a77643cb-9a35-45b8-b684-0f556ce9db67" providerId="ADAL" clId="{0943ACA7-E0EB-A747-ABA7-5918D9379847}" dt="2022-07-22T20:59:15.746" v="778" actId="26606"/>
          <ac:spMkLst>
            <pc:docMk/>
            <pc:sldMk cId="3251716971" sldId="274"/>
            <ac:spMk id="23" creationId="{D3CDB30C-1F82-41E6-A067-831D6E89184F}"/>
          </ac:spMkLst>
        </pc:spChg>
        <pc:spChg chg="add">
          <ac:chgData name="Hadja Safourata Cisse (hcisse)" userId="a77643cb-9a35-45b8-b684-0f556ce9db67" providerId="ADAL" clId="{0943ACA7-E0EB-A747-ABA7-5918D9379847}" dt="2022-07-22T20:59:15.746" v="778" actId="26606"/>
          <ac:spMkLst>
            <pc:docMk/>
            <pc:sldMk cId="3251716971" sldId="274"/>
            <ac:spMk id="25" creationId="{2DDA86DD-F997-4F66-A87C-5B58AB6D19EC}"/>
          </ac:spMkLst>
        </pc:spChg>
        <pc:spChg chg="add">
          <ac:chgData name="Hadja Safourata Cisse (hcisse)" userId="a77643cb-9a35-45b8-b684-0f556ce9db67" providerId="ADAL" clId="{0943ACA7-E0EB-A747-ABA7-5918D9379847}" dt="2022-07-22T20:59:15.746" v="778" actId="26606"/>
          <ac:spMkLst>
            <pc:docMk/>
            <pc:sldMk cId="3251716971" sldId="274"/>
            <ac:spMk id="27" creationId="{D241B827-437E-40A3-A732-669230D6A5BC}"/>
          </ac:spMkLst>
        </pc:spChg>
        <pc:grpChg chg="del">
          <ac:chgData name="Hadja Safourata Cisse (hcisse)" userId="a77643cb-9a35-45b8-b684-0f556ce9db67" providerId="ADAL" clId="{0943ACA7-E0EB-A747-ABA7-5918D9379847}" dt="2022-07-22T20:59:15.746" v="778" actId="26606"/>
          <ac:grpSpMkLst>
            <pc:docMk/>
            <pc:sldMk cId="3251716971" sldId="274"/>
            <ac:grpSpMk id="12" creationId="{E4DF0958-0C87-4C28-9554-2FADC788C2B1}"/>
          </ac:grpSpMkLst>
        </pc:grpChg>
      </pc:sldChg>
      <pc:sldChg chg="addSp delSp modSp mod">
        <pc:chgData name="Hadja Safourata Cisse (hcisse)" userId="a77643cb-9a35-45b8-b684-0f556ce9db67" providerId="ADAL" clId="{0943ACA7-E0EB-A747-ABA7-5918D9379847}" dt="2022-08-09T19:49:09.215" v="7155" actId="1076"/>
        <pc:sldMkLst>
          <pc:docMk/>
          <pc:sldMk cId="4291904355" sldId="275"/>
        </pc:sldMkLst>
        <pc:spChg chg="mod">
          <ac:chgData name="Hadja Safourata Cisse (hcisse)" userId="a77643cb-9a35-45b8-b684-0f556ce9db67" providerId="ADAL" clId="{0943ACA7-E0EB-A747-ABA7-5918D9379847}" dt="2022-07-22T20:59:04.158" v="775" actId="26606"/>
          <ac:spMkLst>
            <pc:docMk/>
            <pc:sldMk cId="4291904355" sldId="275"/>
            <ac:spMk id="2" creationId="{593C80BB-9FF6-744C-927E-C86B7CECB44C}"/>
          </ac:spMkLst>
        </pc:spChg>
        <pc:spChg chg="mod">
          <ac:chgData name="Hadja Safourata Cisse (hcisse)" userId="a77643cb-9a35-45b8-b684-0f556ce9db67" providerId="ADAL" clId="{0943ACA7-E0EB-A747-ABA7-5918D9379847}" dt="2022-07-31T20:15:21.455" v="1743" actId="255"/>
          <ac:spMkLst>
            <pc:docMk/>
            <pc:sldMk cId="4291904355" sldId="275"/>
            <ac:spMk id="3" creationId="{4194497B-7CB1-8A45-800A-F4329E8DA783}"/>
          </ac:spMkLst>
        </pc:spChg>
        <pc:spChg chg="add mod">
          <ac:chgData name="Hadja Safourata Cisse (hcisse)" userId="a77643cb-9a35-45b8-b684-0f556ce9db67" providerId="ADAL" clId="{0943ACA7-E0EB-A747-ABA7-5918D9379847}" dt="2022-08-09T19:49:09.215" v="7155" actId="1076"/>
          <ac:spMkLst>
            <pc:docMk/>
            <pc:sldMk cId="4291904355" sldId="275"/>
            <ac:spMk id="6" creationId="{111A6FC2-89AD-7E47-A104-85190EF34B85}"/>
          </ac:spMkLst>
        </pc:spChg>
        <pc:spChg chg="del">
          <ac:chgData name="Hadja Safourata Cisse (hcisse)" userId="a77643cb-9a35-45b8-b684-0f556ce9db67" providerId="ADAL" clId="{0943ACA7-E0EB-A747-ABA7-5918D9379847}" dt="2022-07-22T20:59:04.158" v="775" actId="26606"/>
          <ac:spMkLst>
            <pc:docMk/>
            <pc:sldMk cId="4291904355" sldId="275"/>
            <ac:spMk id="8" creationId="{FA3C7DEA-BCC2-4295-8850-147993296189}"/>
          </ac:spMkLst>
        </pc:spChg>
        <pc:spChg chg="del">
          <ac:chgData name="Hadja Safourata Cisse (hcisse)" userId="a77643cb-9a35-45b8-b684-0f556ce9db67" providerId="ADAL" clId="{0943ACA7-E0EB-A747-ABA7-5918D9379847}" dt="2022-07-22T20:59:04.158" v="775" actId="26606"/>
          <ac:spMkLst>
            <pc:docMk/>
            <pc:sldMk cId="4291904355" sldId="275"/>
            <ac:spMk id="10" creationId="{C289949D-B9F6-468A-86FE-2694DC5AE773}"/>
          </ac:spMkLst>
        </pc:spChg>
        <pc:spChg chg="add">
          <ac:chgData name="Hadja Safourata Cisse (hcisse)" userId="a77643cb-9a35-45b8-b684-0f556ce9db67" providerId="ADAL" clId="{0943ACA7-E0EB-A747-ABA7-5918D9379847}" dt="2022-07-22T20:59:04.158" v="775" actId="26606"/>
          <ac:spMkLst>
            <pc:docMk/>
            <pc:sldMk cId="4291904355" sldId="275"/>
            <ac:spMk id="21" creationId="{85016AEC-0320-4ED0-8ECB-FE11DDDFE17A}"/>
          </ac:spMkLst>
        </pc:spChg>
        <pc:spChg chg="add">
          <ac:chgData name="Hadja Safourata Cisse (hcisse)" userId="a77643cb-9a35-45b8-b684-0f556ce9db67" providerId="ADAL" clId="{0943ACA7-E0EB-A747-ABA7-5918D9379847}" dt="2022-07-22T20:59:04.158" v="775" actId="26606"/>
          <ac:spMkLst>
            <pc:docMk/>
            <pc:sldMk cId="4291904355" sldId="275"/>
            <ac:spMk id="23" creationId="{D3CDB30C-1F82-41E6-A067-831D6E89184F}"/>
          </ac:spMkLst>
        </pc:spChg>
        <pc:spChg chg="add">
          <ac:chgData name="Hadja Safourata Cisse (hcisse)" userId="a77643cb-9a35-45b8-b684-0f556ce9db67" providerId="ADAL" clId="{0943ACA7-E0EB-A747-ABA7-5918D9379847}" dt="2022-07-22T20:59:04.158" v="775" actId="26606"/>
          <ac:spMkLst>
            <pc:docMk/>
            <pc:sldMk cId="4291904355" sldId="275"/>
            <ac:spMk id="25" creationId="{2DDA86DD-F997-4F66-A87C-5B58AB6D19EC}"/>
          </ac:spMkLst>
        </pc:spChg>
        <pc:spChg chg="add">
          <ac:chgData name="Hadja Safourata Cisse (hcisse)" userId="a77643cb-9a35-45b8-b684-0f556ce9db67" providerId="ADAL" clId="{0943ACA7-E0EB-A747-ABA7-5918D9379847}" dt="2022-07-22T20:59:04.158" v="775" actId="26606"/>
          <ac:spMkLst>
            <pc:docMk/>
            <pc:sldMk cId="4291904355" sldId="275"/>
            <ac:spMk id="27" creationId="{D241B827-437E-40A3-A732-669230D6A5BC}"/>
          </ac:spMkLst>
        </pc:spChg>
        <pc:grpChg chg="del">
          <ac:chgData name="Hadja Safourata Cisse (hcisse)" userId="a77643cb-9a35-45b8-b684-0f556ce9db67" providerId="ADAL" clId="{0943ACA7-E0EB-A747-ABA7-5918D9379847}" dt="2022-07-22T20:59:04.158" v="775" actId="26606"/>
          <ac:grpSpMkLst>
            <pc:docMk/>
            <pc:sldMk cId="4291904355" sldId="275"/>
            <ac:grpSpMk id="12" creationId="{E4DF0958-0C87-4C28-9554-2FADC788C2B1}"/>
          </ac:grpSpMkLst>
        </pc:grpChg>
      </pc:sldChg>
      <pc:sldChg chg="del">
        <pc:chgData name="Hadja Safourata Cisse (hcisse)" userId="a77643cb-9a35-45b8-b684-0f556ce9db67" providerId="ADAL" clId="{0943ACA7-E0EB-A747-ABA7-5918D9379847}" dt="2022-07-22T20:03:23.109" v="691" actId="2696"/>
        <pc:sldMkLst>
          <pc:docMk/>
          <pc:sldMk cId="2462429176" sldId="276"/>
        </pc:sldMkLst>
      </pc:sldChg>
      <pc:sldChg chg="addSp delSp modSp mod">
        <pc:chgData name="Hadja Safourata Cisse (hcisse)" userId="a77643cb-9a35-45b8-b684-0f556ce9db67" providerId="ADAL" clId="{0943ACA7-E0EB-A747-ABA7-5918D9379847}" dt="2022-08-09T19:49:29.593" v="7159" actId="255"/>
        <pc:sldMkLst>
          <pc:docMk/>
          <pc:sldMk cId="3336816013" sldId="277"/>
        </pc:sldMkLst>
        <pc:spChg chg="mod">
          <ac:chgData name="Hadja Safourata Cisse (hcisse)" userId="a77643cb-9a35-45b8-b684-0f556ce9db67" providerId="ADAL" clId="{0943ACA7-E0EB-A747-ABA7-5918D9379847}" dt="2022-07-22T20:59:00.922" v="774" actId="26606"/>
          <ac:spMkLst>
            <pc:docMk/>
            <pc:sldMk cId="3336816013" sldId="277"/>
            <ac:spMk id="2" creationId="{5A26BFE2-671D-104A-BF74-48E6E0D41B93}"/>
          </ac:spMkLst>
        </pc:spChg>
        <pc:spChg chg="mod">
          <ac:chgData name="Hadja Safourata Cisse (hcisse)" userId="a77643cb-9a35-45b8-b684-0f556ce9db67" providerId="ADAL" clId="{0943ACA7-E0EB-A747-ABA7-5918D9379847}" dt="2022-07-31T20:15:32.569" v="1744" actId="255"/>
          <ac:spMkLst>
            <pc:docMk/>
            <pc:sldMk cId="3336816013" sldId="277"/>
            <ac:spMk id="3" creationId="{81F338B9-921F-C447-84FC-118F4554E461}"/>
          </ac:spMkLst>
        </pc:spChg>
        <pc:spChg chg="add mod">
          <ac:chgData name="Hadja Safourata Cisse (hcisse)" userId="a77643cb-9a35-45b8-b684-0f556ce9db67" providerId="ADAL" clId="{0943ACA7-E0EB-A747-ABA7-5918D9379847}" dt="2022-08-09T19:49:29.593" v="7159" actId="255"/>
          <ac:spMkLst>
            <pc:docMk/>
            <pc:sldMk cId="3336816013" sldId="277"/>
            <ac:spMk id="6" creationId="{276CEF1D-CB87-2C4C-AABF-6FDB06505232}"/>
          </ac:spMkLst>
        </pc:spChg>
        <pc:spChg chg="del">
          <ac:chgData name="Hadja Safourata Cisse (hcisse)" userId="a77643cb-9a35-45b8-b684-0f556ce9db67" providerId="ADAL" clId="{0943ACA7-E0EB-A747-ABA7-5918D9379847}" dt="2022-07-22T20:59:00.922" v="774" actId="26606"/>
          <ac:spMkLst>
            <pc:docMk/>
            <pc:sldMk cId="3336816013" sldId="277"/>
            <ac:spMk id="8" creationId="{FA3C7DEA-BCC2-4295-8850-147993296189}"/>
          </ac:spMkLst>
        </pc:spChg>
        <pc:spChg chg="del">
          <ac:chgData name="Hadja Safourata Cisse (hcisse)" userId="a77643cb-9a35-45b8-b684-0f556ce9db67" providerId="ADAL" clId="{0943ACA7-E0EB-A747-ABA7-5918D9379847}" dt="2022-07-22T20:59:00.922" v="774" actId="26606"/>
          <ac:spMkLst>
            <pc:docMk/>
            <pc:sldMk cId="3336816013" sldId="277"/>
            <ac:spMk id="10" creationId="{C289949D-B9F6-468A-86FE-2694DC5AE773}"/>
          </ac:spMkLst>
        </pc:spChg>
        <pc:spChg chg="add">
          <ac:chgData name="Hadja Safourata Cisse (hcisse)" userId="a77643cb-9a35-45b8-b684-0f556ce9db67" providerId="ADAL" clId="{0943ACA7-E0EB-A747-ABA7-5918D9379847}" dt="2022-07-22T20:59:00.922" v="774" actId="26606"/>
          <ac:spMkLst>
            <pc:docMk/>
            <pc:sldMk cId="3336816013" sldId="277"/>
            <ac:spMk id="21" creationId="{85016AEC-0320-4ED0-8ECB-FE11DDDFE17A}"/>
          </ac:spMkLst>
        </pc:spChg>
        <pc:spChg chg="add">
          <ac:chgData name="Hadja Safourata Cisse (hcisse)" userId="a77643cb-9a35-45b8-b684-0f556ce9db67" providerId="ADAL" clId="{0943ACA7-E0EB-A747-ABA7-5918D9379847}" dt="2022-07-22T20:59:00.922" v="774" actId="26606"/>
          <ac:spMkLst>
            <pc:docMk/>
            <pc:sldMk cId="3336816013" sldId="277"/>
            <ac:spMk id="23" creationId="{D3CDB30C-1F82-41E6-A067-831D6E89184F}"/>
          </ac:spMkLst>
        </pc:spChg>
        <pc:spChg chg="add">
          <ac:chgData name="Hadja Safourata Cisse (hcisse)" userId="a77643cb-9a35-45b8-b684-0f556ce9db67" providerId="ADAL" clId="{0943ACA7-E0EB-A747-ABA7-5918D9379847}" dt="2022-07-22T20:59:00.922" v="774" actId="26606"/>
          <ac:spMkLst>
            <pc:docMk/>
            <pc:sldMk cId="3336816013" sldId="277"/>
            <ac:spMk id="25" creationId="{2DDA86DD-F997-4F66-A87C-5B58AB6D19EC}"/>
          </ac:spMkLst>
        </pc:spChg>
        <pc:spChg chg="add">
          <ac:chgData name="Hadja Safourata Cisse (hcisse)" userId="a77643cb-9a35-45b8-b684-0f556ce9db67" providerId="ADAL" clId="{0943ACA7-E0EB-A747-ABA7-5918D9379847}" dt="2022-07-22T20:59:00.922" v="774" actId="26606"/>
          <ac:spMkLst>
            <pc:docMk/>
            <pc:sldMk cId="3336816013" sldId="277"/>
            <ac:spMk id="27" creationId="{D241B827-437E-40A3-A732-669230D6A5BC}"/>
          </ac:spMkLst>
        </pc:spChg>
        <pc:grpChg chg="del">
          <ac:chgData name="Hadja Safourata Cisse (hcisse)" userId="a77643cb-9a35-45b8-b684-0f556ce9db67" providerId="ADAL" clId="{0943ACA7-E0EB-A747-ABA7-5918D9379847}" dt="2022-07-22T20:59:00.922" v="774" actId="26606"/>
          <ac:grpSpMkLst>
            <pc:docMk/>
            <pc:sldMk cId="3336816013" sldId="277"/>
            <ac:grpSpMk id="12" creationId="{E4DF0958-0C87-4C28-9554-2FADC788C2B1}"/>
          </ac:grpSpMkLst>
        </pc:grpChg>
      </pc:sldChg>
      <pc:sldChg chg="del">
        <pc:chgData name="Hadja Safourata Cisse (hcisse)" userId="a77643cb-9a35-45b8-b684-0f556ce9db67" providerId="ADAL" clId="{0943ACA7-E0EB-A747-ABA7-5918D9379847}" dt="2022-07-22T20:03:20.866" v="690" actId="2696"/>
        <pc:sldMkLst>
          <pc:docMk/>
          <pc:sldMk cId="625525164" sldId="278"/>
        </pc:sldMkLst>
      </pc:sldChg>
      <pc:sldChg chg="del">
        <pc:chgData name="Hadja Safourata Cisse (hcisse)" userId="a77643cb-9a35-45b8-b684-0f556ce9db67" providerId="ADAL" clId="{0943ACA7-E0EB-A747-ABA7-5918D9379847}" dt="2022-07-22T20:03:25.835" v="692" actId="2696"/>
        <pc:sldMkLst>
          <pc:docMk/>
          <pc:sldMk cId="152708615" sldId="279"/>
        </pc:sldMkLst>
      </pc:sldChg>
      <pc:sldChg chg="del">
        <pc:chgData name="Hadja Safourata Cisse (hcisse)" userId="a77643cb-9a35-45b8-b684-0f556ce9db67" providerId="ADAL" clId="{0943ACA7-E0EB-A747-ABA7-5918D9379847}" dt="2022-07-22T20:03:27.491" v="693" actId="2696"/>
        <pc:sldMkLst>
          <pc:docMk/>
          <pc:sldMk cId="1340133698" sldId="280"/>
        </pc:sldMkLst>
      </pc:sldChg>
      <pc:sldChg chg="addSp delSp modSp mod">
        <pc:chgData name="Hadja Safourata Cisse (hcisse)" userId="a77643cb-9a35-45b8-b684-0f556ce9db67" providerId="ADAL" clId="{0943ACA7-E0EB-A747-ABA7-5918D9379847}" dt="2022-08-09T19:49:49.509" v="7163" actId="255"/>
        <pc:sldMkLst>
          <pc:docMk/>
          <pc:sldMk cId="423809451" sldId="281"/>
        </pc:sldMkLst>
        <pc:spChg chg="mod">
          <ac:chgData name="Hadja Safourata Cisse (hcisse)" userId="a77643cb-9a35-45b8-b684-0f556ce9db67" providerId="ADAL" clId="{0943ACA7-E0EB-A747-ABA7-5918D9379847}" dt="2022-07-22T20:58:56.808" v="773" actId="26606"/>
          <ac:spMkLst>
            <pc:docMk/>
            <pc:sldMk cId="423809451" sldId="281"/>
            <ac:spMk id="2" creationId="{0818C445-8ECD-EA44-9438-4021049EA294}"/>
          </ac:spMkLst>
        </pc:spChg>
        <pc:spChg chg="mod">
          <ac:chgData name="Hadja Safourata Cisse (hcisse)" userId="a77643cb-9a35-45b8-b684-0f556ce9db67" providerId="ADAL" clId="{0943ACA7-E0EB-A747-ABA7-5918D9379847}" dt="2022-07-31T20:05:46.888" v="1673" actId="255"/>
          <ac:spMkLst>
            <pc:docMk/>
            <pc:sldMk cId="423809451" sldId="281"/>
            <ac:spMk id="3" creationId="{28CD345E-7428-DF42-B058-1708A566D797}"/>
          </ac:spMkLst>
        </pc:spChg>
        <pc:spChg chg="add mod">
          <ac:chgData name="Hadja Safourata Cisse (hcisse)" userId="a77643cb-9a35-45b8-b684-0f556ce9db67" providerId="ADAL" clId="{0943ACA7-E0EB-A747-ABA7-5918D9379847}" dt="2022-08-09T19:49:49.509" v="7163" actId="255"/>
          <ac:spMkLst>
            <pc:docMk/>
            <pc:sldMk cId="423809451" sldId="281"/>
            <ac:spMk id="6" creationId="{591575EE-0946-8E43-8D6D-BCBFD75EDA91}"/>
          </ac:spMkLst>
        </pc:spChg>
        <pc:spChg chg="del">
          <ac:chgData name="Hadja Safourata Cisse (hcisse)" userId="a77643cb-9a35-45b8-b684-0f556ce9db67" providerId="ADAL" clId="{0943ACA7-E0EB-A747-ABA7-5918D9379847}" dt="2022-07-22T20:58:56.808" v="773" actId="26606"/>
          <ac:spMkLst>
            <pc:docMk/>
            <pc:sldMk cId="423809451" sldId="281"/>
            <ac:spMk id="8" creationId="{FA3C7DEA-BCC2-4295-8850-147993296189}"/>
          </ac:spMkLst>
        </pc:spChg>
        <pc:spChg chg="del">
          <ac:chgData name="Hadja Safourata Cisse (hcisse)" userId="a77643cb-9a35-45b8-b684-0f556ce9db67" providerId="ADAL" clId="{0943ACA7-E0EB-A747-ABA7-5918D9379847}" dt="2022-07-22T20:58:56.808" v="773" actId="26606"/>
          <ac:spMkLst>
            <pc:docMk/>
            <pc:sldMk cId="423809451" sldId="281"/>
            <ac:spMk id="10" creationId="{C289949D-B9F6-468A-86FE-2694DC5AE773}"/>
          </ac:spMkLst>
        </pc:spChg>
        <pc:spChg chg="add">
          <ac:chgData name="Hadja Safourata Cisse (hcisse)" userId="a77643cb-9a35-45b8-b684-0f556ce9db67" providerId="ADAL" clId="{0943ACA7-E0EB-A747-ABA7-5918D9379847}" dt="2022-07-22T20:58:56.808" v="773" actId="26606"/>
          <ac:spMkLst>
            <pc:docMk/>
            <pc:sldMk cId="423809451" sldId="281"/>
            <ac:spMk id="21" creationId="{85016AEC-0320-4ED0-8ECB-FE11DDDFE17A}"/>
          </ac:spMkLst>
        </pc:spChg>
        <pc:spChg chg="add">
          <ac:chgData name="Hadja Safourata Cisse (hcisse)" userId="a77643cb-9a35-45b8-b684-0f556ce9db67" providerId="ADAL" clId="{0943ACA7-E0EB-A747-ABA7-5918D9379847}" dt="2022-07-22T20:58:56.808" v="773" actId="26606"/>
          <ac:spMkLst>
            <pc:docMk/>
            <pc:sldMk cId="423809451" sldId="281"/>
            <ac:spMk id="23" creationId="{D3CDB30C-1F82-41E6-A067-831D6E89184F}"/>
          </ac:spMkLst>
        </pc:spChg>
        <pc:spChg chg="add">
          <ac:chgData name="Hadja Safourata Cisse (hcisse)" userId="a77643cb-9a35-45b8-b684-0f556ce9db67" providerId="ADAL" clId="{0943ACA7-E0EB-A747-ABA7-5918D9379847}" dt="2022-07-22T20:58:56.808" v="773" actId="26606"/>
          <ac:spMkLst>
            <pc:docMk/>
            <pc:sldMk cId="423809451" sldId="281"/>
            <ac:spMk id="25" creationId="{2DDA86DD-F997-4F66-A87C-5B58AB6D19EC}"/>
          </ac:spMkLst>
        </pc:spChg>
        <pc:spChg chg="add">
          <ac:chgData name="Hadja Safourata Cisse (hcisse)" userId="a77643cb-9a35-45b8-b684-0f556ce9db67" providerId="ADAL" clId="{0943ACA7-E0EB-A747-ABA7-5918D9379847}" dt="2022-07-22T20:58:56.808" v="773" actId="26606"/>
          <ac:spMkLst>
            <pc:docMk/>
            <pc:sldMk cId="423809451" sldId="281"/>
            <ac:spMk id="27" creationId="{D241B827-437E-40A3-A732-669230D6A5BC}"/>
          </ac:spMkLst>
        </pc:spChg>
        <pc:grpChg chg="del">
          <ac:chgData name="Hadja Safourata Cisse (hcisse)" userId="a77643cb-9a35-45b8-b684-0f556ce9db67" providerId="ADAL" clId="{0943ACA7-E0EB-A747-ABA7-5918D9379847}" dt="2022-07-22T20:58:56.808" v="773" actId="26606"/>
          <ac:grpSpMkLst>
            <pc:docMk/>
            <pc:sldMk cId="423809451" sldId="281"/>
            <ac:grpSpMk id="12" creationId="{E4DF0958-0C87-4C28-9554-2FADC788C2B1}"/>
          </ac:grpSpMkLst>
        </pc:grpChg>
      </pc:sldChg>
      <pc:sldChg chg="addSp delSp modSp mod">
        <pc:chgData name="Hadja Safourata Cisse (hcisse)" userId="a77643cb-9a35-45b8-b684-0f556ce9db67" providerId="ADAL" clId="{0943ACA7-E0EB-A747-ABA7-5918D9379847}" dt="2022-08-09T19:52:22.982" v="7177" actId="1076"/>
        <pc:sldMkLst>
          <pc:docMk/>
          <pc:sldMk cId="371922943" sldId="282"/>
        </pc:sldMkLst>
        <pc:spChg chg="mod">
          <ac:chgData name="Hadja Safourata Cisse (hcisse)" userId="a77643cb-9a35-45b8-b684-0f556ce9db67" providerId="ADAL" clId="{0943ACA7-E0EB-A747-ABA7-5918D9379847}" dt="2022-07-22T20:58:53.072" v="772" actId="26606"/>
          <ac:spMkLst>
            <pc:docMk/>
            <pc:sldMk cId="371922943" sldId="282"/>
            <ac:spMk id="2" creationId="{A198311B-7677-314E-AF3E-99E3EEC28D65}"/>
          </ac:spMkLst>
        </pc:spChg>
        <pc:spChg chg="mod">
          <ac:chgData name="Hadja Safourata Cisse (hcisse)" userId="a77643cb-9a35-45b8-b684-0f556ce9db67" providerId="ADAL" clId="{0943ACA7-E0EB-A747-ABA7-5918D9379847}" dt="2022-07-31T20:06:25.357" v="1675" actId="20577"/>
          <ac:spMkLst>
            <pc:docMk/>
            <pc:sldMk cId="371922943" sldId="282"/>
            <ac:spMk id="3" creationId="{F71231C2-99C8-0343-A67C-A5E75B48D3A0}"/>
          </ac:spMkLst>
        </pc:spChg>
        <pc:spChg chg="add mod">
          <ac:chgData name="Hadja Safourata Cisse (hcisse)" userId="a77643cb-9a35-45b8-b684-0f556ce9db67" providerId="ADAL" clId="{0943ACA7-E0EB-A747-ABA7-5918D9379847}" dt="2022-08-09T19:52:22.982" v="7177" actId="1076"/>
          <ac:spMkLst>
            <pc:docMk/>
            <pc:sldMk cId="371922943" sldId="282"/>
            <ac:spMk id="6" creationId="{86E018ED-0490-9442-8827-A340F25CF941}"/>
          </ac:spMkLst>
        </pc:spChg>
        <pc:spChg chg="del">
          <ac:chgData name="Hadja Safourata Cisse (hcisse)" userId="a77643cb-9a35-45b8-b684-0f556ce9db67" providerId="ADAL" clId="{0943ACA7-E0EB-A747-ABA7-5918D9379847}" dt="2022-07-22T20:58:53.072" v="772" actId="26606"/>
          <ac:spMkLst>
            <pc:docMk/>
            <pc:sldMk cId="371922943" sldId="282"/>
            <ac:spMk id="8" creationId="{FA3C7DEA-BCC2-4295-8850-147993296189}"/>
          </ac:spMkLst>
        </pc:spChg>
        <pc:spChg chg="del">
          <ac:chgData name="Hadja Safourata Cisse (hcisse)" userId="a77643cb-9a35-45b8-b684-0f556ce9db67" providerId="ADAL" clId="{0943ACA7-E0EB-A747-ABA7-5918D9379847}" dt="2022-07-22T20:58:53.072" v="772" actId="26606"/>
          <ac:spMkLst>
            <pc:docMk/>
            <pc:sldMk cId="371922943" sldId="282"/>
            <ac:spMk id="10" creationId="{C289949D-B9F6-468A-86FE-2694DC5AE773}"/>
          </ac:spMkLst>
        </pc:spChg>
        <pc:spChg chg="add">
          <ac:chgData name="Hadja Safourata Cisse (hcisse)" userId="a77643cb-9a35-45b8-b684-0f556ce9db67" providerId="ADAL" clId="{0943ACA7-E0EB-A747-ABA7-5918D9379847}" dt="2022-07-22T20:58:53.072" v="772" actId="26606"/>
          <ac:spMkLst>
            <pc:docMk/>
            <pc:sldMk cId="371922943" sldId="282"/>
            <ac:spMk id="21" creationId="{85016AEC-0320-4ED0-8ECB-FE11DDDFE17A}"/>
          </ac:spMkLst>
        </pc:spChg>
        <pc:spChg chg="add">
          <ac:chgData name="Hadja Safourata Cisse (hcisse)" userId="a77643cb-9a35-45b8-b684-0f556ce9db67" providerId="ADAL" clId="{0943ACA7-E0EB-A747-ABA7-5918D9379847}" dt="2022-07-22T20:58:53.072" v="772" actId="26606"/>
          <ac:spMkLst>
            <pc:docMk/>
            <pc:sldMk cId="371922943" sldId="282"/>
            <ac:spMk id="23" creationId="{D3CDB30C-1F82-41E6-A067-831D6E89184F}"/>
          </ac:spMkLst>
        </pc:spChg>
        <pc:spChg chg="add">
          <ac:chgData name="Hadja Safourata Cisse (hcisse)" userId="a77643cb-9a35-45b8-b684-0f556ce9db67" providerId="ADAL" clId="{0943ACA7-E0EB-A747-ABA7-5918D9379847}" dt="2022-07-22T20:58:53.072" v="772" actId="26606"/>
          <ac:spMkLst>
            <pc:docMk/>
            <pc:sldMk cId="371922943" sldId="282"/>
            <ac:spMk id="25" creationId="{2DDA86DD-F997-4F66-A87C-5B58AB6D19EC}"/>
          </ac:spMkLst>
        </pc:spChg>
        <pc:spChg chg="add">
          <ac:chgData name="Hadja Safourata Cisse (hcisse)" userId="a77643cb-9a35-45b8-b684-0f556ce9db67" providerId="ADAL" clId="{0943ACA7-E0EB-A747-ABA7-5918D9379847}" dt="2022-07-22T20:58:53.072" v="772" actId="26606"/>
          <ac:spMkLst>
            <pc:docMk/>
            <pc:sldMk cId="371922943" sldId="282"/>
            <ac:spMk id="27" creationId="{D241B827-437E-40A3-A732-669230D6A5BC}"/>
          </ac:spMkLst>
        </pc:spChg>
        <pc:grpChg chg="del">
          <ac:chgData name="Hadja Safourata Cisse (hcisse)" userId="a77643cb-9a35-45b8-b684-0f556ce9db67" providerId="ADAL" clId="{0943ACA7-E0EB-A747-ABA7-5918D9379847}" dt="2022-07-22T20:58:53.072" v="772" actId="26606"/>
          <ac:grpSpMkLst>
            <pc:docMk/>
            <pc:sldMk cId="371922943" sldId="282"/>
            <ac:grpSpMk id="12" creationId="{E4DF0958-0C87-4C28-9554-2FADC788C2B1}"/>
          </ac:grpSpMkLst>
        </pc:grpChg>
      </pc:sldChg>
      <pc:sldChg chg="addSp delSp modSp mod">
        <pc:chgData name="Hadja Safourata Cisse (hcisse)" userId="a77643cb-9a35-45b8-b684-0f556ce9db67" providerId="ADAL" clId="{0943ACA7-E0EB-A747-ABA7-5918D9379847}" dt="2022-08-09T20:05:11.494" v="7241" actId="1076"/>
        <pc:sldMkLst>
          <pc:docMk/>
          <pc:sldMk cId="214863778" sldId="283"/>
        </pc:sldMkLst>
        <pc:spChg chg="add del mod">
          <ac:chgData name="Hadja Safourata Cisse (hcisse)" userId="a77643cb-9a35-45b8-b684-0f556ce9db67" providerId="ADAL" clId="{0943ACA7-E0EB-A747-ABA7-5918D9379847}" dt="2022-08-09T20:04:43.851" v="7235"/>
          <ac:spMkLst>
            <pc:docMk/>
            <pc:sldMk cId="214863778" sldId="283"/>
            <ac:spMk id="5" creationId="{8797D5E3-25B4-6045-8F17-59BFC56E9F78}"/>
          </ac:spMkLst>
        </pc:spChg>
        <pc:spChg chg="add mod">
          <ac:chgData name="Hadja Safourata Cisse (hcisse)" userId="a77643cb-9a35-45b8-b684-0f556ce9db67" providerId="ADAL" clId="{0943ACA7-E0EB-A747-ABA7-5918D9379847}" dt="2022-08-09T20:05:11.494" v="7241" actId="1076"/>
          <ac:spMkLst>
            <pc:docMk/>
            <pc:sldMk cId="214863778" sldId="283"/>
            <ac:spMk id="6" creationId="{41D1214A-C843-4440-9EDE-B48E50784283}"/>
          </ac:spMkLst>
        </pc:spChg>
      </pc:sldChg>
      <pc:sldChg chg="addSp delSp modSp mod setBg">
        <pc:chgData name="Hadja Safourata Cisse (hcisse)" userId="a77643cb-9a35-45b8-b684-0f556ce9db67" providerId="ADAL" clId="{0943ACA7-E0EB-A747-ABA7-5918D9379847}" dt="2022-08-09T19:54:34.813" v="7185" actId="255"/>
        <pc:sldMkLst>
          <pc:docMk/>
          <pc:sldMk cId="960256724" sldId="284"/>
        </pc:sldMkLst>
        <pc:spChg chg="mod">
          <ac:chgData name="Hadja Safourata Cisse (hcisse)" userId="a77643cb-9a35-45b8-b684-0f556ce9db67" providerId="ADAL" clId="{0943ACA7-E0EB-A747-ABA7-5918D9379847}" dt="2022-07-31T20:09:17.016" v="1683" actId="27636"/>
          <ac:spMkLst>
            <pc:docMk/>
            <pc:sldMk cId="960256724" sldId="284"/>
            <ac:spMk id="2" creationId="{8EC305B5-FB5C-FC4A-8C46-2019A7E24474}"/>
          </ac:spMkLst>
        </pc:spChg>
        <pc:spChg chg="add mod">
          <ac:chgData name="Hadja Safourata Cisse (hcisse)" userId="a77643cb-9a35-45b8-b684-0f556ce9db67" providerId="ADAL" clId="{0943ACA7-E0EB-A747-ABA7-5918D9379847}" dt="2022-08-09T19:54:34.813" v="7185" actId="255"/>
          <ac:spMkLst>
            <pc:docMk/>
            <pc:sldMk cId="960256724" sldId="284"/>
            <ac:spMk id="6" creationId="{2DAD0C85-E67E-A34D-BE49-24D067F5969A}"/>
          </ac:spMkLst>
        </pc:spChg>
        <pc:spChg chg="add del mod">
          <ac:chgData name="Hadja Safourata Cisse (hcisse)" userId="a77643cb-9a35-45b8-b684-0f556ce9db67" providerId="ADAL" clId="{0943ACA7-E0EB-A747-ABA7-5918D9379847}" dt="2022-07-22T21:00:31.964" v="782" actId="26606"/>
          <ac:spMkLst>
            <pc:docMk/>
            <pc:sldMk cId="960256724" sldId="284"/>
            <ac:spMk id="9" creationId="{1EA251A3-7628-423E-55A8-694B9545B987}"/>
          </ac:spMkLst>
        </pc:spChg>
        <pc:spChg chg="add del">
          <ac:chgData name="Hadja Safourata Cisse (hcisse)" userId="a77643cb-9a35-45b8-b684-0f556ce9db67" providerId="ADAL" clId="{0943ACA7-E0EB-A747-ABA7-5918D9379847}" dt="2022-07-22T21:00:31.964" v="782" actId="26606"/>
          <ac:spMkLst>
            <pc:docMk/>
            <pc:sldMk cId="960256724" sldId="284"/>
            <ac:spMk id="12" creationId="{D462EE7E-14DF-497D-AE08-F6623DB88E99}"/>
          </ac:spMkLst>
        </pc:spChg>
        <pc:spChg chg="add del">
          <ac:chgData name="Hadja Safourata Cisse (hcisse)" userId="a77643cb-9a35-45b8-b684-0f556ce9db67" providerId="ADAL" clId="{0943ACA7-E0EB-A747-ABA7-5918D9379847}" dt="2022-07-22T21:00:31.964" v="782" actId="26606"/>
          <ac:spMkLst>
            <pc:docMk/>
            <pc:sldMk cId="960256724" sldId="284"/>
            <ac:spMk id="14" creationId="{820E2AEF-4B9A-4866-A6A9-9503A847DDEA}"/>
          </ac:spMkLst>
        </pc:spChg>
        <pc:spChg chg="add">
          <ac:chgData name="Hadja Safourata Cisse (hcisse)" userId="a77643cb-9a35-45b8-b684-0f556ce9db67" providerId="ADAL" clId="{0943ACA7-E0EB-A747-ABA7-5918D9379847}" dt="2022-07-22T21:00:31.964" v="782" actId="26606"/>
          <ac:spMkLst>
            <pc:docMk/>
            <pc:sldMk cId="960256724" sldId="284"/>
            <ac:spMk id="19" creationId="{30125909-2F96-440C-AA59-4A225C6E5B8C}"/>
          </ac:spMkLst>
        </pc:spChg>
        <pc:spChg chg="add">
          <ac:chgData name="Hadja Safourata Cisse (hcisse)" userId="a77643cb-9a35-45b8-b684-0f556ce9db67" providerId="ADAL" clId="{0943ACA7-E0EB-A747-ABA7-5918D9379847}" dt="2022-07-22T21:00:31.964" v="782" actId="26606"/>
          <ac:spMkLst>
            <pc:docMk/>
            <pc:sldMk cId="960256724" sldId="284"/>
            <ac:spMk id="21" creationId="{16D99491-70BE-4B1A-B91F-A5A23F3AC2CD}"/>
          </ac:spMkLst>
        </pc:spChg>
        <pc:picChg chg="mod">
          <ac:chgData name="Hadja Safourata Cisse (hcisse)" userId="a77643cb-9a35-45b8-b684-0f556ce9db67" providerId="ADAL" clId="{0943ACA7-E0EB-A747-ABA7-5918D9379847}" dt="2022-07-22T21:00:31.964" v="782" actId="26606"/>
          <ac:picMkLst>
            <pc:docMk/>
            <pc:sldMk cId="960256724" sldId="284"/>
            <ac:picMk id="5" creationId="{11A0EB47-05E1-6643-8EF7-CF8782A05C44}"/>
          </ac:picMkLst>
        </pc:picChg>
      </pc:sldChg>
      <pc:sldChg chg="addSp delSp modSp del mod">
        <pc:chgData name="Hadja Safourata Cisse (hcisse)" userId="a77643cb-9a35-45b8-b684-0f556ce9db67" providerId="ADAL" clId="{0943ACA7-E0EB-A747-ABA7-5918D9379847}" dt="2022-07-31T20:11:22.783" v="1726" actId="2696"/>
        <pc:sldMkLst>
          <pc:docMk/>
          <pc:sldMk cId="4028369419" sldId="285"/>
        </pc:sldMkLst>
        <pc:spChg chg="mod">
          <ac:chgData name="Hadja Safourata Cisse (hcisse)" userId="a77643cb-9a35-45b8-b684-0f556ce9db67" providerId="ADAL" clId="{0943ACA7-E0EB-A747-ABA7-5918D9379847}" dt="2022-07-31T20:10:06.357" v="1723" actId="20577"/>
          <ac:spMkLst>
            <pc:docMk/>
            <pc:sldMk cId="4028369419" sldId="285"/>
            <ac:spMk id="2" creationId="{9254A95D-892B-8F45-84F8-38A01C3573D7}"/>
          </ac:spMkLst>
        </pc:spChg>
        <pc:spChg chg="mod">
          <ac:chgData name="Hadja Safourata Cisse (hcisse)" userId="a77643cb-9a35-45b8-b684-0f556ce9db67" providerId="ADAL" clId="{0943ACA7-E0EB-A747-ABA7-5918D9379847}" dt="2022-07-22T20:58:06.676" v="770" actId="26606"/>
          <ac:spMkLst>
            <pc:docMk/>
            <pc:sldMk cId="4028369419" sldId="285"/>
            <ac:spMk id="3" creationId="{980D67A7-B81F-9D4C-ABD3-5AFB8BE07A7B}"/>
          </ac:spMkLst>
        </pc:spChg>
        <pc:spChg chg="del">
          <ac:chgData name="Hadja Safourata Cisse (hcisse)" userId="a77643cb-9a35-45b8-b684-0f556ce9db67" providerId="ADAL" clId="{0943ACA7-E0EB-A747-ABA7-5918D9379847}" dt="2022-07-22T20:58:06.676" v="770" actId="26606"/>
          <ac:spMkLst>
            <pc:docMk/>
            <pc:sldMk cId="4028369419" sldId="285"/>
            <ac:spMk id="8" creationId="{FA3C7DEA-BCC2-4295-8850-147993296189}"/>
          </ac:spMkLst>
        </pc:spChg>
        <pc:spChg chg="del">
          <ac:chgData name="Hadja Safourata Cisse (hcisse)" userId="a77643cb-9a35-45b8-b684-0f556ce9db67" providerId="ADAL" clId="{0943ACA7-E0EB-A747-ABA7-5918D9379847}" dt="2022-07-22T20:58:06.676" v="770" actId="26606"/>
          <ac:spMkLst>
            <pc:docMk/>
            <pc:sldMk cId="4028369419" sldId="285"/>
            <ac:spMk id="10" creationId="{C289949D-B9F6-468A-86FE-2694DC5AE773}"/>
          </ac:spMkLst>
        </pc:spChg>
        <pc:spChg chg="add">
          <ac:chgData name="Hadja Safourata Cisse (hcisse)" userId="a77643cb-9a35-45b8-b684-0f556ce9db67" providerId="ADAL" clId="{0943ACA7-E0EB-A747-ABA7-5918D9379847}" dt="2022-07-22T20:58:06.676" v="770" actId="26606"/>
          <ac:spMkLst>
            <pc:docMk/>
            <pc:sldMk cId="4028369419" sldId="285"/>
            <ac:spMk id="21" creationId="{85016AEC-0320-4ED0-8ECB-FE11DDDFE17A}"/>
          </ac:spMkLst>
        </pc:spChg>
        <pc:spChg chg="add">
          <ac:chgData name="Hadja Safourata Cisse (hcisse)" userId="a77643cb-9a35-45b8-b684-0f556ce9db67" providerId="ADAL" clId="{0943ACA7-E0EB-A747-ABA7-5918D9379847}" dt="2022-07-22T20:58:06.676" v="770" actId="26606"/>
          <ac:spMkLst>
            <pc:docMk/>
            <pc:sldMk cId="4028369419" sldId="285"/>
            <ac:spMk id="23" creationId="{D3CDB30C-1F82-41E6-A067-831D6E89184F}"/>
          </ac:spMkLst>
        </pc:spChg>
        <pc:spChg chg="add">
          <ac:chgData name="Hadja Safourata Cisse (hcisse)" userId="a77643cb-9a35-45b8-b684-0f556ce9db67" providerId="ADAL" clId="{0943ACA7-E0EB-A747-ABA7-5918D9379847}" dt="2022-07-22T20:58:06.676" v="770" actId="26606"/>
          <ac:spMkLst>
            <pc:docMk/>
            <pc:sldMk cId="4028369419" sldId="285"/>
            <ac:spMk id="25" creationId="{2DDA86DD-F997-4F66-A87C-5B58AB6D19EC}"/>
          </ac:spMkLst>
        </pc:spChg>
        <pc:spChg chg="add">
          <ac:chgData name="Hadja Safourata Cisse (hcisse)" userId="a77643cb-9a35-45b8-b684-0f556ce9db67" providerId="ADAL" clId="{0943ACA7-E0EB-A747-ABA7-5918D9379847}" dt="2022-07-22T20:58:06.676" v="770" actId="26606"/>
          <ac:spMkLst>
            <pc:docMk/>
            <pc:sldMk cId="4028369419" sldId="285"/>
            <ac:spMk id="27" creationId="{D241B827-437E-40A3-A732-669230D6A5BC}"/>
          </ac:spMkLst>
        </pc:spChg>
        <pc:grpChg chg="del">
          <ac:chgData name="Hadja Safourata Cisse (hcisse)" userId="a77643cb-9a35-45b8-b684-0f556ce9db67" providerId="ADAL" clId="{0943ACA7-E0EB-A747-ABA7-5918D9379847}" dt="2022-07-22T20:58:06.676" v="770" actId="26606"/>
          <ac:grpSpMkLst>
            <pc:docMk/>
            <pc:sldMk cId="4028369419" sldId="285"/>
            <ac:grpSpMk id="12" creationId="{E4DF0958-0C87-4C28-9554-2FADC788C2B1}"/>
          </ac:grpSpMkLst>
        </pc:grpChg>
      </pc:sldChg>
      <pc:sldChg chg="addSp delSp modSp mod">
        <pc:chgData name="Hadja Safourata Cisse (hcisse)" userId="a77643cb-9a35-45b8-b684-0f556ce9db67" providerId="ADAL" clId="{0943ACA7-E0EB-A747-ABA7-5918D9379847}" dt="2022-08-09T19:55:16.128" v="7189" actId="255"/>
        <pc:sldMkLst>
          <pc:docMk/>
          <pc:sldMk cId="4196067513" sldId="286"/>
        </pc:sldMkLst>
        <pc:spChg chg="mod">
          <ac:chgData name="Hadja Safourata Cisse (hcisse)" userId="a77643cb-9a35-45b8-b684-0f556ce9db67" providerId="ADAL" clId="{0943ACA7-E0EB-A747-ABA7-5918D9379847}" dt="2022-07-31T18:40:11.826" v="883" actId="20577"/>
          <ac:spMkLst>
            <pc:docMk/>
            <pc:sldMk cId="4196067513" sldId="286"/>
            <ac:spMk id="2" creationId="{0142C2A1-0E5D-574C-B9BF-9E6108231182}"/>
          </ac:spMkLst>
        </pc:spChg>
        <pc:spChg chg="mod">
          <ac:chgData name="Hadja Safourata Cisse (hcisse)" userId="a77643cb-9a35-45b8-b684-0f556ce9db67" providerId="ADAL" clId="{0943ACA7-E0EB-A747-ABA7-5918D9379847}" dt="2022-07-22T20:57:45.040" v="768" actId="26606"/>
          <ac:spMkLst>
            <pc:docMk/>
            <pc:sldMk cId="4196067513" sldId="286"/>
            <ac:spMk id="3" creationId="{811C23D2-2329-EB4C-8A7A-E836306E434A}"/>
          </ac:spMkLst>
        </pc:spChg>
        <pc:spChg chg="add mod">
          <ac:chgData name="Hadja Safourata Cisse (hcisse)" userId="a77643cb-9a35-45b8-b684-0f556ce9db67" providerId="ADAL" clId="{0943ACA7-E0EB-A747-ABA7-5918D9379847}" dt="2022-08-09T19:55:16.128" v="7189" actId="255"/>
          <ac:spMkLst>
            <pc:docMk/>
            <pc:sldMk cId="4196067513" sldId="286"/>
            <ac:spMk id="6" creationId="{4A624813-D836-0B43-9F76-7A59B476E548}"/>
          </ac:spMkLst>
        </pc:spChg>
        <pc:spChg chg="del">
          <ac:chgData name="Hadja Safourata Cisse (hcisse)" userId="a77643cb-9a35-45b8-b684-0f556ce9db67" providerId="ADAL" clId="{0943ACA7-E0EB-A747-ABA7-5918D9379847}" dt="2022-07-22T20:57:45.040" v="768" actId="26606"/>
          <ac:spMkLst>
            <pc:docMk/>
            <pc:sldMk cId="4196067513" sldId="286"/>
            <ac:spMk id="8" creationId="{FA3C7DEA-BCC2-4295-8850-147993296189}"/>
          </ac:spMkLst>
        </pc:spChg>
        <pc:spChg chg="del">
          <ac:chgData name="Hadja Safourata Cisse (hcisse)" userId="a77643cb-9a35-45b8-b684-0f556ce9db67" providerId="ADAL" clId="{0943ACA7-E0EB-A747-ABA7-5918D9379847}" dt="2022-07-22T20:57:45.040" v="768" actId="26606"/>
          <ac:spMkLst>
            <pc:docMk/>
            <pc:sldMk cId="4196067513" sldId="286"/>
            <ac:spMk id="10" creationId="{C289949D-B9F6-468A-86FE-2694DC5AE773}"/>
          </ac:spMkLst>
        </pc:spChg>
        <pc:spChg chg="add">
          <ac:chgData name="Hadja Safourata Cisse (hcisse)" userId="a77643cb-9a35-45b8-b684-0f556ce9db67" providerId="ADAL" clId="{0943ACA7-E0EB-A747-ABA7-5918D9379847}" dt="2022-07-22T20:57:45.040" v="768" actId="26606"/>
          <ac:spMkLst>
            <pc:docMk/>
            <pc:sldMk cId="4196067513" sldId="286"/>
            <ac:spMk id="21" creationId="{85016AEC-0320-4ED0-8ECB-FE11DDDFE17A}"/>
          </ac:spMkLst>
        </pc:spChg>
        <pc:spChg chg="add">
          <ac:chgData name="Hadja Safourata Cisse (hcisse)" userId="a77643cb-9a35-45b8-b684-0f556ce9db67" providerId="ADAL" clId="{0943ACA7-E0EB-A747-ABA7-5918D9379847}" dt="2022-07-22T20:57:45.040" v="768" actId="26606"/>
          <ac:spMkLst>
            <pc:docMk/>
            <pc:sldMk cId="4196067513" sldId="286"/>
            <ac:spMk id="23" creationId="{D3CDB30C-1F82-41E6-A067-831D6E89184F}"/>
          </ac:spMkLst>
        </pc:spChg>
        <pc:spChg chg="add">
          <ac:chgData name="Hadja Safourata Cisse (hcisse)" userId="a77643cb-9a35-45b8-b684-0f556ce9db67" providerId="ADAL" clId="{0943ACA7-E0EB-A747-ABA7-5918D9379847}" dt="2022-07-22T20:57:45.040" v="768" actId="26606"/>
          <ac:spMkLst>
            <pc:docMk/>
            <pc:sldMk cId="4196067513" sldId="286"/>
            <ac:spMk id="25" creationId="{2DDA86DD-F997-4F66-A87C-5B58AB6D19EC}"/>
          </ac:spMkLst>
        </pc:spChg>
        <pc:spChg chg="add">
          <ac:chgData name="Hadja Safourata Cisse (hcisse)" userId="a77643cb-9a35-45b8-b684-0f556ce9db67" providerId="ADAL" clId="{0943ACA7-E0EB-A747-ABA7-5918D9379847}" dt="2022-07-22T20:57:45.040" v="768" actId="26606"/>
          <ac:spMkLst>
            <pc:docMk/>
            <pc:sldMk cId="4196067513" sldId="286"/>
            <ac:spMk id="27" creationId="{D241B827-437E-40A3-A732-669230D6A5BC}"/>
          </ac:spMkLst>
        </pc:spChg>
        <pc:grpChg chg="del">
          <ac:chgData name="Hadja Safourata Cisse (hcisse)" userId="a77643cb-9a35-45b8-b684-0f556ce9db67" providerId="ADAL" clId="{0943ACA7-E0EB-A747-ABA7-5918D9379847}" dt="2022-07-22T20:57:45.040" v="768" actId="26606"/>
          <ac:grpSpMkLst>
            <pc:docMk/>
            <pc:sldMk cId="4196067513" sldId="286"/>
            <ac:grpSpMk id="12" creationId="{E4DF0958-0C87-4C28-9554-2FADC788C2B1}"/>
          </ac:grpSpMkLst>
        </pc:grpChg>
      </pc:sldChg>
      <pc:sldChg chg="addSp modSp mod">
        <pc:chgData name="Hadja Safourata Cisse (hcisse)" userId="a77643cb-9a35-45b8-b684-0f556ce9db67" providerId="ADAL" clId="{0943ACA7-E0EB-A747-ABA7-5918D9379847}" dt="2022-08-09T19:33:56.399" v="6990" actId="1076"/>
        <pc:sldMkLst>
          <pc:docMk/>
          <pc:sldMk cId="1446607075" sldId="287"/>
        </pc:sldMkLst>
        <pc:spChg chg="add mod">
          <ac:chgData name="Hadja Safourata Cisse (hcisse)" userId="a77643cb-9a35-45b8-b684-0f556ce9db67" providerId="ADAL" clId="{0943ACA7-E0EB-A747-ABA7-5918D9379847}" dt="2022-08-09T19:33:56.399" v="6990" actId="1076"/>
          <ac:spMkLst>
            <pc:docMk/>
            <pc:sldMk cId="1446607075" sldId="287"/>
            <ac:spMk id="4" creationId="{A94F7C02-894B-9943-BB7E-E2B575BEA9A1}"/>
          </ac:spMkLst>
        </pc:spChg>
      </pc:sldChg>
      <pc:sldChg chg="addSp delSp modSp mod">
        <pc:chgData name="Hadja Safourata Cisse (hcisse)" userId="a77643cb-9a35-45b8-b684-0f556ce9db67" providerId="ADAL" clId="{0943ACA7-E0EB-A747-ABA7-5918D9379847}" dt="2022-08-09T20:02:08.783" v="7216" actId="1076"/>
        <pc:sldMkLst>
          <pc:docMk/>
          <pc:sldMk cId="3463664398" sldId="288"/>
        </pc:sldMkLst>
        <pc:spChg chg="mod">
          <ac:chgData name="Hadja Safourata Cisse (hcisse)" userId="a77643cb-9a35-45b8-b684-0f556ce9db67" providerId="ADAL" clId="{0943ACA7-E0EB-A747-ABA7-5918D9379847}" dt="2022-07-22T21:05:46.953" v="791" actId="26606"/>
          <ac:spMkLst>
            <pc:docMk/>
            <pc:sldMk cId="3463664398" sldId="288"/>
            <ac:spMk id="2" creationId="{41BB77E3-1FCB-6448-8A17-7FBBD6520363}"/>
          </ac:spMkLst>
        </pc:spChg>
        <pc:spChg chg="mod ord">
          <ac:chgData name="Hadja Safourata Cisse (hcisse)" userId="a77643cb-9a35-45b8-b684-0f556ce9db67" providerId="ADAL" clId="{0943ACA7-E0EB-A747-ABA7-5918D9379847}" dt="2022-07-22T21:05:46.953" v="791" actId="26606"/>
          <ac:spMkLst>
            <pc:docMk/>
            <pc:sldMk cId="3463664398" sldId="288"/>
            <ac:spMk id="3" creationId="{F6049879-368B-4B4B-8D4A-A0861B5F172D}"/>
          </ac:spMkLst>
        </pc:spChg>
        <pc:spChg chg="mod">
          <ac:chgData name="Hadja Safourata Cisse (hcisse)" userId="a77643cb-9a35-45b8-b684-0f556ce9db67" providerId="ADAL" clId="{0943ACA7-E0EB-A747-ABA7-5918D9379847}" dt="2022-07-22T21:06:13.137" v="794" actId="14100"/>
          <ac:spMkLst>
            <pc:docMk/>
            <pc:sldMk cId="3463664398" sldId="288"/>
            <ac:spMk id="4" creationId="{FF61B62F-C61F-7942-A352-7E33C8166D5F}"/>
          </ac:spMkLst>
        </pc:spChg>
        <pc:spChg chg="add del mod">
          <ac:chgData name="Hadja Safourata Cisse (hcisse)" userId="a77643cb-9a35-45b8-b684-0f556ce9db67" providerId="ADAL" clId="{0943ACA7-E0EB-A747-ABA7-5918D9379847}" dt="2022-08-09T20:01:49.831" v="7212"/>
          <ac:spMkLst>
            <pc:docMk/>
            <pc:sldMk cId="3463664398" sldId="288"/>
            <ac:spMk id="8" creationId="{9D534FB5-2DB1-424B-A811-F1EF07DCD339}"/>
          </ac:spMkLst>
        </pc:spChg>
        <pc:spChg chg="add mod">
          <ac:chgData name="Hadja Safourata Cisse (hcisse)" userId="a77643cb-9a35-45b8-b684-0f556ce9db67" providerId="ADAL" clId="{0943ACA7-E0EB-A747-ABA7-5918D9379847}" dt="2022-08-09T20:02:08.783" v="7216" actId="1076"/>
          <ac:spMkLst>
            <pc:docMk/>
            <pc:sldMk cId="3463664398" sldId="288"/>
            <ac:spMk id="9" creationId="{117E5782-4BE6-0E47-99E0-BE24CF9005D4}"/>
          </ac:spMkLst>
        </pc:spChg>
        <pc:spChg chg="del">
          <ac:chgData name="Hadja Safourata Cisse (hcisse)" userId="a77643cb-9a35-45b8-b684-0f556ce9db67" providerId="ADAL" clId="{0943ACA7-E0EB-A747-ABA7-5918D9379847}" dt="2022-07-22T21:05:46.953" v="791" actId="26606"/>
          <ac:spMkLst>
            <pc:docMk/>
            <pc:sldMk cId="3463664398" sldId="288"/>
            <ac:spMk id="10" creationId="{17BDD930-0E65-490A-9CE5-554C357C4428}"/>
          </ac:spMkLst>
        </pc:spChg>
        <pc:spChg chg="del">
          <ac:chgData name="Hadja Safourata Cisse (hcisse)" userId="a77643cb-9a35-45b8-b684-0f556ce9db67" providerId="ADAL" clId="{0943ACA7-E0EB-A747-ABA7-5918D9379847}" dt="2022-07-22T21:05:46.953" v="791" actId="26606"/>
          <ac:spMkLst>
            <pc:docMk/>
            <pc:sldMk cId="3463664398" sldId="288"/>
            <ac:spMk id="12" creationId="{3A912C67-99A1-4956-8F68-1846C21771E8}"/>
          </ac:spMkLst>
        </pc:spChg>
        <pc:spChg chg="add">
          <ac:chgData name="Hadja Safourata Cisse (hcisse)" userId="a77643cb-9a35-45b8-b684-0f556ce9db67" providerId="ADAL" clId="{0943ACA7-E0EB-A747-ABA7-5918D9379847}" dt="2022-07-22T21:05:46.953" v="791" actId="26606"/>
          <ac:spMkLst>
            <pc:docMk/>
            <pc:sldMk cId="3463664398" sldId="288"/>
            <ac:spMk id="29" creationId="{D462EE7E-14DF-497D-AE08-F6623DB88E99}"/>
          </ac:spMkLst>
        </pc:spChg>
        <pc:spChg chg="add">
          <ac:chgData name="Hadja Safourata Cisse (hcisse)" userId="a77643cb-9a35-45b8-b684-0f556ce9db67" providerId="ADAL" clId="{0943ACA7-E0EB-A747-ABA7-5918D9379847}" dt="2022-07-22T21:05:46.953" v="791" actId="26606"/>
          <ac:spMkLst>
            <pc:docMk/>
            <pc:sldMk cId="3463664398" sldId="288"/>
            <ac:spMk id="31" creationId="{820E2AEF-4B9A-4866-A6A9-9503A847DDEA}"/>
          </ac:spMkLst>
        </pc:spChg>
        <pc:grpChg chg="del">
          <ac:chgData name="Hadja Safourata Cisse (hcisse)" userId="a77643cb-9a35-45b8-b684-0f556ce9db67" providerId="ADAL" clId="{0943ACA7-E0EB-A747-ABA7-5918D9379847}" dt="2022-07-22T21:05:46.953" v="791" actId="26606"/>
          <ac:grpSpMkLst>
            <pc:docMk/>
            <pc:sldMk cId="3463664398" sldId="288"/>
            <ac:grpSpMk id="14" creationId="{569E5994-073E-4708-B3E6-43BFED0CEB4C}"/>
          </ac:grpSpMkLst>
        </pc:grpChg>
        <pc:grpChg chg="del">
          <ac:chgData name="Hadja Safourata Cisse (hcisse)" userId="a77643cb-9a35-45b8-b684-0f556ce9db67" providerId="ADAL" clId="{0943ACA7-E0EB-A747-ABA7-5918D9379847}" dt="2022-07-22T21:05:46.953" v="791" actId="26606"/>
          <ac:grpSpMkLst>
            <pc:docMk/>
            <pc:sldMk cId="3463664398" sldId="288"/>
            <ac:grpSpMk id="20" creationId="{DD81D498-EAA8-40F3-8230-AE4DEDA3830D}"/>
          </ac:grpSpMkLst>
        </pc:grpChg>
        <pc:picChg chg="mod">
          <ac:chgData name="Hadja Safourata Cisse (hcisse)" userId="a77643cb-9a35-45b8-b684-0f556ce9db67" providerId="ADAL" clId="{0943ACA7-E0EB-A747-ABA7-5918D9379847}" dt="2022-07-22T21:05:46.953" v="791" actId="26606"/>
          <ac:picMkLst>
            <pc:docMk/>
            <pc:sldMk cId="3463664398" sldId="288"/>
            <ac:picMk id="5" creationId="{5D8DF2A3-D221-AE4D-8C48-B1D91616266E}"/>
          </ac:picMkLst>
        </pc:picChg>
      </pc:sldChg>
      <pc:sldChg chg="new del">
        <pc:chgData name="Hadja Safourata Cisse (hcisse)" userId="a77643cb-9a35-45b8-b684-0f556ce9db67" providerId="ADAL" clId="{0943ACA7-E0EB-A747-ABA7-5918D9379847}" dt="2022-07-18T17:19:50.063" v="1" actId="2696"/>
        <pc:sldMkLst>
          <pc:docMk/>
          <pc:sldMk cId="71494026" sldId="289"/>
        </pc:sldMkLst>
      </pc:sldChg>
      <pc:sldChg chg="addSp delSp modSp new mod ord setBg">
        <pc:chgData name="Hadja Safourata Cisse (hcisse)" userId="a77643cb-9a35-45b8-b684-0f556ce9db67" providerId="ADAL" clId="{0943ACA7-E0EB-A747-ABA7-5918D9379847}" dt="2022-08-09T18:10:56.482" v="6389" actId="14100"/>
        <pc:sldMkLst>
          <pc:docMk/>
          <pc:sldMk cId="3728236488" sldId="289"/>
        </pc:sldMkLst>
        <pc:spChg chg="mod">
          <ac:chgData name="Hadja Safourata Cisse (hcisse)" userId="a77643cb-9a35-45b8-b684-0f556ce9db67" providerId="ADAL" clId="{0943ACA7-E0EB-A747-ABA7-5918D9379847}" dt="2022-08-09T17:53:42.910" v="5847" actId="14100"/>
          <ac:spMkLst>
            <pc:docMk/>
            <pc:sldMk cId="3728236488" sldId="289"/>
            <ac:spMk id="2" creationId="{E497F255-66C8-2841-9970-E7AC0759FEBB}"/>
          </ac:spMkLst>
        </pc:spChg>
        <pc:spChg chg="mod">
          <ac:chgData name="Hadja Safourata Cisse (hcisse)" userId="a77643cb-9a35-45b8-b684-0f556ce9db67" providerId="ADAL" clId="{0943ACA7-E0EB-A747-ABA7-5918D9379847}" dt="2022-08-09T18:10:50.784" v="6388" actId="2710"/>
          <ac:spMkLst>
            <pc:docMk/>
            <pc:sldMk cId="3728236488" sldId="289"/>
            <ac:spMk id="3" creationId="{07377EEE-B0FC-F341-1B89-273BAD5B6A4E}"/>
          </ac:spMkLst>
        </pc:spChg>
        <pc:spChg chg="mod">
          <ac:chgData name="Hadja Safourata Cisse (hcisse)" userId="a77643cb-9a35-45b8-b684-0f556ce9db67" providerId="ADAL" clId="{0943ACA7-E0EB-A747-ABA7-5918D9379847}" dt="2022-08-09T18:10:56.482" v="6389" actId="14100"/>
          <ac:spMkLst>
            <pc:docMk/>
            <pc:sldMk cId="3728236488" sldId="289"/>
            <ac:spMk id="5" creationId="{8766F79C-B1C1-B714-8B3A-2241450CC160}"/>
          </ac:spMkLst>
        </pc:spChg>
        <pc:spChg chg="add del">
          <ac:chgData name="Hadja Safourata Cisse (hcisse)" userId="a77643cb-9a35-45b8-b684-0f556ce9db67" providerId="ADAL" clId="{0943ACA7-E0EB-A747-ABA7-5918D9379847}" dt="2022-07-22T20:18:15.523" v="732" actId="26606"/>
          <ac:spMkLst>
            <pc:docMk/>
            <pc:sldMk cId="3728236488" sldId="289"/>
            <ac:spMk id="8" creationId="{18873D23-2DCF-4B31-A009-95721C06E8E1}"/>
          </ac:spMkLst>
        </pc:spChg>
        <pc:spChg chg="add del">
          <ac:chgData name="Hadja Safourata Cisse (hcisse)" userId="a77643cb-9a35-45b8-b684-0f556ce9db67" providerId="ADAL" clId="{0943ACA7-E0EB-A747-ABA7-5918D9379847}" dt="2022-07-22T20:18:15.523" v="732" actId="26606"/>
          <ac:spMkLst>
            <pc:docMk/>
            <pc:sldMk cId="3728236488" sldId="289"/>
            <ac:spMk id="10" creationId="{C13EF075-D4EF-4929-ADBC-91B27DA19955}"/>
          </ac:spMkLst>
        </pc:spChg>
        <pc:spChg chg="add del">
          <ac:chgData name="Hadja Safourata Cisse (hcisse)" userId="a77643cb-9a35-45b8-b684-0f556ce9db67" providerId="ADAL" clId="{0943ACA7-E0EB-A747-ABA7-5918D9379847}" dt="2022-07-22T20:18:27.953" v="733" actId="26606"/>
          <ac:spMkLst>
            <pc:docMk/>
            <pc:sldMk cId="3728236488" sldId="289"/>
            <ac:spMk id="21" creationId="{43C823D3-D619-407C-89E0-C6F6B1E7A42A}"/>
          </ac:spMkLst>
        </pc:spChg>
        <pc:spChg chg="add del">
          <ac:chgData name="Hadja Safourata Cisse (hcisse)" userId="a77643cb-9a35-45b8-b684-0f556ce9db67" providerId="ADAL" clId="{0943ACA7-E0EB-A747-ABA7-5918D9379847}" dt="2022-07-22T20:18:27.953" v="733" actId="26606"/>
          <ac:spMkLst>
            <pc:docMk/>
            <pc:sldMk cId="3728236488" sldId="289"/>
            <ac:spMk id="23" creationId="{047F8E3E-2FFA-4A0F-B3C7-E57ADDCFB415}"/>
          </ac:spMkLst>
        </pc:spChg>
        <pc:spChg chg="add">
          <ac:chgData name="Hadja Safourata Cisse (hcisse)" userId="a77643cb-9a35-45b8-b684-0f556ce9db67" providerId="ADAL" clId="{0943ACA7-E0EB-A747-ABA7-5918D9379847}" dt="2022-07-22T20:18:27.953" v="733" actId="26606"/>
          <ac:spMkLst>
            <pc:docMk/>
            <pc:sldMk cId="3728236488" sldId="289"/>
            <ac:spMk id="40" creationId="{FA3C7DEA-BCC2-4295-8850-147993296189}"/>
          </ac:spMkLst>
        </pc:spChg>
        <pc:spChg chg="add">
          <ac:chgData name="Hadja Safourata Cisse (hcisse)" userId="a77643cb-9a35-45b8-b684-0f556ce9db67" providerId="ADAL" clId="{0943ACA7-E0EB-A747-ABA7-5918D9379847}" dt="2022-07-22T20:18:27.953" v="733" actId="26606"/>
          <ac:spMkLst>
            <pc:docMk/>
            <pc:sldMk cId="3728236488" sldId="289"/>
            <ac:spMk id="42" creationId="{C289949D-B9F6-468A-86FE-2694DC5AE773}"/>
          </ac:spMkLst>
        </pc:spChg>
        <pc:grpChg chg="add del">
          <ac:chgData name="Hadja Safourata Cisse (hcisse)" userId="a77643cb-9a35-45b8-b684-0f556ce9db67" providerId="ADAL" clId="{0943ACA7-E0EB-A747-ABA7-5918D9379847}" dt="2022-07-22T20:18:15.523" v="732" actId="26606"/>
          <ac:grpSpMkLst>
            <pc:docMk/>
            <pc:sldMk cId="3728236488" sldId="289"/>
            <ac:grpSpMk id="12" creationId="{DAA26DFA-AAB2-4973-9C17-16D587C7B198}"/>
          </ac:grpSpMkLst>
        </pc:grpChg>
        <pc:grpChg chg="add del">
          <ac:chgData name="Hadja Safourata Cisse (hcisse)" userId="a77643cb-9a35-45b8-b684-0f556ce9db67" providerId="ADAL" clId="{0943ACA7-E0EB-A747-ABA7-5918D9379847}" dt="2022-07-22T20:18:27.953" v="733" actId="26606"/>
          <ac:grpSpMkLst>
            <pc:docMk/>
            <pc:sldMk cId="3728236488" sldId="289"/>
            <ac:grpSpMk id="25" creationId="{33D939F1-7ABE-4D0E-946A-43F37F556AFD}"/>
          </ac:grpSpMkLst>
        </pc:grpChg>
        <pc:grpChg chg="add del">
          <ac:chgData name="Hadja Safourata Cisse (hcisse)" userId="a77643cb-9a35-45b8-b684-0f556ce9db67" providerId="ADAL" clId="{0943ACA7-E0EB-A747-ABA7-5918D9379847}" dt="2022-07-22T20:18:27.953" v="733" actId="26606"/>
          <ac:grpSpMkLst>
            <pc:docMk/>
            <pc:sldMk cId="3728236488" sldId="289"/>
            <ac:grpSpMk id="31" creationId="{9DB3963A-4187-4A72-9DA4-CA6BADE22931}"/>
          </ac:grpSpMkLst>
        </pc:grpChg>
        <pc:grpChg chg="add">
          <ac:chgData name="Hadja Safourata Cisse (hcisse)" userId="a77643cb-9a35-45b8-b684-0f556ce9db67" providerId="ADAL" clId="{0943ACA7-E0EB-A747-ABA7-5918D9379847}" dt="2022-07-22T20:18:27.953" v="733" actId="26606"/>
          <ac:grpSpMkLst>
            <pc:docMk/>
            <pc:sldMk cId="3728236488" sldId="289"/>
            <ac:grpSpMk id="44" creationId="{E4DF0958-0C87-4C28-9554-2FADC788C2B1}"/>
          </ac:grpSpMkLst>
        </pc:grpChg>
      </pc:sldChg>
      <pc:sldChg chg="modSp new del mod">
        <pc:chgData name="Hadja Safourata Cisse (hcisse)" userId="a77643cb-9a35-45b8-b684-0f556ce9db67" providerId="ADAL" clId="{0943ACA7-E0EB-A747-ABA7-5918D9379847}" dt="2022-07-18T17:20:38.312" v="38" actId="2696"/>
        <pc:sldMkLst>
          <pc:docMk/>
          <pc:sldMk cId="2550123534" sldId="290"/>
        </pc:sldMkLst>
        <pc:spChg chg="mod">
          <ac:chgData name="Hadja Safourata Cisse (hcisse)" userId="a77643cb-9a35-45b8-b684-0f556ce9db67" providerId="ADAL" clId="{0943ACA7-E0EB-A747-ABA7-5918D9379847}" dt="2022-07-18T17:20:24.507" v="37" actId="20577"/>
          <ac:spMkLst>
            <pc:docMk/>
            <pc:sldMk cId="2550123534" sldId="290"/>
            <ac:spMk id="2" creationId="{820C65EE-5971-6840-8695-C314129D6A92}"/>
          </ac:spMkLst>
        </pc:spChg>
      </pc:sldChg>
      <pc:sldChg chg="addSp delSp modSp new mod ord">
        <pc:chgData name="Hadja Safourata Cisse (hcisse)" userId="a77643cb-9a35-45b8-b684-0f556ce9db67" providerId="ADAL" clId="{0943ACA7-E0EB-A747-ABA7-5918D9379847}" dt="2022-08-09T20:01:13.127" v="7209" actId="255"/>
        <pc:sldMkLst>
          <pc:docMk/>
          <pc:sldMk cId="3340991918" sldId="290"/>
        </pc:sldMkLst>
        <pc:spChg chg="mod">
          <ac:chgData name="Hadja Safourata Cisse (hcisse)" userId="a77643cb-9a35-45b8-b684-0f556ce9db67" providerId="ADAL" clId="{0943ACA7-E0EB-A747-ABA7-5918D9379847}" dt="2022-07-31T18:38:20.284" v="864" actId="20577"/>
          <ac:spMkLst>
            <pc:docMk/>
            <pc:sldMk cId="3340991918" sldId="290"/>
            <ac:spMk id="2" creationId="{9314620E-1AF1-3748-874F-C73F3740B437}"/>
          </ac:spMkLst>
        </pc:spChg>
        <pc:spChg chg="mod">
          <ac:chgData name="Hadja Safourata Cisse (hcisse)" userId="a77643cb-9a35-45b8-b684-0f556ce9db67" providerId="ADAL" clId="{0943ACA7-E0EB-A747-ABA7-5918D9379847}" dt="2022-07-31T20:12:08.120" v="1727" actId="255"/>
          <ac:spMkLst>
            <pc:docMk/>
            <pc:sldMk cId="3340991918" sldId="290"/>
            <ac:spMk id="3" creationId="{01E308F9-7319-BB4E-B169-5FF0C3D5641C}"/>
          </ac:spMkLst>
        </pc:spChg>
        <pc:spChg chg="add del mod">
          <ac:chgData name="Hadja Safourata Cisse (hcisse)" userId="a77643cb-9a35-45b8-b684-0f556ce9db67" providerId="ADAL" clId="{0943ACA7-E0EB-A747-ABA7-5918D9379847}" dt="2022-08-09T19:23:15.394" v="6400" actId="478"/>
          <ac:spMkLst>
            <pc:docMk/>
            <pc:sldMk cId="3340991918" sldId="290"/>
            <ac:spMk id="7" creationId="{D8CB3B41-A153-7242-BA91-AFB135A5126B}"/>
          </ac:spMkLst>
        </pc:spChg>
        <pc:spChg chg="add mod">
          <ac:chgData name="Hadja Safourata Cisse (hcisse)" userId="a77643cb-9a35-45b8-b684-0f556ce9db67" providerId="ADAL" clId="{0943ACA7-E0EB-A747-ABA7-5918D9379847}" dt="2022-08-09T20:01:13.127" v="7209" actId="255"/>
          <ac:spMkLst>
            <pc:docMk/>
            <pc:sldMk cId="3340991918" sldId="290"/>
            <ac:spMk id="8" creationId="{F11CA3EE-9DF0-CD4C-A118-549D53827CD5}"/>
          </ac:spMkLst>
        </pc:spChg>
      </pc:sldChg>
      <pc:sldChg chg="addSp delSp modSp new mod ord setBg">
        <pc:chgData name="Hadja Safourata Cisse (hcisse)" userId="a77643cb-9a35-45b8-b684-0f556ce9db67" providerId="ADAL" clId="{0943ACA7-E0EB-A747-ABA7-5918D9379847}" dt="2022-08-09T19:30:30.616" v="6881" actId="1076"/>
        <pc:sldMkLst>
          <pc:docMk/>
          <pc:sldMk cId="3628102740" sldId="291"/>
        </pc:sldMkLst>
        <pc:spChg chg="mod">
          <ac:chgData name="Hadja Safourata Cisse (hcisse)" userId="a77643cb-9a35-45b8-b684-0f556ce9db67" providerId="ADAL" clId="{0943ACA7-E0EB-A747-ABA7-5918D9379847}" dt="2022-07-31T19:08:31.945" v="1088" actId="20577"/>
          <ac:spMkLst>
            <pc:docMk/>
            <pc:sldMk cId="3628102740" sldId="291"/>
            <ac:spMk id="2" creationId="{2394E0A7-FECC-AC45-BE98-6D7D88B70FFF}"/>
          </ac:spMkLst>
        </pc:spChg>
        <pc:spChg chg="mod">
          <ac:chgData name="Hadja Safourata Cisse (hcisse)" userId="a77643cb-9a35-45b8-b684-0f556ce9db67" providerId="ADAL" clId="{0943ACA7-E0EB-A747-ABA7-5918D9379847}" dt="2022-07-31T20:12:22.887" v="1728" actId="255"/>
          <ac:spMkLst>
            <pc:docMk/>
            <pc:sldMk cId="3628102740" sldId="291"/>
            <ac:spMk id="3" creationId="{266A11DC-A746-5249-BCE4-8422902F075C}"/>
          </ac:spMkLst>
        </pc:spChg>
        <pc:spChg chg="add del mod">
          <ac:chgData name="Hadja Safourata Cisse (hcisse)" userId="a77643cb-9a35-45b8-b684-0f556ce9db67" providerId="ADAL" clId="{0943ACA7-E0EB-A747-ABA7-5918D9379847}" dt="2022-08-09T19:25:35.481" v="6578"/>
          <ac:spMkLst>
            <pc:docMk/>
            <pc:sldMk cId="3628102740" sldId="291"/>
            <ac:spMk id="6" creationId="{998733B3-C291-CA44-94F2-F3DDBAEA7561}"/>
          </ac:spMkLst>
        </pc:spChg>
        <pc:spChg chg="add mod">
          <ac:chgData name="Hadja Safourata Cisse (hcisse)" userId="a77643cb-9a35-45b8-b684-0f556ce9db67" providerId="ADAL" clId="{0943ACA7-E0EB-A747-ABA7-5918D9379847}" dt="2022-08-09T19:30:30.616" v="6881" actId="1076"/>
          <ac:spMkLst>
            <pc:docMk/>
            <pc:sldMk cId="3628102740" sldId="291"/>
            <ac:spMk id="7" creationId="{4D0A9DAF-21B2-E24A-B24D-9353168761E7}"/>
          </ac:spMkLst>
        </pc:spChg>
        <pc:spChg chg="add">
          <ac:chgData name="Hadja Safourata Cisse (hcisse)" userId="a77643cb-9a35-45b8-b684-0f556ce9db67" providerId="ADAL" clId="{0943ACA7-E0EB-A747-ABA7-5918D9379847}" dt="2022-07-22T20:18:45.018" v="734" actId="26606"/>
          <ac:spMkLst>
            <pc:docMk/>
            <pc:sldMk cId="3628102740" sldId="291"/>
            <ac:spMk id="8" creationId="{FA3C7DEA-BCC2-4295-8850-147993296189}"/>
          </ac:spMkLst>
        </pc:spChg>
        <pc:spChg chg="add">
          <ac:chgData name="Hadja Safourata Cisse (hcisse)" userId="a77643cb-9a35-45b8-b684-0f556ce9db67" providerId="ADAL" clId="{0943ACA7-E0EB-A747-ABA7-5918D9379847}" dt="2022-07-22T20:18:45.018" v="734" actId="26606"/>
          <ac:spMkLst>
            <pc:docMk/>
            <pc:sldMk cId="3628102740" sldId="291"/>
            <ac:spMk id="10" creationId="{C289949D-B9F6-468A-86FE-2694DC5AE773}"/>
          </ac:spMkLst>
        </pc:spChg>
        <pc:grpChg chg="add">
          <ac:chgData name="Hadja Safourata Cisse (hcisse)" userId="a77643cb-9a35-45b8-b684-0f556ce9db67" providerId="ADAL" clId="{0943ACA7-E0EB-A747-ABA7-5918D9379847}" dt="2022-07-22T20:18:45.018" v="734" actId="26606"/>
          <ac:grpSpMkLst>
            <pc:docMk/>
            <pc:sldMk cId="3628102740" sldId="291"/>
            <ac:grpSpMk id="12" creationId="{E4DF0958-0C87-4C28-9554-2FADC788C2B1}"/>
          </ac:grpSpMkLst>
        </pc:grpChg>
      </pc:sldChg>
      <pc:sldChg chg="addSp modSp new mod">
        <pc:chgData name="Hadja Safourata Cisse (hcisse)" userId="a77643cb-9a35-45b8-b684-0f556ce9db67" providerId="ADAL" clId="{0943ACA7-E0EB-A747-ABA7-5918D9379847}" dt="2022-08-09T19:32:00.997" v="6981" actId="255"/>
        <pc:sldMkLst>
          <pc:docMk/>
          <pc:sldMk cId="3773393065" sldId="292"/>
        </pc:sldMkLst>
        <pc:spChg chg="mod">
          <ac:chgData name="Hadja Safourata Cisse (hcisse)" userId="a77643cb-9a35-45b8-b684-0f556ce9db67" providerId="ADAL" clId="{0943ACA7-E0EB-A747-ABA7-5918D9379847}" dt="2022-07-31T18:38:53.374" v="871" actId="20577"/>
          <ac:spMkLst>
            <pc:docMk/>
            <pc:sldMk cId="3773393065" sldId="292"/>
            <ac:spMk id="2" creationId="{2CFFD4BF-D623-5547-9EE4-4CED8A68D6ED}"/>
          </ac:spMkLst>
        </pc:spChg>
        <pc:spChg chg="mod">
          <ac:chgData name="Hadja Safourata Cisse (hcisse)" userId="a77643cb-9a35-45b8-b684-0f556ce9db67" providerId="ADAL" clId="{0943ACA7-E0EB-A747-ABA7-5918D9379847}" dt="2022-07-31T20:13:01.192" v="1732" actId="255"/>
          <ac:spMkLst>
            <pc:docMk/>
            <pc:sldMk cId="3773393065" sldId="292"/>
            <ac:spMk id="3" creationId="{99C827EC-9C9A-E84F-AC8A-975C68225941}"/>
          </ac:spMkLst>
        </pc:spChg>
        <pc:spChg chg="add mod">
          <ac:chgData name="Hadja Safourata Cisse (hcisse)" userId="a77643cb-9a35-45b8-b684-0f556ce9db67" providerId="ADAL" clId="{0943ACA7-E0EB-A747-ABA7-5918D9379847}" dt="2022-08-09T19:32:00.997" v="6981" actId="255"/>
          <ac:spMkLst>
            <pc:docMk/>
            <pc:sldMk cId="3773393065" sldId="292"/>
            <ac:spMk id="6" creationId="{B6FD02C9-F794-314C-A10D-11190DE0D545}"/>
          </ac:spMkLst>
        </pc:spChg>
      </pc:sldChg>
      <pc:sldChg chg="addSp delSp modSp new mod setBg">
        <pc:chgData name="Hadja Safourata Cisse (hcisse)" userId="a77643cb-9a35-45b8-b684-0f556ce9db67" providerId="ADAL" clId="{0943ACA7-E0EB-A747-ABA7-5918D9379847}" dt="2022-08-09T19:30:38.100" v="6882" actId="1076"/>
        <pc:sldMkLst>
          <pc:docMk/>
          <pc:sldMk cId="3431130594" sldId="293"/>
        </pc:sldMkLst>
        <pc:spChg chg="mod">
          <ac:chgData name="Hadja Safourata Cisse (hcisse)" userId="a77643cb-9a35-45b8-b684-0f556ce9db67" providerId="ADAL" clId="{0943ACA7-E0EB-A747-ABA7-5918D9379847}" dt="2022-07-31T18:34:37.687" v="853" actId="20577"/>
          <ac:spMkLst>
            <pc:docMk/>
            <pc:sldMk cId="3431130594" sldId="293"/>
            <ac:spMk id="2" creationId="{A8487539-63B1-3846-85F2-3CBF8887BECA}"/>
          </ac:spMkLst>
        </pc:spChg>
        <pc:spChg chg="mod">
          <ac:chgData name="Hadja Safourata Cisse (hcisse)" userId="a77643cb-9a35-45b8-b684-0f556ce9db67" providerId="ADAL" clId="{0943ACA7-E0EB-A747-ABA7-5918D9379847}" dt="2022-07-31T20:12:36.119" v="1729" actId="255"/>
          <ac:spMkLst>
            <pc:docMk/>
            <pc:sldMk cId="3431130594" sldId="293"/>
            <ac:spMk id="3" creationId="{8188095A-D333-EF4E-8CDA-4C50DABE29C6}"/>
          </ac:spMkLst>
        </pc:spChg>
        <pc:spChg chg="add mod">
          <ac:chgData name="Hadja Safourata Cisse (hcisse)" userId="a77643cb-9a35-45b8-b684-0f556ce9db67" providerId="ADAL" clId="{0943ACA7-E0EB-A747-ABA7-5918D9379847}" dt="2022-08-09T19:30:38.100" v="6882" actId="1076"/>
          <ac:spMkLst>
            <pc:docMk/>
            <pc:sldMk cId="3431130594" sldId="293"/>
            <ac:spMk id="6" creationId="{B66A3E1D-E221-1549-87D8-0A940F83E80D}"/>
          </ac:spMkLst>
        </pc:spChg>
        <pc:spChg chg="add del">
          <ac:chgData name="Hadja Safourata Cisse (hcisse)" userId="a77643cb-9a35-45b8-b684-0f556ce9db67" providerId="ADAL" clId="{0943ACA7-E0EB-A747-ABA7-5918D9379847}" dt="2022-07-22T20:12:53.862" v="711" actId="26606"/>
          <ac:spMkLst>
            <pc:docMk/>
            <pc:sldMk cId="3431130594" sldId="293"/>
            <ac:spMk id="8" creationId="{18873D23-2DCF-4B31-A009-95721C06E8E1}"/>
          </ac:spMkLst>
        </pc:spChg>
        <pc:spChg chg="add del">
          <ac:chgData name="Hadja Safourata Cisse (hcisse)" userId="a77643cb-9a35-45b8-b684-0f556ce9db67" providerId="ADAL" clId="{0943ACA7-E0EB-A747-ABA7-5918D9379847}" dt="2022-07-22T20:12:53.862" v="711" actId="26606"/>
          <ac:spMkLst>
            <pc:docMk/>
            <pc:sldMk cId="3431130594" sldId="293"/>
            <ac:spMk id="10" creationId="{C13EF075-D4EF-4929-ADBC-91B27DA19955}"/>
          </ac:spMkLst>
        </pc:spChg>
        <pc:spChg chg="add">
          <ac:chgData name="Hadja Safourata Cisse (hcisse)" userId="a77643cb-9a35-45b8-b684-0f556ce9db67" providerId="ADAL" clId="{0943ACA7-E0EB-A747-ABA7-5918D9379847}" dt="2022-07-22T20:12:53.862" v="711" actId="26606"/>
          <ac:spMkLst>
            <pc:docMk/>
            <pc:sldMk cId="3431130594" sldId="293"/>
            <ac:spMk id="21" creationId="{FA3C7DEA-BCC2-4295-8850-147993296189}"/>
          </ac:spMkLst>
        </pc:spChg>
        <pc:spChg chg="add">
          <ac:chgData name="Hadja Safourata Cisse (hcisse)" userId="a77643cb-9a35-45b8-b684-0f556ce9db67" providerId="ADAL" clId="{0943ACA7-E0EB-A747-ABA7-5918D9379847}" dt="2022-07-22T20:12:53.862" v="711" actId="26606"/>
          <ac:spMkLst>
            <pc:docMk/>
            <pc:sldMk cId="3431130594" sldId="293"/>
            <ac:spMk id="23" creationId="{C289949D-B9F6-468A-86FE-2694DC5AE773}"/>
          </ac:spMkLst>
        </pc:spChg>
        <pc:grpChg chg="add del">
          <ac:chgData name="Hadja Safourata Cisse (hcisse)" userId="a77643cb-9a35-45b8-b684-0f556ce9db67" providerId="ADAL" clId="{0943ACA7-E0EB-A747-ABA7-5918D9379847}" dt="2022-07-22T20:12:53.862" v="711" actId="26606"/>
          <ac:grpSpMkLst>
            <pc:docMk/>
            <pc:sldMk cId="3431130594" sldId="293"/>
            <ac:grpSpMk id="12" creationId="{DAA26DFA-AAB2-4973-9C17-16D587C7B198}"/>
          </ac:grpSpMkLst>
        </pc:grpChg>
        <pc:grpChg chg="add">
          <ac:chgData name="Hadja Safourata Cisse (hcisse)" userId="a77643cb-9a35-45b8-b684-0f556ce9db67" providerId="ADAL" clId="{0943ACA7-E0EB-A747-ABA7-5918D9379847}" dt="2022-07-22T20:12:53.862" v="711" actId="26606"/>
          <ac:grpSpMkLst>
            <pc:docMk/>
            <pc:sldMk cId="3431130594" sldId="293"/>
            <ac:grpSpMk id="25" creationId="{E4DF0958-0C87-4C28-9554-2FADC788C2B1}"/>
          </ac:grpSpMkLst>
        </pc:grpChg>
      </pc:sldChg>
      <pc:sldChg chg="addSp delSp modSp mod setBg">
        <pc:chgData name="Hadja Safourata Cisse (hcisse)" userId="a77643cb-9a35-45b8-b684-0f556ce9db67" providerId="ADAL" clId="{0943ACA7-E0EB-A747-ABA7-5918D9379847}" dt="2022-08-09T19:29:44.733" v="6879" actId="1076"/>
        <pc:sldMkLst>
          <pc:docMk/>
          <pc:sldMk cId="1779412265" sldId="294"/>
        </pc:sldMkLst>
        <pc:spChg chg="mod">
          <ac:chgData name="Hadja Safourata Cisse (hcisse)" userId="a77643cb-9a35-45b8-b684-0f556ce9db67" providerId="ADAL" clId="{0943ACA7-E0EB-A747-ABA7-5918D9379847}" dt="2022-07-22T20:16:46.505" v="729" actId="26606"/>
          <ac:spMkLst>
            <pc:docMk/>
            <pc:sldMk cId="1779412265" sldId="294"/>
            <ac:spMk id="2" creationId="{172B4E05-BB72-0ADB-E086-72139F88C11B}"/>
          </ac:spMkLst>
        </pc:spChg>
        <pc:spChg chg="del mod">
          <ac:chgData name="Hadja Safourata Cisse (hcisse)" userId="a77643cb-9a35-45b8-b684-0f556ce9db67" providerId="ADAL" clId="{0943ACA7-E0EB-A747-ABA7-5918D9379847}" dt="2022-07-22T20:17:21.256" v="730" actId="26606"/>
          <ac:spMkLst>
            <pc:docMk/>
            <pc:sldMk cId="1779412265" sldId="294"/>
            <ac:spMk id="3" creationId="{73924612-E0E9-6085-4597-3B79701F7E39}"/>
          </ac:spMkLst>
        </pc:spChg>
        <pc:spChg chg="add mod">
          <ac:chgData name="Hadja Safourata Cisse (hcisse)" userId="a77643cb-9a35-45b8-b684-0f556ce9db67" providerId="ADAL" clId="{0943ACA7-E0EB-A747-ABA7-5918D9379847}" dt="2022-08-09T19:29:44.733" v="6879" actId="1076"/>
          <ac:spMkLst>
            <pc:docMk/>
            <pc:sldMk cId="1779412265" sldId="294"/>
            <ac:spMk id="4" creationId="{9A8E05F2-C20B-374B-AD07-37606884E137}"/>
          </ac:spMkLst>
        </pc:spChg>
        <pc:spChg chg="add">
          <ac:chgData name="Hadja Safourata Cisse (hcisse)" userId="a77643cb-9a35-45b8-b684-0f556ce9db67" providerId="ADAL" clId="{0943ACA7-E0EB-A747-ABA7-5918D9379847}" dt="2022-07-22T20:16:46.505" v="729" actId="26606"/>
          <ac:spMkLst>
            <pc:docMk/>
            <pc:sldMk cId="1779412265" sldId="294"/>
            <ac:spMk id="8" creationId="{18873D23-2DCF-4B31-A009-95721C06E8E1}"/>
          </ac:spMkLst>
        </pc:spChg>
        <pc:spChg chg="add">
          <ac:chgData name="Hadja Safourata Cisse (hcisse)" userId="a77643cb-9a35-45b8-b684-0f556ce9db67" providerId="ADAL" clId="{0943ACA7-E0EB-A747-ABA7-5918D9379847}" dt="2022-07-22T20:16:46.505" v="729" actId="26606"/>
          <ac:spMkLst>
            <pc:docMk/>
            <pc:sldMk cId="1779412265" sldId="294"/>
            <ac:spMk id="10" creationId="{C13EF075-D4EF-4929-ADBC-91B27DA19955}"/>
          </ac:spMkLst>
        </pc:spChg>
        <pc:spChg chg="mod">
          <ac:chgData name="Hadja Safourata Cisse (hcisse)" userId="a77643cb-9a35-45b8-b684-0f556ce9db67" providerId="ADAL" clId="{0943ACA7-E0EB-A747-ABA7-5918D9379847}" dt="2022-07-31T20:12:45.587" v="1730" actId="255"/>
          <ac:spMkLst>
            <pc:docMk/>
            <pc:sldMk cId="1779412265" sldId="294"/>
            <ac:spMk id="44" creationId="{5C3CD4AC-0597-C512-DCD3-EE7AE77CB09C}"/>
          </ac:spMkLst>
        </pc:spChg>
        <pc:spChg chg="mod">
          <ac:chgData name="Hadja Safourata Cisse (hcisse)" userId="a77643cb-9a35-45b8-b684-0f556ce9db67" providerId="ADAL" clId="{0943ACA7-E0EB-A747-ABA7-5918D9379847}" dt="2022-07-31T18:32:21.373" v="825" actId="20577"/>
          <ac:spMkLst>
            <pc:docMk/>
            <pc:sldMk cId="1779412265" sldId="294"/>
            <ac:spMk id="46" creationId="{C54C02BD-AC90-EE43-1DD5-6AC4ACB75EF2}"/>
          </ac:spMkLst>
        </pc:spChg>
        <pc:grpChg chg="add">
          <ac:chgData name="Hadja Safourata Cisse (hcisse)" userId="a77643cb-9a35-45b8-b684-0f556ce9db67" providerId="ADAL" clId="{0943ACA7-E0EB-A747-ABA7-5918D9379847}" dt="2022-07-22T20:16:46.505" v="729" actId="26606"/>
          <ac:grpSpMkLst>
            <pc:docMk/>
            <pc:sldMk cId="1779412265" sldId="294"/>
            <ac:grpSpMk id="12" creationId="{DAA26DFA-AAB2-4973-9C17-16D587C7B198}"/>
          </ac:grpSpMkLst>
        </pc:grpChg>
        <pc:graphicFrameChg chg="add mod modGraphic">
          <ac:chgData name="Hadja Safourata Cisse (hcisse)" userId="a77643cb-9a35-45b8-b684-0f556ce9db67" providerId="ADAL" clId="{0943ACA7-E0EB-A747-ABA7-5918D9379847}" dt="2022-07-22T20:19:33.486" v="737" actId="26606"/>
          <ac:graphicFrameMkLst>
            <pc:docMk/>
            <pc:sldMk cId="1779412265" sldId="294"/>
            <ac:graphicFrameMk id="18" creationId="{6B44CFA5-DDCC-57B2-C37D-943E6811555A}"/>
          </ac:graphicFrameMkLst>
        </pc:graphicFrameChg>
      </pc:sldChg>
      <pc:sldChg chg="addSp modSp new mod">
        <pc:chgData name="Hadja Safourata Cisse (hcisse)" userId="a77643cb-9a35-45b8-b684-0f556ce9db67" providerId="ADAL" clId="{0943ACA7-E0EB-A747-ABA7-5918D9379847}" dt="2022-08-09T19:38:46.082" v="7098" actId="1076"/>
        <pc:sldMkLst>
          <pc:docMk/>
          <pc:sldMk cId="724072372" sldId="295"/>
        </pc:sldMkLst>
        <pc:spChg chg="mod">
          <ac:chgData name="Hadja Safourata Cisse (hcisse)" userId="a77643cb-9a35-45b8-b684-0f556ce9db67" providerId="ADAL" clId="{0943ACA7-E0EB-A747-ABA7-5918D9379847}" dt="2022-07-31T19:38:24.693" v="1457" actId="20577"/>
          <ac:spMkLst>
            <pc:docMk/>
            <pc:sldMk cId="724072372" sldId="295"/>
            <ac:spMk id="2" creationId="{5B3682F9-6D2C-7349-B29E-8CBC93E10FC3}"/>
          </ac:spMkLst>
        </pc:spChg>
        <pc:spChg chg="mod">
          <ac:chgData name="Hadja Safourata Cisse (hcisse)" userId="a77643cb-9a35-45b8-b684-0f556ce9db67" providerId="ADAL" clId="{0943ACA7-E0EB-A747-ABA7-5918D9379847}" dt="2022-07-31T19:37:17.148" v="1445" actId="5793"/>
          <ac:spMkLst>
            <pc:docMk/>
            <pc:sldMk cId="724072372" sldId="295"/>
            <ac:spMk id="3" creationId="{7CF3636C-8962-6341-AF2A-6C17945006E4}"/>
          </ac:spMkLst>
        </pc:spChg>
        <pc:spChg chg="add mod">
          <ac:chgData name="Hadja Safourata Cisse (hcisse)" userId="a77643cb-9a35-45b8-b684-0f556ce9db67" providerId="ADAL" clId="{0943ACA7-E0EB-A747-ABA7-5918D9379847}" dt="2022-08-09T19:38:46.082" v="7098" actId="1076"/>
          <ac:spMkLst>
            <pc:docMk/>
            <pc:sldMk cId="724072372" sldId="295"/>
            <ac:spMk id="6" creationId="{821E5B02-E6CE-9A45-B488-B37052F2A8F6}"/>
          </ac:spMkLst>
        </pc:spChg>
      </pc:sldChg>
      <pc:sldChg chg="addSp modSp new mod">
        <pc:chgData name="Hadja Safourata Cisse (hcisse)" userId="a77643cb-9a35-45b8-b684-0f556ce9db67" providerId="ADAL" clId="{0943ACA7-E0EB-A747-ABA7-5918D9379847}" dt="2022-08-09T19:39:52.782" v="7108" actId="1076"/>
        <pc:sldMkLst>
          <pc:docMk/>
          <pc:sldMk cId="1329948171" sldId="296"/>
        </pc:sldMkLst>
        <pc:spChg chg="mod">
          <ac:chgData name="Hadja Safourata Cisse (hcisse)" userId="a77643cb-9a35-45b8-b684-0f556ce9db67" providerId="ADAL" clId="{0943ACA7-E0EB-A747-ABA7-5918D9379847}" dt="2022-07-31T18:39:07.100" v="874" actId="20577"/>
          <ac:spMkLst>
            <pc:docMk/>
            <pc:sldMk cId="1329948171" sldId="296"/>
            <ac:spMk id="2" creationId="{0BB1FE71-B5CF-7746-8732-1568E1C9C4D7}"/>
          </ac:spMkLst>
        </pc:spChg>
        <pc:spChg chg="mod">
          <ac:chgData name="Hadja Safourata Cisse (hcisse)" userId="a77643cb-9a35-45b8-b684-0f556ce9db67" providerId="ADAL" clId="{0943ACA7-E0EB-A747-ABA7-5918D9379847}" dt="2022-07-31T20:13:35.910" v="1735" actId="255"/>
          <ac:spMkLst>
            <pc:docMk/>
            <pc:sldMk cId="1329948171" sldId="296"/>
            <ac:spMk id="3" creationId="{1E47D2B9-B425-3846-9955-2EDC03323FD0}"/>
          </ac:spMkLst>
        </pc:spChg>
        <pc:spChg chg="add mod">
          <ac:chgData name="Hadja Safourata Cisse (hcisse)" userId="a77643cb-9a35-45b8-b684-0f556ce9db67" providerId="ADAL" clId="{0943ACA7-E0EB-A747-ABA7-5918D9379847}" dt="2022-08-09T19:39:12.151" v="7101" actId="20577"/>
          <ac:spMkLst>
            <pc:docMk/>
            <pc:sldMk cId="1329948171" sldId="296"/>
            <ac:spMk id="6" creationId="{BA85A41A-70B5-AE4D-8A99-A0DFEB3D2E9F}"/>
          </ac:spMkLst>
        </pc:spChg>
        <pc:spChg chg="add mod">
          <ac:chgData name="Hadja Safourata Cisse (hcisse)" userId="a77643cb-9a35-45b8-b684-0f556ce9db67" providerId="ADAL" clId="{0943ACA7-E0EB-A747-ABA7-5918D9379847}" dt="2022-08-09T19:39:52.782" v="7108" actId="1076"/>
          <ac:spMkLst>
            <pc:docMk/>
            <pc:sldMk cId="1329948171" sldId="296"/>
            <ac:spMk id="7" creationId="{F7F8DFA8-A7C4-D64D-9C7B-589FB602653D}"/>
          </ac:spMkLst>
        </pc:spChg>
      </pc:sldChg>
      <pc:sldChg chg="addSp delSp modSp mod">
        <pc:chgData name="Hadja Safourata Cisse (hcisse)" userId="a77643cb-9a35-45b8-b684-0f556ce9db67" providerId="ADAL" clId="{0943ACA7-E0EB-A747-ABA7-5918D9379847}" dt="2022-08-09T20:05:45.268" v="7248"/>
        <pc:sldMkLst>
          <pc:docMk/>
          <pc:sldMk cId="1410235548" sldId="297"/>
        </pc:sldMkLst>
        <pc:spChg chg="mod">
          <ac:chgData name="Hadja Safourata Cisse (hcisse)" userId="a77643cb-9a35-45b8-b684-0f556ce9db67" providerId="ADAL" clId="{0943ACA7-E0EB-A747-ABA7-5918D9379847}" dt="2022-07-31T20:14:13.941" v="1738" actId="255"/>
          <ac:spMkLst>
            <pc:docMk/>
            <pc:sldMk cId="1410235548" sldId="297"/>
            <ac:spMk id="3" creationId="{282C7DE7-6ED8-053E-F09E-B2C3A3FC99B9}"/>
          </ac:spMkLst>
        </pc:spChg>
        <pc:spChg chg="add del mod">
          <ac:chgData name="Hadja Safourata Cisse (hcisse)" userId="a77643cb-9a35-45b8-b684-0f556ce9db67" providerId="ADAL" clId="{0943ACA7-E0EB-A747-ABA7-5918D9379847}" dt="2022-08-09T20:05:45.268" v="7248"/>
          <ac:spMkLst>
            <pc:docMk/>
            <pc:sldMk cId="1410235548" sldId="297"/>
            <ac:spMk id="6" creationId="{F7DE110D-ACD0-404C-8A62-09BDFC715712}"/>
          </ac:spMkLst>
        </pc:spChg>
        <pc:spChg chg="add mod">
          <ac:chgData name="Hadja Safourata Cisse (hcisse)" userId="a77643cb-9a35-45b8-b684-0f556ce9db67" providerId="ADAL" clId="{0943ACA7-E0EB-A747-ABA7-5918D9379847}" dt="2022-08-09T20:05:42.776" v="7246" actId="1076"/>
          <ac:spMkLst>
            <pc:docMk/>
            <pc:sldMk cId="1410235548" sldId="297"/>
            <ac:spMk id="7" creationId="{CD4BC5FB-00CC-BE44-BD2C-56E763886252}"/>
          </ac:spMkLst>
        </pc:spChg>
      </pc:sldChg>
      <pc:sldChg chg="addSp modSp mod setBg">
        <pc:chgData name="Hadja Safourata Cisse (hcisse)" userId="a77643cb-9a35-45b8-b684-0f556ce9db67" providerId="ADAL" clId="{0943ACA7-E0EB-A747-ABA7-5918D9379847}" dt="2022-08-09T19:54:13.750" v="7182" actId="1076"/>
        <pc:sldMkLst>
          <pc:docMk/>
          <pc:sldMk cId="1937827187" sldId="298"/>
        </pc:sldMkLst>
        <pc:spChg chg="mod">
          <ac:chgData name="Hadja Safourata Cisse (hcisse)" userId="a77643cb-9a35-45b8-b684-0f556ce9db67" providerId="ADAL" clId="{0943ACA7-E0EB-A747-ABA7-5918D9379847}" dt="2022-07-31T18:39:39.303" v="877" actId="20577"/>
          <ac:spMkLst>
            <pc:docMk/>
            <pc:sldMk cId="1937827187" sldId="298"/>
            <ac:spMk id="2" creationId="{0358F6E5-5FDD-680F-196C-B3020B43BEC1}"/>
          </ac:spMkLst>
        </pc:spChg>
        <pc:spChg chg="mod">
          <ac:chgData name="Hadja Safourata Cisse (hcisse)" userId="a77643cb-9a35-45b8-b684-0f556ce9db67" providerId="ADAL" clId="{0943ACA7-E0EB-A747-ABA7-5918D9379847}" dt="2022-07-31T20:08:06.881" v="1680" actId="5793"/>
          <ac:spMkLst>
            <pc:docMk/>
            <pc:sldMk cId="1937827187" sldId="298"/>
            <ac:spMk id="3" creationId="{FB25D762-F80A-F51F-3044-033CA54A718F}"/>
          </ac:spMkLst>
        </pc:spChg>
        <pc:spChg chg="add mod">
          <ac:chgData name="Hadja Safourata Cisse (hcisse)" userId="a77643cb-9a35-45b8-b684-0f556ce9db67" providerId="ADAL" clId="{0943ACA7-E0EB-A747-ABA7-5918D9379847}" dt="2022-08-09T19:54:13.750" v="7182" actId="1076"/>
          <ac:spMkLst>
            <pc:docMk/>
            <pc:sldMk cId="1937827187" sldId="298"/>
            <ac:spMk id="6" creationId="{D96B94C0-4252-464B-903F-00D2CB7A201A}"/>
          </ac:spMkLst>
        </pc:spChg>
        <pc:spChg chg="add">
          <ac:chgData name="Hadja Safourata Cisse (hcisse)" userId="a77643cb-9a35-45b8-b684-0f556ce9db67" providerId="ADAL" clId="{0943ACA7-E0EB-A747-ABA7-5918D9379847}" dt="2022-07-22T20:58:49.691" v="771" actId="26606"/>
          <ac:spMkLst>
            <pc:docMk/>
            <pc:sldMk cId="1937827187" sldId="298"/>
            <ac:spMk id="8" creationId="{85016AEC-0320-4ED0-8ECB-FE11DDDFE17A}"/>
          </ac:spMkLst>
        </pc:spChg>
        <pc:spChg chg="add">
          <ac:chgData name="Hadja Safourata Cisse (hcisse)" userId="a77643cb-9a35-45b8-b684-0f556ce9db67" providerId="ADAL" clId="{0943ACA7-E0EB-A747-ABA7-5918D9379847}" dt="2022-07-22T20:58:49.691" v="771" actId="26606"/>
          <ac:spMkLst>
            <pc:docMk/>
            <pc:sldMk cId="1937827187" sldId="298"/>
            <ac:spMk id="10" creationId="{D3CDB30C-1F82-41E6-A067-831D6E89184F}"/>
          </ac:spMkLst>
        </pc:spChg>
        <pc:spChg chg="add">
          <ac:chgData name="Hadja Safourata Cisse (hcisse)" userId="a77643cb-9a35-45b8-b684-0f556ce9db67" providerId="ADAL" clId="{0943ACA7-E0EB-A747-ABA7-5918D9379847}" dt="2022-07-22T20:58:49.691" v="771" actId="26606"/>
          <ac:spMkLst>
            <pc:docMk/>
            <pc:sldMk cId="1937827187" sldId="298"/>
            <ac:spMk id="12" creationId="{2DDA86DD-F997-4F66-A87C-5B58AB6D19EC}"/>
          </ac:spMkLst>
        </pc:spChg>
        <pc:spChg chg="add">
          <ac:chgData name="Hadja Safourata Cisse (hcisse)" userId="a77643cb-9a35-45b8-b684-0f556ce9db67" providerId="ADAL" clId="{0943ACA7-E0EB-A747-ABA7-5918D9379847}" dt="2022-07-22T20:58:49.691" v="771" actId="26606"/>
          <ac:spMkLst>
            <pc:docMk/>
            <pc:sldMk cId="1937827187" sldId="298"/>
            <ac:spMk id="14" creationId="{D241B827-437E-40A3-A732-669230D6A5BC}"/>
          </ac:spMkLst>
        </pc:spChg>
      </pc:sldChg>
      <pc:sldChg chg="addSp delSp modSp new mod setBg">
        <pc:chgData name="Hadja Safourata Cisse (hcisse)" userId="a77643cb-9a35-45b8-b684-0f556ce9db67" providerId="ADAL" clId="{0943ACA7-E0EB-A747-ABA7-5918D9379847}" dt="2022-08-09T19:51:19.522" v="7172"/>
        <pc:sldMkLst>
          <pc:docMk/>
          <pc:sldMk cId="3329889590" sldId="299"/>
        </pc:sldMkLst>
        <pc:spChg chg="mod">
          <ac:chgData name="Hadja Safourata Cisse (hcisse)" userId="a77643cb-9a35-45b8-b684-0f556ce9db67" providerId="ADAL" clId="{0943ACA7-E0EB-A747-ABA7-5918D9379847}" dt="2022-07-31T20:19:20.758" v="1825" actId="26606"/>
          <ac:spMkLst>
            <pc:docMk/>
            <pc:sldMk cId="3329889590" sldId="299"/>
            <ac:spMk id="2" creationId="{42A31E84-8BB6-2247-AB6B-E5A0592838ED}"/>
          </ac:spMkLst>
        </pc:spChg>
        <pc:spChg chg="add del mod">
          <ac:chgData name="Hadja Safourata Cisse (hcisse)" userId="a77643cb-9a35-45b8-b684-0f556ce9db67" providerId="ADAL" clId="{0943ACA7-E0EB-A747-ABA7-5918D9379847}" dt="2022-08-09T19:51:19.522" v="7172"/>
          <ac:spMkLst>
            <pc:docMk/>
            <pc:sldMk cId="3329889590" sldId="299"/>
            <ac:spMk id="2" creationId="{DB646DE8-8BCE-B047-BDCF-52522D8B1B6F}"/>
          </ac:spMkLst>
        </pc:spChg>
        <pc:spChg chg="mod">
          <ac:chgData name="Hadja Safourata Cisse (hcisse)" userId="a77643cb-9a35-45b8-b684-0f556ce9db67" providerId="ADAL" clId="{0943ACA7-E0EB-A747-ABA7-5918D9379847}" dt="2022-07-31T20:22:16.503" v="1840"/>
          <ac:spMkLst>
            <pc:docMk/>
            <pc:sldMk cId="3329889590" sldId="299"/>
            <ac:spMk id="3" creationId="{5CECCDF0-09BC-A546-AFDD-D9D24BC511EF}"/>
          </ac:spMkLst>
        </pc:spChg>
        <pc:spChg chg="add mod">
          <ac:chgData name="Hadja Safourata Cisse (hcisse)" userId="a77643cb-9a35-45b8-b684-0f556ce9db67" providerId="ADAL" clId="{0943ACA7-E0EB-A747-ABA7-5918D9379847}" dt="2022-08-09T19:50:32.027" v="7170" actId="255"/>
          <ac:spMkLst>
            <pc:docMk/>
            <pc:sldMk cId="3329889590" sldId="299"/>
            <ac:spMk id="8" creationId="{214300DC-86E2-8142-9868-CC580F0633FF}"/>
          </ac:spMkLst>
        </pc:spChg>
        <pc:spChg chg="add del">
          <ac:chgData name="Hadja Safourata Cisse (hcisse)" userId="a77643cb-9a35-45b8-b684-0f556ce9db67" providerId="ADAL" clId="{0943ACA7-E0EB-A747-ABA7-5918D9379847}" dt="2022-07-31T20:19:20.758" v="1825" actId="26606"/>
          <ac:spMkLst>
            <pc:docMk/>
            <pc:sldMk cId="3329889590" sldId="299"/>
            <ac:spMk id="8" creationId="{827B839B-9ADE-406B-8590-F1CAEDED45A1}"/>
          </ac:spMkLst>
        </pc:spChg>
        <pc:spChg chg="add del">
          <ac:chgData name="Hadja Safourata Cisse (hcisse)" userId="a77643cb-9a35-45b8-b684-0f556ce9db67" providerId="ADAL" clId="{0943ACA7-E0EB-A747-ABA7-5918D9379847}" dt="2022-07-31T20:19:20.758" v="1825" actId="26606"/>
          <ac:spMkLst>
            <pc:docMk/>
            <pc:sldMk cId="3329889590" sldId="299"/>
            <ac:spMk id="10" creationId="{CFE45BF0-46DB-408C-B5F7-7B11716805D4}"/>
          </ac:spMkLst>
        </pc:spChg>
        <pc:spChg chg="add del">
          <ac:chgData name="Hadja Safourata Cisse (hcisse)" userId="a77643cb-9a35-45b8-b684-0f556ce9db67" providerId="ADAL" clId="{0943ACA7-E0EB-A747-ABA7-5918D9379847}" dt="2022-07-31T20:19:20.758" v="1825" actId="26606"/>
          <ac:spMkLst>
            <pc:docMk/>
            <pc:sldMk cId="3329889590" sldId="299"/>
            <ac:spMk id="12" creationId="{2AEBC8F2-97B1-41B4-93F1-2D289E197FBA}"/>
          </ac:spMkLst>
        </pc:spChg>
        <pc:spChg chg="add del">
          <ac:chgData name="Hadja Safourata Cisse (hcisse)" userId="a77643cb-9a35-45b8-b684-0f556ce9db67" providerId="ADAL" clId="{0943ACA7-E0EB-A747-ABA7-5918D9379847}" dt="2022-07-31T20:19:20.758" v="1825" actId="26606"/>
          <ac:spMkLst>
            <pc:docMk/>
            <pc:sldMk cId="3329889590" sldId="299"/>
            <ac:spMk id="14" creationId="{472E3A19-F5D5-48FC-BB9C-48C2F68F598B}"/>
          </ac:spMkLst>
        </pc:spChg>
        <pc:spChg chg="add mod">
          <ac:chgData name="Hadja Safourata Cisse (hcisse)" userId="a77643cb-9a35-45b8-b684-0f556ce9db67" providerId="ADAL" clId="{0943ACA7-E0EB-A747-ABA7-5918D9379847}" dt="2022-07-31T20:21:31.929" v="1829"/>
          <ac:spMkLst>
            <pc:docMk/>
            <pc:sldMk cId="3329889590" sldId="299"/>
            <ac:spMk id="15" creationId="{C74B49FE-7727-EA48-9C17-F6A78412FEF9}"/>
          </ac:spMkLst>
        </pc:spChg>
        <pc:spChg chg="add del">
          <ac:chgData name="Hadja Safourata Cisse (hcisse)" userId="a77643cb-9a35-45b8-b684-0f556ce9db67" providerId="ADAL" clId="{0943ACA7-E0EB-A747-ABA7-5918D9379847}" dt="2022-07-31T20:19:20.758" v="1825" actId="26606"/>
          <ac:spMkLst>
            <pc:docMk/>
            <pc:sldMk cId="3329889590" sldId="299"/>
            <ac:spMk id="16" creationId="{7A62E32F-BB65-43A8-8EB5-92346890E549}"/>
          </ac:spMkLst>
        </pc:spChg>
        <pc:spChg chg="add mod">
          <ac:chgData name="Hadja Safourata Cisse (hcisse)" userId="a77643cb-9a35-45b8-b684-0f556ce9db67" providerId="ADAL" clId="{0943ACA7-E0EB-A747-ABA7-5918D9379847}" dt="2022-07-31T20:21:31.929" v="1829"/>
          <ac:spMkLst>
            <pc:docMk/>
            <pc:sldMk cId="3329889590" sldId="299"/>
            <ac:spMk id="17" creationId="{1047A499-8796-0945-AE7A-2A799DB56D60}"/>
          </ac:spMkLst>
        </pc:spChg>
        <pc:spChg chg="add del">
          <ac:chgData name="Hadja Safourata Cisse (hcisse)" userId="a77643cb-9a35-45b8-b684-0f556ce9db67" providerId="ADAL" clId="{0943ACA7-E0EB-A747-ABA7-5918D9379847}" dt="2022-07-31T20:19:20.758" v="1825" actId="26606"/>
          <ac:spMkLst>
            <pc:docMk/>
            <pc:sldMk cId="3329889590" sldId="299"/>
            <ac:spMk id="18" creationId="{14E91B64-9FCC-451E-AFB4-A827D6329367}"/>
          </ac:spMkLst>
        </pc:spChg>
        <pc:spChg chg="add mod">
          <ac:chgData name="Hadja Safourata Cisse (hcisse)" userId="a77643cb-9a35-45b8-b684-0f556ce9db67" providerId="ADAL" clId="{0943ACA7-E0EB-A747-ABA7-5918D9379847}" dt="2022-07-31T20:21:31.929" v="1829"/>
          <ac:spMkLst>
            <pc:docMk/>
            <pc:sldMk cId="3329889590" sldId="299"/>
            <ac:spMk id="19" creationId="{05C8D945-4093-4E48-92E4-224FF00E2940}"/>
          </ac:spMkLst>
        </pc:spChg>
        <pc:spChg chg="add mod">
          <ac:chgData name="Hadja Safourata Cisse (hcisse)" userId="a77643cb-9a35-45b8-b684-0f556ce9db67" providerId="ADAL" clId="{0943ACA7-E0EB-A747-ABA7-5918D9379847}" dt="2022-07-31T20:21:31.929" v="1829"/>
          <ac:spMkLst>
            <pc:docMk/>
            <pc:sldMk cId="3329889590" sldId="299"/>
            <ac:spMk id="20" creationId="{A0AEDC2E-4627-E34F-8FCA-361E3924DF79}"/>
          </ac:spMkLst>
        </pc:spChg>
        <pc:spChg chg="add mod">
          <ac:chgData name="Hadja Safourata Cisse (hcisse)" userId="a77643cb-9a35-45b8-b684-0f556ce9db67" providerId="ADAL" clId="{0943ACA7-E0EB-A747-ABA7-5918D9379847}" dt="2022-07-31T20:21:52.603" v="1837" actId="20577"/>
          <ac:spMkLst>
            <pc:docMk/>
            <pc:sldMk cId="3329889590" sldId="299"/>
            <ac:spMk id="21" creationId="{DE0DEAA5-3C62-E341-85D7-4333C2713910}"/>
          </ac:spMkLst>
        </pc:spChg>
        <pc:spChg chg="add mod">
          <ac:chgData name="Hadja Safourata Cisse (hcisse)" userId="a77643cb-9a35-45b8-b684-0f556ce9db67" providerId="ADAL" clId="{0943ACA7-E0EB-A747-ABA7-5918D9379847}" dt="2022-07-31T20:23:42.202" v="1947" actId="20577"/>
          <ac:spMkLst>
            <pc:docMk/>
            <pc:sldMk cId="3329889590" sldId="299"/>
            <ac:spMk id="22" creationId="{08C6D88D-D2C1-304E-9045-927B1498D8D7}"/>
          </ac:spMkLst>
        </pc:spChg>
        <pc:spChg chg="add">
          <ac:chgData name="Hadja Safourata Cisse (hcisse)" userId="a77643cb-9a35-45b8-b684-0f556ce9db67" providerId="ADAL" clId="{0943ACA7-E0EB-A747-ABA7-5918D9379847}" dt="2022-07-31T20:19:20.758" v="1825" actId="26606"/>
          <ac:spMkLst>
            <pc:docMk/>
            <pc:sldMk cId="3329889590" sldId="299"/>
            <ac:spMk id="23" creationId="{1B15ED52-F352-441B-82BF-E0EA34836D08}"/>
          </ac:spMkLst>
        </pc:spChg>
        <pc:spChg chg="add">
          <ac:chgData name="Hadja Safourata Cisse (hcisse)" userId="a77643cb-9a35-45b8-b684-0f556ce9db67" providerId="ADAL" clId="{0943ACA7-E0EB-A747-ABA7-5918D9379847}" dt="2022-07-31T20:19:20.758" v="1825" actId="26606"/>
          <ac:spMkLst>
            <pc:docMk/>
            <pc:sldMk cId="3329889590" sldId="299"/>
            <ac:spMk id="25" creationId="{3B2E3793-BFE6-45A2-9B7B-E18844431C99}"/>
          </ac:spMkLst>
        </pc:spChg>
        <pc:spChg chg="add">
          <ac:chgData name="Hadja Safourata Cisse (hcisse)" userId="a77643cb-9a35-45b8-b684-0f556ce9db67" providerId="ADAL" clId="{0943ACA7-E0EB-A747-ABA7-5918D9379847}" dt="2022-07-31T20:19:20.758" v="1825" actId="26606"/>
          <ac:spMkLst>
            <pc:docMk/>
            <pc:sldMk cId="3329889590" sldId="299"/>
            <ac:spMk id="27" creationId="{BC4C4868-CB8F-4AF9-9CDB-8108F2C19B67}"/>
          </ac:spMkLst>
        </pc:spChg>
        <pc:spChg chg="add">
          <ac:chgData name="Hadja Safourata Cisse (hcisse)" userId="a77643cb-9a35-45b8-b684-0f556ce9db67" providerId="ADAL" clId="{0943ACA7-E0EB-A747-ABA7-5918D9379847}" dt="2022-07-31T20:19:20.758" v="1825" actId="26606"/>
          <ac:spMkLst>
            <pc:docMk/>
            <pc:sldMk cId="3329889590" sldId="299"/>
            <ac:spMk id="29" creationId="{375E0459-6403-40CD-989D-56A4407CA12E}"/>
          </ac:spMkLst>
        </pc:spChg>
        <pc:spChg chg="add">
          <ac:chgData name="Hadja Safourata Cisse (hcisse)" userId="a77643cb-9a35-45b8-b684-0f556ce9db67" providerId="ADAL" clId="{0943ACA7-E0EB-A747-ABA7-5918D9379847}" dt="2022-07-31T20:19:20.758" v="1825" actId="26606"/>
          <ac:spMkLst>
            <pc:docMk/>
            <pc:sldMk cId="3329889590" sldId="299"/>
            <ac:spMk id="31" creationId="{53E5B1A8-3AC9-4BD1-9BBC-78CA94F2D1BA}"/>
          </ac:spMkLst>
        </pc:spChg>
      </pc:sldChg>
      <pc:sldChg chg="addSp modSp mod">
        <pc:chgData name="Hadja Safourata Cisse (hcisse)" userId="a77643cb-9a35-45b8-b684-0f556ce9db67" providerId="ADAL" clId="{0943ACA7-E0EB-A747-ABA7-5918D9379847}" dt="2022-08-09T19:19:18.027" v="6397" actId="255"/>
        <pc:sldMkLst>
          <pc:docMk/>
          <pc:sldMk cId="1995928342" sldId="300"/>
        </pc:sldMkLst>
        <pc:spChg chg="add mod">
          <ac:chgData name="Hadja Safourata Cisse (hcisse)" userId="a77643cb-9a35-45b8-b684-0f556ce9db67" providerId="ADAL" clId="{0943ACA7-E0EB-A747-ABA7-5918D9379847}" dt="2022-08-09T19:19:18.027" v="6397" actId="255"/>
          <ac:spMkLst>
            <pc:docMk/>
            <pc:sldMk cId="1995928342" sldId="300"/>
            <ac:spMk id="7" creationId="{8ED92E89-F5C4-B64F-9011-71DF755F905B}"/>
          </ac:spMkLst>
        </pc:spChg>
      </pc:sldChg>
      <pc:sldChg chg="addSp delSp add del setBg delDesignElem">
        <pc:chgData name="Hadja Safourata Cisse (hcisse)" userId="a77643cb-9a35-45b8-b684-0f556ce9db67" providerId="ADAL" clId="{0943ACA7-E0EB-A747-ABA7-5918D9379847}" dt="2022-07-31T20:18:47.944" v="1823"/>
        <pc:sldMkLst>
          <pc:docMk/>
          <pc:sldMk cId="2952315313" sldId="300"/>
        </pc:sldMkLst>
        <pc:spChg chg="add del">
          <ac:chgData name="Hadja Safourata Cisse (hcisse)" userId="a77643cb-9a35-45b8-b684-0f556ce9db67" providerId="ADAL" clId="{0943ACA7-E0EB-A747-ABA7-5918D9379847}" dt="2022-07-31T20:18:47.944" v="1823"/>
          <ac:spMkLst>
            <pc:docMk/>
            <pc:sldMk cId="2952315313" sldId="300"/>
            <ac:spMk id="21" creationId="{85016AEC-0320-4ED0-8ECB-FE11DDDFE17A}"/>
          </ac:spMkLst>
        </pc:spChg>
        <pc:spChg chg="add del">
          <ac:chgData name="Hadja Safourata Cisse (hcisse)" userId="a77643cb-9a35-45b8-b684-0f556ce9db67" providerId="ADAL" clId="{0943ACA7-E0EB-A747-ABA7-5918D9379847}" dt="2022-07-31T20:18:47.944" v="1823"/>
          <ac:spMkLst>
            <pc:docMk/>
            <pc:sldMk cId="2952315313" sldId="300"/>
            <ac:spMk id="23" creationId="{D3CDB30C-1F82-41E6-A067-831D6E89184F}"/>
          </ac:spMkLst>
        </pc:spChg>
        <pc:spChg chg="add del">
          <ac:chgData name="Hadja Safourata Cisse (hcisse)" userId="a77643cb-9a35-45b8-b684-0f556ce9db67" providerId="ADAL" clId="{0943ACA7-E0EB-A747-ABA7-5918D9379847}" dt="2022-07-31T20:18:47.944" v="1823"/>
          <ac:spMkLst>
            <pc:docMk/>
            <pc:sldMk cId="2952315313" sldId="300"/>
            <ac:spMk id="25" creationId="{2DDA86DD-F997-4F66-A87C-5B58AB6D19EC}"/>
          </ac:spMkLst>
        </pc:spChg>
        <pc:spChg chg="add del">
          <ac:chgData name="Hadja Safourata Cisse (hcisse)" userId="a77643cb-9a35-45b8-b684-0f556ce9db67" providerId="ADAL" clId="{0943ACA7-E0EB-A747-ABA7-5918D9379847}" dt="2022-07-31T20:18:47.944" v="1823"/>
          <ac:spMkLst>
            <pc:docMk/>
            <pc:sldMk cId="2952315313" sldId="300"/>
            <ac:spMk id="27" creationId="{D241B827-437E-40A3-A732-669230D6A5BC}"/>
          </ac:spMkLst>
        </pc:spChg>
      </pc:sldChg>
      <pc:sldChg chg="delSp add del setBg delDesignElem">
        <pc:chgData name="Hadja Safourata Cisse (hcisse)" userId="a77643cb-9a35-45b8-b684-0f556ce9db67" providerId="ADAL" clId="{0943ACA7-E0EB-A747-ABA7-5918D9379847}" dt="2022-07-31T20:20:47.952" v="1828" actId="2696"/>
        <pc:sldMkLst>
          <pc:docMk/>
          <pc:sldMk cId="4282755064" sldId="300"/>
        </pc:sldMkLst>
        <pc:spChg chg="del">
          <ac:chgData name="Hadja Safourata Cisse (hcisse)" userId="a77643cb-9a35-45b8-b684-0f556ce9db67" providerId="ADAL" clId="{0943ACA7-E0EB-A747-ABA7-5918D9379847}" dt="2022-07-31T20:20:40.363" v="1827"/>
          <ac:spMkLst>
            <pc:docMk/>
            <pc:sldMk cId="4282755064" sldId="300"/>
            <ac:spMk id="21" creationId="{85016AEC-0320-4ED0-8ECB-FE11DDDFE17A}"/>
          </ac:spMkLst>
        </pc:spChg>
        <pc:spChg chg="del">
          <ac:chgData name="Hadja Safourata Cisse (hcisse)" userId="a77643cb-9a35-45b8-b684-0f556ce9db67" providerId="ADAL" clId="{0943ACA7-E0EB-A747-ABA7-5918D9379847}" dt="2022-07-31T20:20:40.363" v="1827"/>
          <ac:spMkLst>
            <pc:docMk/>
            <pc:sldMk cId="4282755064" sldId="300"/>
            <ac:spMk id="23" creationId="{D3CDB30C-1F82-41E6-A067-831D6E89184F}"/>
          </ac:spMkLst>
        </pc:spChg>
        <pc:spChg chg="del">
          <ac:chgData name="Hadja Safourata Cisse (hcisse)" userId="a77643cb-9a35-45b8-b684-0f556ce9db67" providerId="ADAL" clId="{0943ACA7-E0EB-A747-ABA7-5918D9379847}" dt="2022-07-31T20:20:40.363" v="1827"/>
          <ac:spMkLst>
            <pc:docMk/>
            <pc:sldMk cId="4282755064" sldId="300"/>
            <ac:spMk id="25" creationId="{2DDA86DD-F997-4F66-A87C-5B58AB6D19EC}"/>
          </ac:spMkLst>
        </pc:spChg>
        <pc:spChg chg="del">
          <ac:chgData name="Hadja Safourata Cisse (hcisse)" userId="a77643cb-9a35-45b8-b684-0f556ce9db67" providerId="ADAL" clId="{0943ACA7-E0EB-A747-ABA7-5918D9379847}" dt="2022-07-31T20:20:40.363" v="1827"/>
          <ac:spMkLst>
            <pc:docMk/>
            <pc:sldMk cId="4282755064" sldId="300"/>
            <ac:spMk id="27" creationId="{D241B827-437E-40A3-A732-669230D6A5BC}"/>
          </ac:spMkLst>
        </pc:spChg>
      </pc:sldChg>
      <pc:sldChg chg="addSp modSp mod">
        <pc:chgData name="Hadja Safourata Cisse (hcisse)" userId="a77643cb-9a35-45b8-b684-0f556ce9db67" providerId="ADAL" clId="{0943ACA7-E0EB-A747-ABA7-5918D9379847}" dt="2022-08-09T20:00:42.519" v="7206" actId="14100"/>
        <pc:sldMkLst>
          <pc:docMk/>
          <pc:sldMk cId="1722640395" sldId="301"/>
        </pc:sldMkLst>
        <pc:spChg chg="add mod">
          <ac:chgData name="Hadja Safourata Cisse (hcisse)" userId="a77643cb-9a35-45b8-b684-0f556ce9db67" providerId="ADAL" clId="{0943ACA7-E0EB-A747-ABA7-5918D9379847}" dt="2022-08-09T20:00:42.519" v="7206" actId="14100"/>
          <ac:spMkLst>
            <pc:docMk/>
            <pc:sldMk cId="1722640395" sldId="301"/>
            <ac:spMk id="4" creationId="{BC6978EC-A75A-7448-811F-DCDCEC57C523}"/>
          </ac:spMkLst>
        </pc:spChg>
      </pc:sldChg>
    </pc:docChg>
  </pc:docChgLst>
  <pc:docChgLst>
    <pc:chgData name="Thierno Abdourahmane Balde (tbalde1)" userId="S::thierno_abdourahmane.balde@smail.th-koeln.de::42a706c0-a010-4c2c-a195-9262a22169dc" providerId="AD" clId="Web-{D7773F8F-06F1-4DA2-AD1B-D73FB09B0A52}"/>
    <pc:docChg chg="modSld">
      <pc:chgData name="Thierno Abdourahmane Balde (tbalde1)" userId="S::thierno_abdourahmane.balde@smail.th-koeln.de::42a706c0-a010-4c2c-a195-9262a22169dc" providerId="AD" clId="Web-{D7773F8F-06F1-4DA2-AD1B-D73FB09B0A52}" dt="2022-07-21T16:58:04.568" v="0" actId="20577"/>
      <pc:docMkLst>
        <pc:docMk/>
      </pc:docMkLst>
      <pc:sldChg chg="modSp">
        <pc:chgData name="Thierno Abdourahmane Balde (tbalde1)" userId="S::thierno_abdourahmane.balde@smail.th-koeln.de::42a706c0-a010-4c2c-a195-9262a22169dc" providerId="AD" clId="Web-{D7773F8F-06F1-4DA2-AD1B-D73FB09B0A52}" dt="2022-07-21T16:58:04.568" v="0" actId="20577"/>
        <pc:sldMkLst>
          <pc:docMk/>
          <pc:sldMk cId="3773393065" sldId="292"/>
        </pc:sldMkLst>
        <pc:spChg chg="mod">
          <ac:chgData name="Thierno Abdourahmane Balde (tbalde1)" userId="S::thierno_abdourahmane.balde@smail.th-koeln.de::42a706c0-a010-4c2c-a195-9262a22169dc" providerId="AD" clId="Web-{D7773F8F-06F1-4DA2-AD1B-D73FB09B0A52}" dt="2022-07-21T16:58:04.568" v="0" actId="20577"/>
          <ac:spMkLst>
            <pc:docMk/>
            <pc:sldMk cId="3773393065" sldId="292"/>
            <ac:spMk id="3" creationId="{99C827EC-9C9A-E84F-AC8A-975C6822594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91C2B-5DC6-459A-9DE6-0F41A3E538D1}" type="doc">
      <dgm:prSet loTypeId="urn:microsoft.com/office/officeart/2005/8/layout/hChevron3" loCatId="process" qsTypeId="urn:microsoft.com/office/officeart/2005/8/quickstyle/3d5" qsCatId="3D" csTypeId="urn:microsoft.com/office/officeart/2005/8/colors/colorful4" csCatId="colorful" phldr="1"/>
      <dgm:spPr/>
    </dgm:pt>
    <dgm:pt modelId="{AE9331CE-69AA-466B-9295-BAA944C60DCB}">
      <dgm:prSet phldrT="[Text]" phldr="0"/>
      <dgm:spPr/>
      <dgm:t>
        <a:bodyPr/>
        <a:lstStyle/>
        <a:p>
          <a:r>
            <a:rPr lang="de-DE" dirty="0">
              <a:latin typeface="Calibri Light" panose="020F0302020204030204"/>
            </a:rPr>
            <a:t>Analyse</a:t>
          </a:r>
          <a:endParaRPr lang="de-DE" dirty="0"/>
        </a:p>
      </dgm:t>
    </dgm:pt>
    <dgm:pt modelId="{E0107D00-83A8-489C-B822-8E1314A35E73}" type="parTrans" cxnId="{71718D9A-FB02-4CE7-A3CA-FC725DDD1FF3}">
      <dgm:prSet/>
      <dgm:spPr/>
      <dgm:t>
        <a:bodyPr/>
        <a:lstStyle/>
        <a:p>
          <a:endParaRPr lang="de-DE"/>
        </a:p>
      </dgm:t>
    </dgm:pt>
    <dgm:pt modelId="{9DE66D0A-F12B-4A09-A070-75346474B6C5}" type="sibTrans" cxnId="{71718D9A-FB02-4CE7-A3CA-FC725DDD1FF3}">
      <dgm:prSet/>
      <dgm:spPr/>
      <dgm:t>
        <a:bodyPr/>
        <a:lstStyle/>
        <a:p>
          <a:endParaRPr lang="de-DE"/>
        </a:p>
      </dgm:t>
    </dgm:pt>
    <dgm:pt modelId="{A311DD7F-306E-45B7-85B8-A133E6D873AE}">
      <dgm:prSet phldrT="[Text]" phldr="0"/>
      <dgm:spPr/>
      <dgm:t>
        <a:bodyPr/>
        <a:lstStyle/>
        <a:p>
          <a:r>
            <a:rPr lang="de-DE">
              <a:latin typeface="Calibri Light" panose="020F0302020204030204"/>
            </a:rPr>
            <a:t>Design</a:t>
          </a:r>
          <a:endParaRPr lang="de-DE"/>
        </a:p>
      </dgm:t>
    </dgm:pt>
    <dgm:pt modelId="{373A7971-F13E-403F-8028-1DFDC2E06851}" type="parTrans" cxnId="{08409FA9-090E-4D79-BC84-0CC6B1A583F1}">
      <dgm:prSet/>
      <dgm:spPr/>
      <dgm:t>
        <a:bodyPr/>
        <a:lstStyle/>
        <a:p>
          <a:endParaRPr lang="de-DE"/>
        </a:p>
      </dgm:t>
    </dgm:pt>
    <dgm:pt modelId="{CAC96C29-2468-49BF-BCAF-974A8A3FC1B8}" type="sibTrans" cxnId="{08409FA9-090E-4D79-BC84-0CC6B1A583F1}">
      <dgm:prSet/>
      <dgm:spPr/>
      <dgm:t>
        <a:bodyPr/>
        <a:lstStyle/>
        <a:p>
          <a:endParaRPr lang="de-DE"/>
        </a:p>
      </dgm:t>
    </dgm:pt>
    <dgm:pt modelId="{4B48837D-6774-41A1-A4D0-2FA1522052FA}">
      <dgm:prSet phldrT="[Text]" phldr="0"/>
      <dgm:spPr/>
      <dgm:t>
        <a:bodyPr/>
        <a:lstStyle/>
        <a:p>
          <a:r>
            <a:rPr lang="de-DE">
              <a:latin typeface="Calibri Light" panose="020F0302020204030204"/>
            </a:rPr>
            <a:t>Entwicklung</a:t>
          </a:r>
          <a:endParaRPr lang="de-DE"/>
        </a:p>
      </dgm:t>
    </dgm:pt>
    <dgm:pt modelId="{1CC266AF-F62F-4D65-8C1B-1D6E6346BA9C}" type="parTrans" cxnId="{4C61C02D-2B86-4B8C-BF62-661E72E4B465}">
      <dgm:prSet/>
      <dgm:spPr/>
      <dgm:t>
        <a:bodyPr/>
        <a:lstStyle/>
        <a:p>
          <a:endParaRPr lang="de-DE"/>
        </a:p>
      </dgm:t>
    </dgm:pt>
    <dgm:pt modelId="{7D1609D2-E1E1-419C-B0F7-5CD43507A7E3}" type="sibTrans" cxnId="{4C61C02D-2B86-4B8C-BF62-661E72E4B465}">
      <dgm:prSet/>
      <dgm:spPr/>
      <dgm:t>
        <a:bodyPr/>
        <a:lstStyle/>
        <a:p>
          <a:endParaRPr lang="de-DE"/>
        </a:p>
      </dgm:t>
    </dgm:pt>
    <dgm:pt modelId="{383C2B6F-CF5A-43FD-8A6D-4020415D4F51}">
      <dgm:prSet phldr="0"/>
      <dgm:spPr/>
      <dgm:t>
        <a:bodyPr/>
        <a:lstStyle/>
        <a:p>
          <a:r>
            <a:rPr lang="de-DE">
              <a:latin typeface="Calibri Light" panose="020F0302020204030204"/>
            </a:rPr>
            <a:t>Test</a:t>
          </a:r>
        </a:p>
      </dgm:t>
    </dgm:pt>
    <dgm:pt modelId="{99511500-FA3D-4C3E-B9A9-6028133F2350}" type="parTrans" cxnId="{F3438901-42F5-40A0-9056-C723D4633632}">
      <dgm:prSet/>
      <dgm:spPr/>
      <dgm:t>
        <a:bodyPr/>
        <a:lstStyle/>
        <a:p>
          <a:endParaRPr lang="de-DE"/>
        </a:p>
      </dgm:t>
    </dgm:pt>
    <dgm:pt modelId="{C5B4FDA0-AB61-45F0-8067-754F0D4F8E4D}" type="sibTrans" cxnId="{F3438901-42F5-40A0-9056-C723D4633632}">
      <dgm:prSet/>
      <dgm:spPr/>
      <dgm:t>
        <a:bodyPr/>
        <a:lstStyle/>
        <a:p>
          <a:endParaRPr lang="de-DE"/>
        </a:p>
      </dgm:t>
    </dgm:pt>
    <dgm:pt modelId="{8CDC9050-EED9-495B-A0A8-5859CA172BB2}">
      <dgm:prSet phldr="0"/>
      <dgm:spPr/>
      <dgm:t>
        <a:bodyPr/>
        <a:lstStyle/>
        <a:p>
          <a:r>
            <a:rPr lang="de-DE">
              <a:latin typeface="Calibri Light" panose="020F0302020204030204"/>
            </a:rPr>
            <a:t>Deployment</a:t>
          </a:r>
        </a:p>
      </dgm:t>
    </dgm:pt>
    <dgm:pt modelId="{7813B8A5-67EF-4658-ACE5-924F093421FD}" type="parTrans" cxnId="{AA6BBE13-2EE9-48C2-8E45-7E8BC210AEF2}">
      <dgm:prSet/>
      <dgm:spPr/>
      <dgm:t>
        <a:bodyPr/>
        <a:lstStyle/>
        <a:p>
          <a:endParaRPr lang="de-DE"/>
        </a:p>
      </dgm:t>
    </dgm:pt>
    <dgm:pt modelId="{593987AF-B1D5-40CC-B603-5E3A883A7724}" type="sibTrans" cxnId="{AA6BBE13-2EE9-48C2-8E45-7E8BC210AEF2}">
      <dgm:prSet/>
      <dgm:spPr/>
      <dgm:t>
        <a:bodyPr/>
        <a:lstStyle/>
        <a:p>
          <a:endParaRPr lang="de-DE"/>
        </a:p>
      </dgm:t>
    </dgm:pt>
    <dgm:pt modelId="{72A6F5AC-B6D0-491E-B304-4FF2C3AA4DAE}">
      <dgm:prSet phldrT="[Text]" phldr="0"/>
      <dgm:spPr/>
      <dgm:t>
        <a:bodyPr/>
        <a:lstStyle/>
        <a:p>
          <a:r>
            <a:rPr lang="de-DE" dirty="0"/>
            <a:t>Planung</a:t>
          </a:r>
        </a:p>
      </dgm:t>
    </dgm:pt>
    <dgm:pt modelId="{1741BCEE-D150-4524-B5E6-C1879BAD8EFF}" type="parTrans" cxnId="{BAF5D3FD-DA63-472C-8FDD-3BC49F869544}">
      <dgm:prSet/>
      <dgm:spPr/>
      <dgm:t>
        <a:bodyPr/>
        <a:lstStyle/>
        <a:p>
          <a:endParaRPr lang="de-DE"/>
        </a:p>
      </dgm:t>
    </dgm:pt>
    <dgm:pt modelId="{C15A7B97-8D68-43E5-94F5-07BBB7EF7A76}" type="sibTrans" cxnId="{BAF5D3FD-DA63-472C-8FDD-3BC49F869544}">
      <dgm:prSet/>
      <dgm:spPr/>
      <dgm:t>
        <a:bodyPr/>
        <a:lstStyle/>
        <a:p>
          <a:endParaRPr lang="de-DE"/>
        </a:p>
      </dgm:t>
    </dgm:pt>
    <dgm:pt modelId="{081AA58C-DECE-4B6C-A782-F6203A1F3B53}" type="pres">
      <dgm:prSet presAssocID="{0E691C2B-5DC6-459A-9DE6-0F41A3E538D1}" presName="Name0" presStyleCnt="0">
        <dgm:presLayoutVars>
          <dgm:dir/>
          <dgm:resizeHandles val="exact"/>
        </dgm:presLayoutVars>
      </dgm:prSet>
      <dgm:spPr/>
    </dgm:pt>
    <dgm:pt modelId="{EF68FAC4-873F-4BA9-9C15-EEBFCFBF6D0A}" type="pres">
      <dgm:prSet presAssocID="{72A6F5AC-B6D0-491E-B304-4FF2C3AA4DAE}" presName="parTxOnly" presStyleLbl="node1" presStyleIdx="0" presStyleCnt="6">
        <dgm:presLayoutVars>
          <dgm:bulletEnabled val="1"/>
        </dgm:presLayoutVars>
      </dgm:prSet>
      <dgm:spPr/>
    </dgm:pt>
    <dgm:pt modelId="{87C0FA92-B20A-4571-B0EA-775E7886E48C}" type="pres">
      <dgm:prSet presAssocID="{C15A7B97-8D68-43E5-94F5-07BBB7EF7A76}" presName="parSpace" presStyleCnt="0"/>
      <dgm:spPr/>
    </dgm:pt>
    <dgm:pt modelId="{2D6FEED2-D09C-4AF1-A295-07EE24EFE53E}" type="pres">
      <dgm:prSet presAssocID="{AE9331CE-69AA-466B-9295-BAA944C60DCB}" presName="parTxOnly" presStyleLbl="node1" presStyleIdx="1" presStyleCnt="6">
        <dgm:presLayoutVars>
          <dgm:bulletEnabled val="1"/>
        </dgm:presLayoutVars>
      </dgm:prSet>
      <dgm:spPr/>
    </dgm:pt>
    <dgm:pt modelId="{3CD06E11-1E87-4687-832C-BC4CE2248557}" type="pres">
      <dgm:prSet presAssocID="{9DE66D0A-F12B-4A09-A070-75346474B6C5}" presName="parSpace" presStyleCnt="0"/>
      <dgm:spPr/>
    </dgm:pt>
    <dgm:pt modelId="{9995D5E1-10B2-4FD4-9924-904458BD0B7A}" type="pres">
      <dgm:prSet presAssocID="{A311DD7F-306E-45B7-85B8-A133E6D873AE}" presName="parTxOnly" presStyleLbl="node1" presStyleIdx="2" presStyleCnt="6">
        <dgm:presLayoutVars>
          <dgm:bulletEnabled val="1"/>
        </dgm:presLayoutVars>
      </dgm:prSet>
      <dgm:spPr/>
    </dgm:pt>
    <dgm:pt modelId="{A6DA6D15-BA3A-41A2-8D5C-8264C7A38622}" type="pres">
      <dgm:prSet presAssocID="{CAC96C29-2468-49BF-BCAF-974A8A3FC1B8}" presName="parSpace" presStyleCnt="0"/>
      <dgm:spPr/>
    </dgm:pt>
    <dgm:pt modelId="{BF464059-81CA-463D-9955-508C541D4FB1}" type="pres">
      <dgm:prSet presAssocID="{4B48837D-6774-41A1-A4D0-2FA1522052FA}" presName="parTxOnly" presStyleLbl="node1" presStyleIdx="3" presStyleCnt="6">
        <dgm:presLayoutVars>
          <dgm:bulletEnabled val="1"/>
        </dgm:presLayoutVars>
      </dgm:prSet>
      <dgm:spPr/>
    </dgm:pt>
    <dgm:pt modelId="{273EC819-31AA-4DDB-AA21-52762244A56E}" type="pres">
      <dgm:prSet presAssocID="{7D1609D2-E1E1-419C-B0F7-5CD43507A7E3}" presName="parSpace" presStyleCnt="0"/>
      <dgm:spPr/>
    </dgm:pt>
    <dgm:pt modelId="{51D21D88-191C-4167-8814-63371310A303}" type="pres">
      <dgm:prSet presAssocID="{383C2B6F-CF5A-43FD-8A6D-4020415D4F51}" presName="parTxOnly" presStyleLbl="node1" presStyleIdx="4" presStyleCnt="6">
        <dgm:presLayoutVars>
          <dgm:bulletEnabled val="1"/>
        </dgm:presLayoutVars>
      </dgm:prSet>
      <dgm:spPr/>
    </dgm:pt>
    <dgm:pt modelId="{9F45D393-8010-4A34-9108-FB2FA1EA3EB8}" type="pres">
      <dgm:prSet presAssocID="{C5B4FDA0-AB61-45F0-8067-754F0D4F8E4D}" presName="parSpace" presStyleCnt="0"/>
      <dgm:spPr/>
    </dgm:pt>
    <dgm:pt modelId="{243D0BB7-8660-4B67-B0C6-32A6522C4AFF}" type="pres">
      <dgm:prSet presAssocID="{8CDC9050-EED9-495B-A0A8-5859CA172BB2}" presName="parTxOnly" presStyleLbl="node1" presStyleIdx="5" presStyleCnt="6">
        <dgm:presLayoutVars>
          <dgm:bulletEnabled val="1"/>
        </dgm:presLayoutVars>
      </dgm:prSet>
      <dgm:spPr/>
    </dgm:pt>
  </dgm:ptLst>
  <dgm:cxnLst>
    <dgm:cxn modelId="{F3438901-42F5-40A0-9056-C723D4633632}" srcId="{0E691C2B-5DC6-459A-9DE6-0F41A3E538D1}" destId="{383C2B6F-CF5A-43FD-8A6D-4020415D4F51}" srcOrd="4" destOrd="0" parTransId="{99511500-FA3D-4C3E-B9A9-6028133F2350}" sibTransId="{C5B4FDA0-AB61-45F0-8067-754F0D4F8E4D}"/>
    <dgm:cxn modelId="{AA6BBE13-2EE9-48C2-8E45-7E8BC210AEF2}" srcId="{0E691C2B-5DC6-459A-9DE6-0F41A3E538D1}" destId="{8CDC9050-EED9-495B-A0A8-5859CA172BB2}" srcOrd="5" destOrd="0" parTransId="{7813B8A5-67EF-4658-ACE5-924F093421FD}" sibTransId="{593987AF-B1D5-40CC-B603-5E3A883A7724}"/>
    <dgm:cxn modelId="{4C61C02D-2B86-4B8C-BF62-661E72E4B465}" srcId="{0E691C2B-5DC6-459A-9DE6-0F41A3E538D1}" destId="{4B48837D-6774-41A1-A4D0-2FA1522052FA}" srcOrd="3" destOrd="0" parTransId="{1CC266AF-F62F-4D65-8C1B-1D6E6346BA9C}" sibTransId="{7D1609D2-E1E1-419C-B0F7-5CD43507A7E3}"/>
    <dgm:cxn modelId="{3445493B-9B96-4574-9584-1553445D9802}" type="presOf" srcId="{4B48837D-6774-41A1-A4D0-2FA1522052FA}" destId="{BF464059-81CA-463D-9955-508C541D4FB1}" srcOrd="0" destOrd="0" presId="urn:microsoft.com/office/officeart/2005/8/layout/hChevron3"/>
    <dgm:cxn modelId="{2256B44B-BC9E-4FA6-BFF0-F406601A1C89}" type="presOf" srcId="{72A6F5AC-B6D0-491E-B304-4FF2C3AA4DAE}" destId="{EF68FAC4-873F-4BA9-9C15-EEBFCFBF6D0A}" srcOrd="0" destOrd="0" presId="urn:microsoft.com/office/officeart/2005/8/layout/hChevron3"/>
    <dgm:cxn modelId="{A2EB6B51-E40E-4387-871D-979FCC858A3E}" type="presOf" srcId="{383C2B6F-CF5A-43FD-8A6D-4020415D4F51}" destId="{51D21D88-191C-4167-8814-63371310A303}" srcOrd="0" destOrd="0" presId="urn:microsoft.com/office/officeart/2005/8/layout/hChevron3"/>
    <dgm:cxn modelId="{80E08A62-7374-4F06-9A24-FC553D358FBE}" type="presOf" srcId="{0E691C2B-5DC6-459A-9DE6-0F41A3E538D1}" destId="{081AA58C-DECE-4B6C-A782-F6203A1F3B53}" srcOrd="0" destOrd="0" presId="urn:microsoft.com/office/officeart/2005/8/layout/hChevron3"/>
    <dgm:cxn modelId="{71718D9A-FB02-4CE7-A3CA-FC725DDD1FF3}" srcId="{0E691C2B-5DC6-459A-9DE6-0F41A3E538D1}" destId="{AE9331CE-69AA-466B-9295-BAA944C60DCB}" srcOrd="1" destOrd="0" parTransId="{E0107D00-83A8-489C-B822-8E1314A35E73}" sibTransId="{9DE66D0A-F12B-4A09-A070-75346474B6C5}"/>
    <dgm:cxn modelId="{08409FA9-090E-4D79-BC84-0CC6B1A583F1}" srcId="{0E691C2B-5DC6-459A-9DE6-0F41A3E538D1}" destId="{A311DD7F-306E-45B7-85B8-A133E6D873AE}" srcOrd="2" destOrd="0" parTransId="{373A7971-F13E-403F-8028-1DFDC2E06851}" sibTransId="{CAC96C29-2468-49BF-BCAF-974A8A3FC1B8}"/>
    <dgm:cxn modelId="{CAB54DBC-5BC2-4848-9FC1-7FBA8EEECAA7}" type="presOf" srcId="{AE9331CE-69AA-466B-9295-BAA944C60DCB}" destId="{2D6FEED2-D09C-4AF1-A295-07EE24EFE53E}" srcOrd="0" destOrd="0" presId="urn:microsoft.com/office/officeart/2005/8/layout/hChevron3"/>
    <dgm:cxn modelId="{437D4EC6-1C52-4548-B0F9-FA4445A1854E}" type="presOf" srcId="{A311DD7F-306E-45B7-85B8-A133E6D873AE}" destId="{9995D5E1-10B2-4FD4-9924-904458BD0B7A}" srcOrd="0" destOrd="0" presId="urn:microsoft.com/office/officeart/2005/8/layout/hChevron3"/>
    <dgm:cxn modelId="{57F855D6-9E3B-4395-A5C8-797380E382A6}" type="presOf" srcId="{8CDC9050-EED9-495B-A0A8-5859CA172BB2}" destId="{243D0BB7-8660-4B67-B0C6-32A6522C4AFF}" srcOrd="0" destOrd="0" presId="urn:microsoft.com/office/officeart/2005/8/layout/hChevron3"/>
    <dgm:cxn modelId="{BAF5D3FD-DA63-472C-8FDD-3BC49F869544}" srcId="{0E691C2B-5DC6-459A-9DE6-0F41A3E538D1}" destId="{72A6F5AC-B6D0-491E-B304-4FF2C3AA4DAE}" srcOrd="0" destOrd="0" parTransId="{1741BCEE-D150-4524-B5E6-C1879BAD8EFF}" sibTransId="{C15A7B97-8D68-43E5-94F5-07BBB7EF7A76}"/>
    <dgm:cxn modelId="{AA598F3B-0200-4F99-8E0D-36E6E2DB253B}" type="presParOf" srcId="{081AA58C-DECE-4B6C-A782-F6203A1F3B53}" destId="{EF68FAC4-873F-4BA9-9C15-EEBFCFBF6D0A}" srcOrd="0" destOrd="0" presId="urn:microsoft.com/office/officeart/2005/8/layout/hChevron3"/>
    <dgm:cxn modelId="{520020CD-270E-466D-BA5C-5A2FE01AB89F}" type="presParOf" srcId="{081AA58C-DECE-4B6C-A782-F6203A1F3B53}" destId="{87C0FA92-B20A-4571-B0EA-775E7886E48C}" srcOrd="1" destOrd="0" presId="urn:microsoft.com/office/officeart/2005/8/layout/hChevron3"/>
    <dgm:cxn modelId="{05067D9F-F34F-4934-9FE8-43CBF01BF335}" type="presParOf" srcId="{081AA58C-DECE-4B6C-A782-F6203A1F3B53}" destId="{2D6FEED2-D09C-4AF1-A295-07EE24EFE53E}" srcOrd="2" destOrd="0" presId="urn:microsoft.com/office/officeart/2005/8/layout/hChevron3"/>
    <dgm:cxn modelId="{09EABE8E-655A-497A-AF96-37EB831150E7}" type="presParOf" srcId="{081AA58C-DECE-4B6C-A782-F6203A1F3B53}" destId="{3CD06E11-1E87-4687-832C-BC4CE2248557}" srcOrd="3" destOrd="0" presId="urn:microsoft.com/office/officeart/2005/8/layout/hChevron3"/>
    <dgm:cxn modelId="{F204C5E6-EBD7-4ED8-BFC8-99A3DD36726A}" type="presParOf" srcId="{081AA58C-DECE-4B6C-A782-F6203A1F3B53}" destId="{9995D5E1-10B2-4FD4-9924-904458BD0B7A}" srcOrd="4" destOrd="0" presId="urn:microsoft.com/office/officeart/2005/8/layout/hChevron3"/>
    <dgm:cxn modelId="{194C37E9-42A1-4887-8512-E6957785EF1B}" type="presParOf" srcId="{081AA58C-DECE-4B6C-A782-F6203A1F3B53}" destId="{A6DA6D15-BA3A-41A2-8D5C-8264C7A38622}" srcOrd="5" destOrd="0" presId="urn:microsoft.com/office/officeart/2005/8/layout/hChevron3"/>
    <dgm:cxn modelId="{01A40A07-A498-44F2-9E0B-C4F019063CD9}" type="presParOf" srcId="{081AA58C-DECE-4B6C-A782-F6203A1F3B53}" destId="{BF464059-81CA-463D-9955-508C541D4FB1}" srcOrd="6" destOrd="0" presId="urn:microsoft.com/office/officeart/2005/8/layout/hChevron3"/>
    <dgm:cxn modelId="{B3CF23DC-0A28-4829-BA7B-0A0B2A90A147}" type="presParOf" srcId="{081AA58C-DECE-4B6C-A782-F6203A1F3B53}" destId="{273EC819-31AA-4DDB-AA21-52762244A56E}" srcOrd="7" destOrd="0" presId="urn:microsoft.com/office/officeart/2005/8/layout/hChevron3"/>
    <dgm:cxn modelId="{91D4C5F2-E003-4928-A576-BB739D1E93A3}" type="presParOf" srcId="{081AA58C-DECE-4B6C-A782-F6203A1F3B53}" destId="{51D21D88-191C-4167-8814-63371310A303}" srcOrd="8" destOrd="0" presId="urn:microsoft.com/office/officeart/2005/8/layout/hChevron3"/>
    <dgm:cxn modelId="{FF96CD98-92EB-49F5-9613-B0F85BCA9644}" type="presParOf" srcId="{081AA58C-DECE-4B6C-A782-F6203A1F3B53}" destId="{9F45D393-8010-4A34-9108-FB2FA1EA3EB8}" srcOrd="9" destOrd="0" presId="urn:microsoft.com/office/officeart/2005/8/layout/hChevron3"/>
    <dgm:cxn modelId="{FF9705C0-CD38-431F-8A11-C943291925A0}" type="presParOf" srcId="{081AA58C-DECE-4B6C-A782-F6203A1F3B53}" destId="{243D0BB7-8660-4B67-B0C6-32A6522C4AFF}"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82D41D-51BD-4E0A-BA34-E8881BF1B2A3}" type="doc">
      <dgm:prSet loTypeId="urn:microsoft.com/office/officeart/2005/8/layout/cycle2" loCatId="cycle" qsTypeId="urn:microsoft.com/office/officeart/2005/8/quickstyle/simple5" qsCatId="simple" csTypeId="urn:microsoft.com/office/officeart/2005/8/colors/colorful1" csCatId="colorful" phldr="1"/>
      <dgm:spPr/>
      <dgm:t>
        <a:bodyPr/>
        <a:lstStyle/>
        <a:p>
          <a:endParaRPr lang="de-DE"/>
        </a:p>
      </dgm:t>
    </dgm:pt>
    <dgm:pt modelId="{9A36DBF9-7DF9-47C5-A7BD-B3E9200B71DA}">
      <dgm:prSet phldrT="[Text]" phldr="0"/>
      <dgm:spPr/>
      <dgm:t>
        <a:bodyPr/>
        <a:lstStyle/>
        <a:p>
          <a:r>
            <a:rPr lang="de-DE" dirty="0">
              <a:latin typeface="Calibri Light" panose="020F0302020204030204"/>
            </a:rPr>
            <a:t>Planung</a:t>
          </a:r>
          <a:endParaRPr lang="de-DE" dirty="0"/>
        </a:p>
      </dgm:t>
    </dgm:pt>
    <dgm:pt modelId="{F4CB6B61-8B81-4AAC-BB81-82E6E428BC5C}" type="parTrans" cxnId="{0CA84868-A255-4322-AD32-4E85A928241D}">
      <dgm:prSet/>
      <dgm:spPr/>
      <dgm:t>
        <a:bodyPr/>
        <a:lstStyle/>
        <a:p>
          <a:endParaRPr lang="de-DE"/>
        </a:p>
      </dgm:t>
    </dgm:pt>
    <dgm:pt modelId="{ED560D96-98D5-4934-A48C-201CE9504ED4}" type="sibTrans" cxnId="{0CA84868-A255-4322-AD32-4E85A928241D}">
      <dgm:prSet/>
      <dgm:spPr/>
      <dgm:t>
        <a:bodyPr/>
        <a:lstStyle/>
        <a:p>
          <a:endParaRPr lang="de-DE"/>
        </a:p>
      </dgm:t>
    </dgm:pt>
    <dgm:pt modelId="{E654E68B-C9AD-4E48-B426-88EA270CBEC3}">
      <dgm:prSet phldrT="[Text]" phldr="0"/>
      <dgm:spPr/>
      <dgm:t>
        <a:bodyPr/>
        <a:lstStyle/>
        <a:p>
          <a:r>
            <a:rPr lang="de-DE" dirty="0">
              <a:latin typeface="Calibri Light" panose="020F0302020204030204"/>
            </a:rPr>
            <a:t>Analyse</a:t>
          </a:r>
          <a:endParaRPr lang="de-DE" dirty="0"/>
        </a:p>
      </dgm:t>
    </dgm:pt>
    <dgm:pt modelId="{8CD237E6-808A-46D8-80F2-F69C7FAA1936}" type="parTrans" cxnId="{39AC75D4-3C4E-4D11-91C1-36AAFA7D5BD0}">
      <dgm:prSet/>
      <dgm:spPr/>
      <dgm:t>
        <a:bodyPr/>
        <a:lstStyle/>
        <a:p>
          <a:endParaRPr lang="de-DE"/>
        </a:p>
      </dgm:t>
    </dgm:pt>
    <dgm:pt modelId="{452DD0B1-8AC8-467F-BB12-C84B785E5B63}" type="sibTrans" cxnId="{39AC75D4-3C4E-4D11-91C1-36AAFA7D5BD0}">
      <dgm:prSet/>
      <dgm:spPr/>
      <dgm:t>
        <a:bodyPr/>
        <a:lstStyle/>
        <a:p>
          <a:endParaRPr lang="de-DE"/>
        </a:p>
      </dgm:t>
    </dgm:pt>
    <dgm:pt modelId="{7BBBAC5C-B08A-42FC-934D-ADFD9C98A63D}">
      <dgm:prSet phldrT="[Text]" phldr="0"/>
      <dgm:spPr/>
      <dgm:t>
        <a:bodyPr/>
        <a:lstStyle/>
        <a:p>
          <a:r>
            <a:rPr lang="de-DE">
              <a:latin typeface="Calibri Light" panose="020F0302020204030204"/>
            </a:rPr>
            <a:t>Entwicklung</a:t>
          </a:r>
          <a:endParaRPr lang="de-DE"/>
        </a:p>
      </dgm:t>
    </dgm:pt>
    <dgm:pt modelId="{9F95FDCA-4C54-4691-84D6-5142698B32E7}" type="parTrans" cxnId="{521A81B9-F074-45EE-B6F5-787D7F877F55}">
      <dgm:prSet/>
      <dgm:spPr/>
      <dgm:t>
        <a:bodyPr/>
        <a:lstStyle/>
        <a:p>
          <a:endParaRPr lang="de-DE"/>
        </a:p>
      </dgm:t>
    </dgm:pt>
    <dgm:pt modelId="{959C09A8-8B5B-4EAD-BC86-05968704524C}" type="sibTrans" cxnId="{521A81B9-F074-45EE-B6F5-787D7F877F55}">
      <dgm:prSet/>
      <dgm:spPr/>
      <dgm:t>
        <a:bodyPr/>
        <a:lstStyle/>
        <a:p>
          <a:endParaRPr lang="de-DE"/>
        </a:p>
      </dgm:t>
    </dgm:pt>
    <dgm:pt modelId="{C892E26F-4705-4340-8ACE-9AC89F9D2457}">
      <dgm:prSet phldrT="[Text]" phldr="0"/>
      <dgm:spPr/>
      <dgm:t>
        <a:bodyPr/>
        <a:lstStyle/>
        <a:p>
          <a:r>
            <a:rPr lang="de-DE" dirty="0">
              <a:latin typeface="Calibri Light" panose="020F0302020204030204"/>
            </a:rPr>
            <a:t>Test</a:t>
          </a:r>
          <a:endParaRPr lang="de-DE" dirty="0"/>
        </a:p>
      </dgm:t>
    </dgm:pt>
    <dgm:pt modelId="{DB7922CD-1E6C-4680-BAAB-5460DE6A5431}" type="parTrans" cxnId="{5EC0CDC2-814E-48F9-8941-2A0E359CEBE9}">
      <dgm:prSet/>
      <dgm:spPr/>
      <dgm:t>
        <a:bodyPr/>
        <a:lstStyle/>
        <a:p>
          <a:endParaRPr lang="de-DE"/>
        </a:p>
      </dgm:t>
    </dgm:pt>
    <dgm:pt modelId="{05D99E8C-0317-4CC5-8DB7-906E8EA6E617}" type="sibTrans" cxnId="{5EC0CDC2-814E-48F9-8941-2A0E359CEBE9}">
      <dgm:prSet/>
      <dgm:spPr/>
      <dgm:t>
        <a:bodyPr/>
        <a:lstStyle/>
        <a:p>
          <a:endParaRPr lang="de-DE"/>
        </a:p>
      </dgm:t>
    </dgm:pt>
    <dgm:pt modelId="{5CC35804-B228-4041-AB2C-EFF35662560F}">
      <dgm:prSet phldrT="[Text]" phldr="0"/>
      <dgm:spPr/>
      <dgm:t>
        <a:bodyPr/>
        <a:lstStyle/>
        <a:p>
          <a:r>
            <a:rPr lang="de-DE" err="1">
              <a:latin typeface="Calibri Light" panose="020F0302020204030204"/>
            </a:rPr>
            <a:t>Deployment</a:t>
          </a:r>
          <a:endParaRPr lang="de-DE" err="1"/>
        </a:p>
      </dgm:t>
    </dgm:pt>
    <dgm:pt modelId="{16A3C41A-4689-4DA4-8249-A54AFBB49197}" type="parTrans" cxnId="{30641719-2408-42D2-A2E5-5FDA7751DD06}">
      <dgm:prSet/>
      <dgm:spPr/>
      <dgm:t>
        <a:bodyPr/>
        <a:lstStyle/>
        <a:p>
          <a:endParaRPr lang="de-DE"/>
        </a:p>
      </dgm:t>
    </dgm:pt>
    <dgm:pt modelId="{80B32CCB-602C-456D-B9D9-494FEA7BE176}" type="sibTrans" cxnId="{30641719-2408-42D2-A2E5-5FDA7751DD06}">
      <dgm:prSet/>
      <dgm:spPr/>
      <dgm:t>
        <a:bodyPr/>
        <a:lstStyle/>
        <a:p>
          <a:endParaRPr lang="de-DE"/>
        </a:p>
      </dgm:t>
    </dgm:pt>
    <dgm:pt modelId="{47629F45-A9BA-407D-B1A0-3E4190FA9413}">
      <dgm:prSet phldrT="[Text]" phldr="0"/>
      <dgm:spPr/>
      <dgm:t>
        <a:bodyPr/>
        <a:lstStyle/>
        <a:p>
          <a:r>
            <a:rPr lang="de-DE" dirty="0"/>
            <a:t>Design</a:t>
          </a:r>
        </a:p>
      </dgm:t>
    </dgm:pt>
    <dgm:pt modelId="{7F61F0BB-715F-49ED-938E-24A51ED032A8}" type="parTrans" cxnId="{F0E2ED66-878B-4AEB-9D88-44C5E3000A79}">
      <dgm:prSet/>
      <dgm:spPr/>
      <dgm:t>
        <a:bodyPr/>
        <a:lstStyle/>
        <a:p>
          <a:endParaRPr lang="de-DE"/>
        </a:p>
      </dgm:t>
    </dgm:pt>
    <dgm:pt modelId="{2AB0C29C-F1CC-44FC-A1FD-3672F9C01E70}" type="sibTrans" cxnId="{F0E2ED66-878B-4AEB-9D88-44C5E3000A79}">
      <dgm:prSet/>
      <dgm:spPr/>
      <dgm:t>
        <a:bodyPr/>
        <a:lstStyle/>
        <a:p>
          <a:endParaRPr lang="de-DE"/>
        </a:p>
      </dgm:t>
    </dgm:pt>
    <dgm:pt modelId="{42C60379-EF0B-4F2B-8B9A-33398C05F041}" type="pres">
      <dgm:prSet presAssocID="{8982D41D-51BD-4E0A-BA34-E8881BF1B2A3}" presName="cycle" presStyleCnt="0">
        <dgm:presLayoutVars>
          <dgm:dir/>
          <dgm:resizeHandles val="exact"/>
        </dgm:presLayoutVars>
      </dgm:prSet>
      <dgm:spPr/>
    </dgm:pt>
    <dgm:pt modelId="{0203BEE4-4C3E-4617-94D4-E18C24C4F109}" type="pres">
      <dgm:prSet presAssocID="{9A36DBF9-7DF9-47C5-A7BD-B3E9200B71DA}" presName="node" presStyleLbl="node1" presStyleIdx="0" presStyleCnt="6">
        <dgm:presLayoutVars>
          <dgm:bulletEnabled val="1"/>
        </dgm:presLayoutVars>
      </dgm:prSet>
      <dgm:spPr/>
    </dgm:pt>
    <dgm:pt modelId="{2941F702-1F3B-4635-8EEA-59A08EAC0C00}" type="pres">
      <dgm:prSet presAssocID="{ED560D96-98D5-4934-A48C-201CE9504ED4}" presName="sibTrans" presStyleLbl="sibTrans2D1" presStyleIdx="0" presStyleCnt="6"/>
      <dgm:spPr/>
    </dgm:pt>
    <dgm:pt modelId="{91916DBB-367E-4CA3-AC0E-80C72F67337F}" type="pres">
      <dgm:prSet presAssocID="{ED560D96-98D5-4934-A48C-201CE9504ED4}" presName="connectorText" presStyleLbl="sibTrans2D1" presStyleIdx="0" presStyleCnt="6"/>
      <dgm:spPr/>
    </dgm:pt>
    <dgm:pt modelId="{589AFA4A-5A5F-4EF2-86B2-791D5FCFDFFE}" type="pres">
      <dgm:prSet presAssocID="{47629F45-A9BA-407D-B1A0-3E4190FA9413}" presName="node" presStyleLbl="node1" presStyleIdx="1" presStyleCnt="6">
        <dgm:presLayoutVars>
          <dgm:bulletEnabled val="1"/>
        </dgm:presLayoutVars>
      </dgm:prSet>
      <dgm:spPr/>
    </dgm:pt>
    <dgm:pt modelId="{70157D36-3E65-41AF-9408-05C1170E1D77}" type="pres">
      <dgm:prSet presAssocID="{2AB0C29C-F1CC-44FC-A1FD-3672F9C01E70}" presName="sibTrans" presStyleLbl="sibTrans2D1" presStyleIdx="1" presStyleCnt="6"/>
      <dgm:spPr/>
    </dgm:pt>
    <dgm:pt modelId="{492F8E92-3AD2-4A1D-8DAE-C03D824D1A79}" type="pres">
      <dgm:prSet presAssocID="{2AB0C29C-F1CC-44FC-A1FD-3672F9C01E70}" presName="connectorText" presStyleLbl="sibTrans2D1" presStyleIdx="1" presStyleCnt="6"/>
      <dgm:spPr/>
    </dgm:pt>
    <dgm:pt modelId="{8C06146C-C5CE-41D7-95A7-0E9C1F174B3D}" type="pres">
      <dgm:prSet presAssocID="{E654E68B-C9AD-4E48-B426-88EA270CBEC3}" presName="node" presStyleLbl="node1" presStyleIdx="2" presStyleCnt="6">
        <dgm:presLayoutVars>
          <dgm:bulletEnabled val="1"/>
        </dgm:presLayoutVars>
      </dgm:prSet>
      <dgm:spPr/>
    </dgm:pt>
    <dgm:pt modelId="{DD3B1931-6F8F-4998-B1BF-189105A33A53}" type="pres">
      <dgm:prSet presAssocID="{452DD0B1-8AC8-467F-BB12-C84B785E5B63}" presName="sibTrans" presStyleLbl="sibTrans2D1" presStyleIdx="2" presStyleCnt="6"/>
      <dgm:spPr/>
    </dgm:pt>
    <dgm:pt modelId="{AF9CA848-25B5-4896-9E79-FAB3EEB9F1EC}" type="pres">
      <dgm:prSet presAssocID="{452DD0B1-8AC8-467F-BB12-C84B785E5B63}" presName="connectorText" presStyleLbl="sibTrans2D1" presStyleIdx="2" presStyleCnt="6"/>
      <dgm:spPr/>
    </dgm:pt>
    <dgm:pt modelId="{C1E30F77-1C39-4E8A-931C-FBEE307DE1A7}" type="pres">
      <dgm:prSet presAssocID="{7BBBAC5C-B08A-42FC-934D-ADFD9C98A63D}" presName="node" presStyleLbl="node1" presStyleIdx="3" presStyleCnt="6">
        <dgm:presLayoutVars>
          <dgm:bulletEnabled val="1"/>
        </dgm:presLayoutVars>
      </dgm:prSet>
      <dgm:spPr/>
    </dgm:pt>
    <dgm:pt modelId="{8FECF71C-EF2E-4B5E-924E-B3143BA08BF5}" type="pres">
      <dgm:prSet presAssocID="{959C09A8-8B5B-4EAD-BC86-05968704524C}" presName="sibTrans" presStyleLbl="sibTrans2D1" presStyleIdx="3" presStyleCnt="6"/>
      <dgm:spPr/>
    </dgm:pt>
    <dgm:pt modelId="{9383B3A2-3D8B-421D-AB62-1834B1F579A4}" type="pres">
      <dgm:prSet presAssocID="{959C09A8-8B5B-4EAD-BC86-05968704524C}" presName="connectorText" presStyleLbl="sibTrans2D1" presStyleIdx="3" presStyleCnt="6"/>
      <dgm:spPr/>
    </dgm:pt>
    <dgm:pt modelId="{DB57C5DA-407C-45EE-9904-C12A9E543010}" type="pres">
      <dgm:prSet presAssocID="{C892E26F-4705-4340-8ACE-9AC89F9D2457}" presName="node" presStyleLbl="node1" presStyleIdx="4" presStyleCnt="6">
        <dgm:presLayoutVars>
          <dgm:bulletEnabled val="1"/>
        </dgm:presLayoutVars>
      </dgm:prSet>
      <dgm:spPr/>
    </dgm:pt>
    <dgm:pt modelId="{2A84B6E0-3960-41F0-BE08-54367865B2BD}" type="pres">
      <dgm:prSet presAssocID="{05D99E8C-0317-4CC5-8DB7-906E8EA6E617}" presName="sibTrans" presStyleLbl="sibTrans2D1" presStyleIdx="4" presStyleCnt="6"/>
      <dgm:spPr/>
    </dgm:pt>
    <dgm:pt modelId="{E2DBFD56-511A-46FA-8841-F37C6385C2E1}" type="pres">
      <dgm:prSet presAssocID="{05D99E8C-0317-4CC5-8DB7-906E8EA6E617}" presName="connectorText" presStyleLbl="sibTrans2D1" presStyleIdx="4" presStyleCnt="6"/>
      <dgm:spPr/>
    </dgm:pt>
    <dgm:pt modelId="{C78BAAA5-0395-4BF8-937F-C406FCE52A09}" type="pres">
      <dgm:prSet presAssocID="{5CC35804-B228-4041-AB2C-EFF35662560F}" presName="node" presStyleLbl="node1" presStyleIdx="5" presStyleCnt="6">
        <dgm:presLayoutVars>
          <dgm:bulletEnabled val="1"/>
        </dgm:presLayoutVars>
      </dgm:prSet>
      <dgm:spPr/>
    </dgm:pt>
    <dgm:pt modelId="{ED03F79C-8752-4325-9727-49FE81FDD349}" type="pres">
      <dgm:prSet presAssocID="{80B32CCB-602C-456D-B9D9-494FEA7BE176}" presName="sibTrans" presStyleLbl="sibTrans2D1" presStyleIdx="5" presStyleCnt="6"/>
      <dgm:spPr/>
    </dgm:pt>
    <dgm:pt modelId="{EAE51E8F-1618-4988-8B25-64FE63379295}" type="pres">
      <dgm:prSet presAssocID="{80B32CCB-602C-456D-B9D9-494FEA7BE176}" presName="connectorText" presStyleLbl="sibTrans2D1" presStyleIdx="5" presStyleCnt="6"/>
      <dgm:spPr/>
    </dgm:pt>
  </dgm:ptLst>
  <dgm:cxnLst>
    <dgm:cxn modelId="{C274D315-AD93-48A2-8D55-560FA4F1F47F}" type="presOf" srcId="{452DD0B1-8AC8-467F-BB12-C84B785E5B63}" destId="{AF9CA848-25B5-4896-9E79-FAB3EEB9F1EC}" srcOrd="1" destOrd="0" presId="urn:microsoft.com/office/officeart/2005/8/layout/cycle2"/>
    <dgm:cxn modelId="{30641719-2408-42D2-A2E5-5FDA7751DD06}" srcId="{8982D41D-51BD-4E0A-BA34-E8881BF1B2A3}" destId="{5CC35804-B228-4041-AB2C-EFF35662560F}" srcOrd="5" destOrd="0" parTransId="{16A3C41A-4689-4DA4-8249-A54AFBB49197}" sibTransId="{80B32CCB-602C-456D-B9D9-494FEA7BE176}"/>
    <dgm:cxn modelId="{45E7F01D-F54B-4F85-898B-C6B274A19D57}" type="presOf" srcId="{5CC35804-B228-4041-AB2C-EFF35662560F}" destId="{C78BAAA5-0395-4BF8-937F-C406FCE52A09}" srcOrd="0" destOrd="0" presId="urn:microsoft.com/office/officeart/2005/8/layout/cycle2"/>
    <dgm:cxn modelId="{097A291E-2DD2-4BBF-A734-460E67E401DE}" type="presOf" srcId="{05D99E8C-0317-4CC5-8DB7-906E8EA6E617}" destId="{2A84B6E0-3960-41F0-BE08-54367865B2BD}" srcOrd="0" destOrd="0" presId="urn:microsoft.com/office/officeart/2005/8/layout/cycle2"/>
    <dgm:cxn modelId="{DDED4824-B7A4-428D-B431-552B9D0A2D87}" type="presOf" srcId="{C892E26F-4705-4340-8ACE-9AC89F9D2457}" destId="{DB57C5DA-407C-45EE-9904-C12A9E543010}" srcOrd="0" destOrd="0" presId="urn:microsoft.com/office/officeart/2005/8/layout/cycle2"/>
    <dgm:cxn modelId="{CB728025-D0A8-4FA9-9B51-640F2D518F36}" type="presOf" srcId="{2AB0C29C-F1CC-44FC-A1FD-3672F9C01E70}" destId="{492F8E92-3AD2-4A1D-8DAE-C03D824D1A79}" srcOrd="1" destOrd="0" presId="urn:microsoft.com/office/officeart/2005/8/layout/cycle2"/>
    <dgm:cxn modelId="{3A41C529-FE47-4702-ACD7-3EC7C0D5017E}" type="presOf" srcId="{9A36DBF9-7DF9-47C5-A7BD-B3E9200B71DA}" destId="{0203BEE4-4C3E-4617-94D4-E18C24C4F109}" srcOrd="0" destOrd="0" presId="urn:microsoft.com/office/officeart/2005/8/layout/cycle2"/>
    <dgm:cxn modelId="{31309E2A-373C-491A-ABDC-786B47C41CC0}" type="presOf" srcId="{05D99E8C-0317-4CC5-8DB7-906E8EA6E617}" destId="{E2DBFD56-511A-46FA-8841-F37C6385C2E1}" srcOrd="1" destOrd="0" presId="urn:microsoft.com/office/officeart/2005/8/layout/cycle2"/>
    <dgm:cxn modelId="{18BD444E-E5AD-454E-8ACF-F8E7A18B92F4}" type="presOf" srcId="{47629F45-A9BA-407D-B1A0-3E4190FA9413}" destId="{589AFA4A-5A5F-4EF2-86B2-791D5FCFDFFE}" srcOrd="0" destOrd="0" presId="urn:microsoft.com/office/officeart/2005/8/layout/cycle2"/>
    <dgm:cxn modelId="{F0E2ED66-878B-4AEB-9D88-44C5E3000A79}" srcId="{8982D41D-51BD-4E0A-BA34-E8881BF1B2A3}" destId="{47629F45-A9BA-407D-B1A0-3E4190FA9413}" srcOrd="1" destOrd="0" parTransId="{7F61F0BB-715F-49ED-938E-24A51ED032A8}" sibTransId="{2AB0C29C-F1CC-44FC-A1FD-3672F9C01E70}"/>
    <dgm:cxn modelId="{A2C73267-991D-4C0A-8566-8E50A801D711}" type="presOf" srcId="{8982D41D-51BD-4E0A-BA34-E8881BF1B2A3}" destId="{42C60379-EF0B-4F2B-8B9A-33398C05F041}" srcOrd="0" destOrd="0" presId="urn:microsoft.com/office/officeart/2005/8/layout/cycle2"/>
    <dgm:cxn modelId="{0CA84868-A255-4322-AD32-4E85A928241D}" srcId="{8982D41D-51BD-4E0A-BA34-E8881BF1B2A3}" destId="{9A36DBF9-7DF9-47C5-A7BD-B3E9200B71DA}" srcOrd="0" destOrd="0" parTransId="{F4CB6B61-8B81-4AAC-BB81-82E6E428BC5C}" sibTransId="{ED560D96-98D5-4934-A48C-201CE9504ED4}"/>
    <dgm:cxn modelId="{BAE24C6C-CACF-4EE2-BA5D-B2B3392D9FAA}" type="presOf" srcId="{959C09A8-8B5B-4EAD-BC86-05968704524C}" destId="{9383B3A2-3D8B-421D-AB62-1834B1F579A4}" srcOrd="1" destOrd="0" presId="urn:microsoft.com/office/officeart/2005/8/layout/cycle2"/>
    <dgm:cxn modelId="{3343AC77-2AAD-4299-A2D7-A055780ED2F8}" type="presOf" srcId="{2AB0C29C-F1CC-44FC-A1FD-3672F9C01E70}" destId="{70157D36-3E65-41AF-9408-05C1170E1D77}" srcOrd="0" destOrd="0" presId="urn:microsoft.com/office/officeart/2005/8/layout/cycle2"/>
    <dgm:cxn modelId="{FC1D7299-3064-47E6-A131-BBE422CF286E}" type="presOf" srcId="{80B32CCB-602C-456D-B9D9-494FEA7BE176}" destId="{ED03F79C-8752-4325-9727-49FE81FDD349}" srcOrd="0" destOrd="0" presId="urn:microsoft.com/office/officeart/2005/8/layout/cycle2"/>
    <dgm:cxn modelId="{521A81B9-F074-45EE-B6F5-787D7F877F55}" srcId="{8982D41D-51BD-4E0A-BA34-E8881BF1B2A3}" destId="{7BBBAC5C-B08A-42FC-934D-ADFD9C98A63D}" srcOrd="3" destOrd="0" parTransId="{9F95FDCA-4C54-4691-84D6-5142698B32E7}" sibTransId="{959C09A8-8B5B-4EAD-BC86-05968704524C}"/>
    <dgm:cxn modelId="{5EC0CDC2-814E-48F9-8941-2A0E359CEBE9}" srcId="{8982D41D-51BD-4E0A-BA34-E8881BF1B2A3}" destId="{C892E26F-4705-4340-8ACE-9AC89F9D2457}" srcOrd="4" destOrd="0" parTransId="{DB7922CD-1E6C-4680-BAAB-5460DE6A5431}" sibTransId="{05D99E8C-0317-4CC5-8DB7-906E8EA6E617}"/>
    <dgm:cxn modelId="{117D00C7-E701-4646-82F5-43F7C1E64CD9}" type="presOf" srcId="{7BBBAC5C-B08A-42FC-934D-ADFD9C98A63D}" destId="{C1E30F77-1C39-4E8A-931C-FBEE307DE1A7}" srcOrd="0" destOrd="0" presId="urn:microsoft.com/office/officeart/2005/8/layout/cycle2"/>
    <dgm:cxn modelId="{39AC75D4-3C4E-4D11-91C1-36AAFA7D5BD0}" srcId="{8982D41D-51BD-4E0A-BA34-E8881BF1B2A3}" destId="{E654E68B-C9AD-4E48-B426-88EA270CBEC3}" srcOrd="2" destOrd="0" parTransId="{8CD237E6-808A-46D8-80F2-F69C7FAA1936}" sibTransId="{452DD0B1-8AC8-467F-BB12-C84B785E5B63}"/>
    <dgm:cxn modelId="{4F54FFD9-D900-4C1D-91FD-5576D29E71D9}" type="presOf" srcId="{ED560D96-98D5-4934-A48C-201CE9504ED4}" destId="{91916DBB-367E-4CA3-AC0E-80C72F67337F}" srcOrd="1" destOrd="0" presId="urn:microsoft.com/office/officeart/2005/8/layout/cycle2"/>
    <dgm:cxn modelId="{B96458DA-3BBF-4AA3-9D53-4ADCD12D0C56}" type="presOf" srcId="{ED560D96-98D5-4934-A48C-201CE9504ED4}" destId="{2941F702-1F3B-4635-8EEA-59A08EAC0C00}" srcOrd="0" destOrd="0" presId="urn:microsoft.com/office/officeart/2005/8/layout/cycle2"/>
    <dgm:cxn modelId="{EBB641E3-07DF-4888-8548-17EAD5EBC735}" type="presOf" srcId="{959C09A8-8B5B-4EAD-BC86-05968704524C}" destId="{8FECF71C-EF2E-4B5E-924E-B3143BA08BF5}" srcOrd="0" destOrd="0" presId="urn:microsoft.com/office/officeart/2005/8/layout/cycle2"/>
    <dgm:cxn modelId="{4A37C6E5-948D-4E49-B98A-DF5BCD5BD43B}" type="presOf" srcId="{452DD0B1-8AC8-467F-BB12-C84B785E5B63}" destId="{DD3B1931-6F8F-4998-B1BF-189105A33A53}" srcOrd="0" destOrd="0" presId="urn:microsoft.com/office/officeart/2005/8/layout/cycle2"/>
    <dgm:cxn modelId="{C65CA0EC-CAF0-4F05-988E-3D20E46DEA22}" type="presOf" srcId="{E654E68B-C9AD-4E48-B426-88EA270CBEC3}" destId="{8C06146C-C5CE-41D7-95A7-0E9C1F174B3D}" srcOrd="0" destOrd="0" presId="urn:microsoft.com/office/officeart/2005/8/layout/cycle2"/>
    <dgm:cxn modelId="{149864FD-7EC7-4737-B8D4-5BC2B7A1B155}" type="presOf" srcId="{80B32CCB-602C-456D-B9D9-494FEA7BE176}" destId="{EAE51E8F-1618-4988-8B25-64FE63379295}" srcOrd="1" destOrd="0" presId="urn:microsoft.com/office/officeart/2005/8/layout/cycle2"/>
    <dgm:cxn modelId="{4C2B317A-105F-4E32-8FA3-BC8A3C9EDA9A}" type="presParOf" srcId="{42C60379-EF0B-4F2B-8B9A-33398C05F041}" destId="{0203BEE4-4C3E-4617-94D4-E18C24C4F109}" srcOrd="0" destOrd="0" presId="urn:microsoft.com/office/officeart/2005/8/layout/cycle2"/>
    <dgm:cxn modelId="{F9E0044A-B15D-4D6F-BCDB-865395204873}" type="presParOf" srcId="{42C60379-EF0B-4F2B-8B9A-33398C05F041}" destId="{2941F702-1F3B-4635-8EEA-59A08EAC0C00}" srcOrd="1" destOrd="0" presId="urn:microsoft.com/office/officeart/2005/8/layout/cycle2"/>
    <dgm:cxn modelId="{8F43E7D2-722B-41A8-A351-ACDC6366E7F7}" type="presParOf" srcId="{2941F702-1F3B-4635-8EEA-59A08EAC0C00}" destId="{91916DBB-367E-4CA3-AC0E-80C72F67337F}" srcOrd="0" destOrd="0" presId="urn:microsoft.com/office/officeart/2005/8/layout/cycle2"/>
    <dgm:cxn modelId="{981B7730-3406-4C1F-99A9-F3DB4C45333A}" type="presParOf" srcId="{42C60379-EF0B-4F2B-8B9A-33398C05F041}" destId="{589AFA4A-5A5F-4EF2-86B2-791D5FCFDFFE}" srcOrd="2" destOrd="0" presId="urn:microsoft.com/office/officeart/2005/8/layout/cycle2"/>
    <dgm:cxn modelId="{961058DB-4DFB-48B0-928F-F04A2133BDD8}" type="presParOf" srcId="{42C60379-EF0B-4F2B-8B9A-33398C05F041}" destId="{70157D36-3E65-41AF-9408-05C1170E1D77}" srcOrd="3" destOrd="0" presId="urn:microsoft.com/office/officeart/2005/8/layout/cycle2"/>
    <dgm:cxn modelId="{5ECD7C6A-52E8-4349-9F26-1364D2EE6451}" type="presParOf" srcId="{70157D36-3E65-41AF-9408-05C1170E1D77}" destId="{492F8E92-3AD2-4A1D-8DAE-C03D824D1A79}" srcOrd="0" destOrd="0" presId="urn:microsoft.com/office/officeart/2005/8/layout/cycle2"/>
    <dgm:cxn modelId="{94D63C6A-A033-4E66-89FE-4488A371ED40}" type="presParOf" srcId="{42C60379-EF0B-4F2B-8B9A-33398C05F041}" destId="{8C06146C-C5CE-41D7-95A7-0E9C1F174B3D}" srcOrd="4" destOrd="0" presId="urn:microsoft.com/office/officeart/2005/8/layout/cycle2"/>
    <dgm:cxn modelId="{E6FDA844-BB2C-4448-8780-DF8F1E6A6F6F}" type="presParOf" srcId="{42C60379-EF0B-4F2B-8B9A-33398C05F041}" destId="{DD3B1931-6F8F-4998-B1BF-189105A33A53}" srcOrd="5" destOrd="0" presId="urn:microsoft.com/office/officeart/2005/8/layout/cycle2"/>
    <dgm:cxn modelId="{8B5B2FFA-D543-4428-8410-B7E0494C069E}" type="presParOf" srcId="{DD3B1931-6F8F-4998-B1BF-189105A33A53}" destId="{AF9CA848-25B5-4896-9E79-FAB3EEB9F1EC}" srcOrd="0" destOrd="0" presId="urn:microsoft.com/office/officeart/2005/8/layout/cycle2"/>
    <dgm:cxn modelId="{9E4AA9D0-C2DC-4CE3-B416-1ACEE6214BCC}" type="presParOf" srcId="{42C60379-EF0B-4F2B-8B9A-33398C05F041}" destId="{C1E30F77-1C39-4E8A-931C-FBEE307DE1A7}" srcOrd="6" destOrd="0" presId="urn:microsoft.com/office/officeart/2005/8/layout/cycle2"/>
    <dgm:cxn modelId="{F783475E-689D-4E44-9349-D3030C0704C8}" type="presParOf" srcId="{42C60379-EF0B-4F2B-8B9A-33398C05F041}" destId="{8FECF71C-EF2E-4B5E-924E-B3143BA08BF5}" srcOrd="7" destOrd="0" presId="urn:microsoft.com/office/officeart/2005/8/layout/cycle2"/>
    <dgm:cxn modelId="{66E99A51-30E3-48E5-A711-C45DD4B2724B}" type="presParOf" srcId="{8FECF71C-EF2E-4B5E-924E-B3143BA08BF5}" destId="{9383B3A2-3D8B-421D-AB62-1834B1F579A4}" srcOrd="0" destOrd="0" presId="urn:microsoft.com/office/officeart/2005/8/layout/cycle2"/>
    <dgm:cxn modelId="{8D11214F-8EF0-4F60-B5F1-A9463119EA13}" type="presParOf" srcId="{42C60379-EF0B-4F2B-8B9A-33398C05F041}" destId="{DB57C5DA-407C-45EE-9904-C12A9E543010}" srcOrd="8" destOrd="0" presId="urn:microsoft.com/office/officeart/2005/8/layout/cycle2"/>
    <dgm:cxn modelId="{007BCBA3-2921-4832-B841-C0A2B0506C4B}" type="presParOf" srcId="{42C60379-EF0B-4F2B-8B9A-33398C05F041}" destId="{2A84B6E0-3960-41F0-BE08-54367865B2BD}" srcOrd="9" destOrd="0" presId="urn:microsoft.com/office/officeart/2005/8/layout/cycle2"/>
    <dgm:cxn modelId="{DBB16127-E537-4971-A614-0A9AB2DA18A1}" type="presParOf" srcId="{2A84B6E0-3960-41F0-BE08-54367865B2BD}" destId="{E2DBFD56-511A-46FA-8841-F37C6385C2E1}" srcOrd="0" destOrd="0" presId="urn:microsoft.com/office/officeart/2005/8/layout/cycle2"/>
    <dgm:cxn modelId="{7BA6CA1B-8E2B-4ADA-97D6-00CADAB5DF2D}" type="presParOf" srcId="{42C60379-EF0B-4F2B-8B9A-33398C05F041}" destId="{C78BAAA5-0395-4BF8-937F-C406FCE52A09}" srcOrd="10" destOrd="0" presId="urn:microsoft.com/office/officeart/2005/8/layout/cycle2"/>
    <dgm:cxn modelId="{4B11C7CD-1FA4-4FBF-AE39-12F0A5B90B21}" type="presParOf" srcId="{42C60379-EF0B-4F2B-8B9A-33398C05F041}" destId="{ED03F79C-8752-4325-9727-49FE81FDD349}" srcOrd="11" destOrd="0" presId="urn:microsoft.com/office/officeart/2005/8/layout/cycle2"/>
    <dgm:cxn modelId="{174A405D-EDD3-4991-952C-C6B255ABB684}" type="presParOf" srcId="{ED03F79C-8752-4325-9727-49FE81FDD349}" destId="{EAE51E8F-1618-4988-8B25-64FE6337929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8FAC4-873F-4BA9-9C15-EEBFCFBF6D0A}">
      <dsp:nvSpPr>
        <dsp:cNvPr id="0" name=""/>
        <dsp:cNvSpPr/>
      </dsp:nvSpPr>
      <dsp:spPr>
        <a:xfrm>
          <a:off x="1196" y="2093116"/>
          <a:ext cx="1960523" cy="784209"/>
        </a:xfrm>
        <a:prstGeom prst="homePlate">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de-DE" sz="1700" kern="1200" dirty="0"/>
            <a:t>Planung</a:t>
          </a:r>
        </a:p>
      </dsp:txBody>
      <dsp:txXfrm>
        <a:off x="1196" y="2093116"/>
        <a:ext cx="1764471" cy="784209"/>
      </dsp:txXfrm>
    </dsp:sp>
    <dsp:sp modelId="{2D6FEED2-D09C-4AF1-A295-07EE24EFE53E}">
      <dsp:nvSpPr>
        <dsp:cNvPr id="0" name=""/>
        <dsp:cNvSpPr/>
      </dsp:nvSpPr>
      <dsp:spPr>
        <a:xfrm>
          <a:off x="1569615" y="2093116"/>
          <a:ext cx="1960523" cy="784209"/>
        </a:xfrm>
        <a:prstGeom prst="chevron">
          <a:avLst/>
        </a:prstGeom>
        <a:solidFill>
          <a:schemeClr val="accent4">
            <a:hueOff val="-305671"/>
            <a:satOff val="-2049"/>
            <a:lumOff val="-211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de-DE" sz="1700" kern="1200" dirty="0">
              <a:latin typeface="Calibri Light" panose="020F0302020204030204"/>
            </a:rPr>
            <a:t>Analyse</a:t>
          </a:r>
          <a:endParaRPr lang="de-DE" sz="1700" kern="1200" dirty="0"/>
        </a:p>
      </dsp:txBody>
      <dsp:txXfrm>
        <a:off x="1961720" y="2093116"/>
        <a:ext cx="1176314" cy="784209"/>
      </dsp:txXfrm>
    </dsp:sp>
    <dsp:sp modelId="{9995D5E1-10B2-4FD4-9924-904458BD0B7A}">
      <dsp:nvSpPr>
        <dsp:cNvPr id="0" name=""/>
        <dsp:cNvSpPr/>
      </dsp:nvSpPr>
      <dsp:spPr>
        <a:xfrm>
          <a:off x="3138034" y="2093116"/>
          <a:ext cx="1960523" cy="784209"/>
        </a:xfrm>
        <a:prstGeom prst="chevron">
          <a:avLst/>
        </a:prstGeom>
        <a:solidFill>
          <a:schemeClr val="accent4">
            <a:hueOff val="-611342"/>
            <a:satOff val="-4098"/>
            <a:lumOff val="-423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de-DE" sz="1700" kern="1200">
              <a:latin typeface="Calibri Light" panose="020F0302020204030204"/>
            </a:rPr>
            <a:t>Design</a:t>
          </a:r>
          <a:endParaRPr lang="de-DE" sz="1700" kern="1200"/>
        </a:p>
      </dsp:txBody>
      <dsp:txXfrm>
        <a:off x="3530139" y="2093116"/>
        <a:ext cx="1176314" cy="784209"/>
      </dsp:txXfrm>
    </dsp:sp>
    <dsp:sp modelId="{BF464059-81CA-463D-9955-508C541D4FB1}">
      <dsp:nvSpPr>
        <dsp:cNvPr id="0" name=""/>
        <dsp:cNvSpPr/>
      </dsp:nvSpPr>
      <dsp:spPr>
        <a:xfrm>
          <a:off x="4706453" y="2093116"/>
          <a:ext cx="1960523" cy="784209"/>
        </a:xfrm>
        <a:prstGeom prst="chevron">
          <a:avLst/>
        </a:prstGeom>
        <a:solidFill>
          <a:schemeClr val="accent4">
            <a:hueOff val="-917013"/>
            <a:satOff val="-6147"/>
            <a:lumOff val="-635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de-DE" sz="1700" kern="1200">
              <a:latin typeface="Calibri Light" panose="020F0302020204030204"/>
            </a:rPr>
            <a:t>Entwicklung</a:t>
          </a:r>
          <a:endParaRPr lang="de-DE" sz="1700" kern="1200"/>
        </a:p>
      </dsp:txBody>
      <dsp:txXfrm>
        <a:off x="5098558" y="2093116"/>
        <a:ext cx="1176314" cy="784209"/>
      </dsp:txXfrm>
    </dsp:sp>
    <dsp:sp modelId="{51D21D88-191C-4167-8814-63371310A303}">
      <dsp:nvSpPr>
        <dsp:cNvPr id="0" name=""/>
        <dsp:cNvSpPr/>
      </dsp:nvSpPr>
      <dsp:spPr>
        <a:xfrm>
          <a:off x="6274871" y="2093116"/>
          <a:ext cx="1960523" cy="784209"/>
        </a:xfrm>
        <a:prstGeom prst="chevron">
          <a:avLst/>
        </a:prstGeom>
        <a:solidFill>
          <a:schemeClr val="accent4">
            <a:hueOff val="-1222684"/>
            <a:satOff val="-8196"/>
            <a:lumOff val="-847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de-DE" sz="1700" kern="1200">
              <a:latin typeface="Calibri Light" panose="020F0302020204030204"/>
            </a:rPr>
            <a:t>Test</a:t>
          </a:r>
        </a:p>
      </dsp:txBody>
      <dsp:txXfrm>
        <a:off x="6666976" y="2093116"/>
        <a:ext cx="1176314" cy="784209"/>
      </dsp:txXfrm>
    </dsp:sp>
    <dsp:sp modelId="{243D0BB7-8660-4B67-B0C6-32A6522C4AFF}">
      <dsp:nvSpPr>
        <dsp:cNvPr id="0" name=""/>
        <dsp:cNvSpPr/>
      </dsp:nvSpPr>
      <dsp:spPr>
        <a:xfrm>
          <a:off x="7843290" y="2093116"/>
          <a:ext cx="1960523" cy="784209"/>
        </a:xfrm>
        <a:prstGeom prst="chevron">
          <a:avLst/>
        </a:prstGeom>
        <a:solidFill>
          <a:schemeClr val="accent4">
            <a:hueOff val="-1528355"/>
            <a:satOff val="-10245"/>
            <a:lumOff val="-1058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de-DE" sz="1700" kern="1200">
              <a:latin typeface="Calibri Light" panose="020F0302020204030204"/>
            </a:rPr>
            <a:t>Deployment</a:t>
          </a:r>
        </a:p>
      </dsp:txBody>
      <dsp:txXfrm>
        <a:off x="8235395" y="2093116"/>
        <a:ext cx="1176314" cy="7842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3BEE4-4C3E-4617-94D4-E18C24C4F109}">
      <dsp:nvSpPr>
        <dsp:cNvPr id="0" name=""/>
        <dsp:cNvSpPr/>
      </dsp:nvSpPr>
      <dsp:spPr>
        <a:xfrm>
          <a:off x="1829469" y="934"/>
          <a:ext cx="913060" cy="913060"/>
        </a:xfrm>
        <a:prstGeom prst="ellips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de-DE" sz="900" kern="1200" dirty="0">
              <a:latin typeface="Calibri Light" panose="020F0302020204030204"/>
            </a:rPr>
            <a:t>Planung</a:t>
          </a:r>
          <a:endParaRPr lang="de-DE" sz="900" kern="1200" dirty="0"/>
        </a:p>
      </dsp:txBody>
      <dsp:txXfrm>
        <a:off x="1963184" y="134649"/>
        <a:ext cx="645630" cy="645630"/>
      </dsp:txXfrm>
    </dsp:sp>
    <dsp:sp modelId="{2941F702-1F3B-4635-8EEA-59A08EAC0C00}">
      <dsp:nvSpPr>
        <dsp:cNvPr id="0" name=""/>
        <dsp:cNvSpPr/>
      </dsp:nvSpPr>
      <dsp:spPr>
        <a:xfrm rot="1800000">
          <a:off x="2752409" y="642782"/>
          <a:ext cx="242885" cy="308157"/>
        </a:xfrm>
        <a:prstGeom prst="rightArrow">
          <a:avLst>
            <a:gd name="adj1" fmla="val 60000"/>
            <a:gd name="adj2" fmla="val 5000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de-DE" sz="800" kern="1200"/>
        </a:p>
      </dsp:txBody>
      <dsp:txXfrm>
        <a:off x="2757290" y="686197"/>
        <a:ext cx="170020" cy="184895"/>
      </dsp:txXfrm>
    </dsp:sp>
    <dsp:sp modelId="{589AFA4A-5A5F-4EF2-86B2-791D5FCFDFFE}">
      <dsp:nvSpPr>
        <dsp:cNvPr id="0" name=""/>
        <dsp:cNvSpPr/>
      </dsp:nvSpPr>
      <dsp:spPr>
        <a:xfrm>
          <a:off x="3017080" y="686602"/>
          <a:ext cx="913060" cy="913060"/>
        </a:xfrm>
        <a:prstGeom prst="ellipse">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de-DE" sz="900" kern="1200" dirty="0"/>
            <a:t>Design</a:t>
          </a:r>
        </a:p>
      </dsp:txBody>
      <dsp:txXfrm>
        <a:off x="3150795" y="820317"/>
        <a:ext cx="645630" cy="645630"/>
      </dsp:txXfrm>
    </dsp:sp>
    <dsp:sp modelId="{70157D36-3E65-41AF-9408-05C1170E1D77}">
      <dsp:nvSpPr>
        <dsp:cNvPr id="0" name=""/>
        <dsp:cNvSpPr/>
      </dsp:nvSpPr>
      <dsp:spPr>
        <a:xfrm rot="5400000">
          <a:off x="3352168" y="1667846"/>
          <a:ext cx="242885" cy="308157"/>
        </a:xfrm>
        <a:prstGeom prst="rightArrow">
          <a:avLst>
            <a:gd name="adj1" fmla="val 60000"/>
            <a:gd name="adj2" fmla="val 50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de-DE" sz="800" kern="1200"/>
        </a:p>
      </dsp:txBody>
      <dsp:txXfrm>
        <a:off x="3388601" y="1693045"/>
        <a:ext cx="170020" cy="184895"/>
      </dsp:txXfrm>
    </dsp:sp>
    <dsp:sp modelId="{8C06146C-C5CE-41D7-95A7-0E9C1F174B3D}">
      <dsp:nvSpPr>
        <dsp:cNvPr id="0" name=""/>
        <dsp:cNvSpPr/>
      </dsp:nvSpPr>
      <dsp:spPr>
        <a:xfrm>
          <a:off x="3017080" y="2057937"/>
          <a:ext cx="913060" cy="913060"/>
        </a:xfrm>
        <a:prstGeom prst="ellipse">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de-DE" sz="900" kern="1200" dirty="0">
              <a:latin typeface="Calibri Light" panose="020F0302020204030204"/>
            </a:rPr>
            <a:t>Analyse</a:t>
          </a:r>
          <a:endParaRPr lang="de-DE" sz="900" kern="1200" dirty="0"/>
        </a:p>
      </dsp:txBody>
      <dsp:txXfrm>
        <a:off x="3150795" y="2191652"/>
        <a:ext cx="645630" cy="645630"/>
      </dsp:txXfrm>
    </dsp:sp>
    <dsp:sp modelId="{DD3B1931-6F8F-4998-B1BF-189105A33A53}">
      <dsp:nvSpPr>
        <dsp:cNvPr id="0" name=""/>
        <dsp:cNvSpPr/>
      </dsp:nvSpPr>
      <dsp:spPr>
        <a:xfrm rot="9000000">
          <a:off x="2764315" y="2699785"/>
          <a:ext cx="242885" cy="308157"/>
        </a:xfrm>
        <a:prstGeom prst="rightArrow">
          <a:avLst>
            <a:gd name="adj1" fmla="val 60000"/>
            <a:gd name="adj2" fmla="val 5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de-DE" sz="800" kern="1200"/>
        </a:p>
      </dsp:txBody>
      <dsp:txXfrm rot="10800000">
        <a:off x="2832299" y="2743200"/>
        <a:ext cx="170020" cy="184895"/>
      </dsp:txXfrm>
    </dsp:sp>
    <dsp:sp modelId="{C1E30F77-1C39-4E8A-931C-FBEE307DE1A7}">
      <dsp:nvSpPr>
        <dsp:cNvPr id="0" name=""/>
        <dsp:cNvSpPr/>
      </dsp:nvSpPr>
      <dsp:spPr>
        <a:xfrm>
          <a:off x="1829469" y="2743604"/>
          <a:ext cx="913060" cy="913060"/>
        </a:xfrm>
        <a:prstGeom prst="ellips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de-DE" sz="900" kern="1200">
              <a:latin typeface="Calibri Light" panose="020F0302020204030204"/>
            </a:rPr>
            <a:t>Entwicklung</a:t>
          </a:r>
          <a:endParaRPr lang="de-DE" sz="900" kern="1200"/>
        </a:p>
      </dsp:txBody>
      <dsp:txXfrm>
        <a:off x="1963184" y="2877319"/>
        <a:ext cx="645630" cy="645630"/>
      </dsp:txXfrm>
    </dsp:sp>
    <dsp:sp modelId="{8FECF71C-EF2E-4B5E-924E-B3143BA08BF5}">
      <dsp:nvSpPr>
        <dsp:cNvPr id="0" name=""/>
        <dsp:cNvSpPr/>
      </dsp:nvSpPr>
      <dsp:spPr>
        <a:xfrm rot="12600000">
          <a:off x="1576704" y="2706659"/>
          <a:ext cx="242885" cy="308157"/>
        </a:xfrm>
        <a:prstGeom prst="rightArrow">
          <a:avLst>
            <a:gd name="adj1" fmla="val 60000"/>
            <a:gd name="adj2" fmla="val 5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de-DE" sz="800" kern="1200"/>
        </a:p>
      </dsp:txBody>
      <dsp:txXfrm rot="10800000">
        <a:off x="1644688" y="2786506"/>
        <a:ext cx="170020" cy="184895"/>
      </dsp:txXfrm>
    </dsp:sp>
    <dsp:sp modelId="{DB57C5DA-407C-45EE-9904-C12A9E543010}">
      <dsp:nvSpPr>
        <dsp:cNvPr id="0" name=""/>
        <dsp:cNvSpPr/>
      </dsp:nvSpPr>
      <dsp:spPr>
        <a:xfrm>
          <a:off x="641858" y="2057937"/>
          <a:ext cx="913060" cy="913060"/>
        </a:xfrm>
        <a:prstGeom prst="ellipse">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de-DE" sz="900" kern="1200" dirty="0">
              <a:latin typeface="Calibri Light" panose="020F0302020204030204"/>
            </a:rPr>
            <a:t>Test</a:t>
          </a:r>
          <a:endParaRPr lang="de-DE" sz="900" kern="1200" dirty="0"/>
        </a:p>
      </dsp:txBody>
      <dsp:txXfrm>
        <a:off x="775573" y="2191652"/>
        <a:ext cx="645630" cy="645630"/>
      </dsp:txXfrm>
    </dsp:sp>
    <dsp:sp modelId="{2A84B6E0-3960-41F0-BE08-54367865B2BD}">
      <dsp:nvSpPr>
        <dsp:cNvPr id="0" name=""/>
        <dsp:cNvSpPr/>
      </dsp:nvSpPr>
      <dsp:spPr>
        <a:xfrm rot="16200000">
          <a:off x="976946" y="1681595"/>
          <a:ext cx="242885" cy="308157"/>
        </a:xfrm>
        <a:prstGeom prst="rightArrow">
          <a:avLst>
            <a:gd name="adj1" fmla="val 60000"/>
            <a:gd name="adj2" fmla="val 50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de-DE" sz="800" kern="1200"/>
        </a:p>
      </dsp:txBody>
      <dsp:txXfrm>
        <a:off x="1013379" y="1779659"/>
        <a:ext cx="170020" cy="184895"/>
      </dsp:txXfrm>
    </dsp:sp>
    <dsp:sp modelId="{C78BAAA5-0395-4BF8-937F-C406FCE52A09}">
      <dsp:nvSpPr>
        <dsp:cNvPr id="0" name=""/>
        <dsp:cNvSpPr/>
      </dsp:nvSpPr>
      <dsp:spPr>
        <a:xfrm>
          <a:off x="641858" y="686602"/>
          <a:ext cx="913060" cy="913060"/>
        </a:xfrm>
        <a:prstGeom prst="ellips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de-DE" sz="900" kern="1200" err="1">
              <a:latin typeface="Calibri Light" panose="020F0302020204030204"/>
            </a:rPr>
            <a:t>Deployment</a:t>
          </a:r>
          <a:endParaRPr lang="de-DE" sz="900" kern="1200" err="1"/>
        </a:p>
      </dsp:txBody>
      <dsp:txXfrm>
        <a:off x="775573" y="820317"/>
        <a:ext cx="645630" cy="645630"/>
      </dsp:txXfrm>
    </dsp:sp>
    <dsp:sp modelId="{ED03F79C-8752-4325-9727-49FE81FDD349}">
      <dsp:nvSpPr>
        <dsp:cNvPr id="0" name=""/>
        <dsp:cNvSpPr/>
      </dsp:nvSpPr>
      <dsp:spPr>
        <a:xfrm rot="19800000">
          <a:off x="1564798" y="649656"/>
          <a:ext cx="242885" cy="308157"/>
        </a:xfrm>
        <a:prstGeom prst="rightArrow">
          <a:avLst>
            <a:gd name="adj1" fmla="val 60000"/>
            <a:gd name="adj2" fmla="val 5000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de-DE" sz="800" kern="1200"/>
        </a:p>
      </dsp:txBody>
      <dsp:txXfrm>
        <a:off x="1569679" y="729503"/>
        <a:ext cx="170020" cy="18489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EBC9DC4-1026-A448-A90F-CC004D9B97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5706A01E-CB66-FA45-973C-1E04CBEDED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CECD5E-BFAE-2D45-B7E9-D5E574B53C70}" type="datetimeFigureOut">
              <a:rPr lang="de-DE" smtClean="0"/>
              <a:t>19.08.22</a:t>
            </a:fld>
            <a:endParaRPr lang="de-DE"/>
          </a:p>
        </p:txBody>
      </p:sp>
      <p:sp>
        <p:nvSpPr>
          <p:cNvPr id="4" name="Fußzeilenplatzhalter 3">
            <a:extLst>
              <a:ext uri="{FF2B5EF4-FFF2-40B4-BE49-F238E27FC236}">
                <a16:creationId xmlns:a16="http://schemas.microsoft.com/office/drawing/2014/main" id="{16A8A91D-2886-454D-9816-08730B3A9F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6F108991-573F-BF49-9F9D-BFEE3D1A6D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DCAB8E-940D-5D49-B980-463A50654D1D}" type="slidenum">
              <a:rPr lang="de-DE" smtClean="0"/>
              <a:t>‹Nr.›</a:t>
            </a:fld>
            <a:endParaRPr lang="de-DE"/>
          </a:p>
        </p:txBody>
      </p:sp>
    </p:spTree>
    <p:extLst>
      <p:ext uri="{BB962C8B-B14F-4D97-AF65-F5344CB8AC3E}">
        <p14:creationId xmlns:p14="http://schemas.microsoft.com/office/powerpoint/2010/main" val="3517765155"/>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5T21:37:44.940"/>
    </inkml:context>
    <inkml:brush xml:id="br0">
      <inkml:brushProperty name="width" value="0.05" units="cm"/>
      <inkml:brushProperty name="height" value="0.05" units="cm"/>
    </inkml:brush>
  </inkml:definitions>
  <inkml:trace contextRef="#ctx0" brushRef="#br0">18203 16933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5T21:37:44.941"/>
    </inkml:context>
    <inkml:brush xml:id="br0">
      <inkml:brushProperty name="width" value="0.05" units="cm"/>
      <inkml:brushProperty name="height" value="0.05" units="cm"/>
    </inkml:brush>
  </inkml:definitions>
  <inkml:trace contextRef="#ctx0" brushRef="#br0">9965 17082 16383 0 0,'0'13'0'0'0,"4"39"0"0"0,10 58 0 0 0,8 33 0 0 0,-1 8 0 0 0,1-7 0 0 0,-4-25 0 0 0,-4-28 0 0 0,-5-25 0 0 0,-17-23 0 0 0,-25-20 0 0 0,-36-14 0 0 0,-33-12 0 0 0,-30-5 0 0 0,-13-3 0 0 0,0-2 0 0 0,11 0 0 0 0,21-2 0 0 0,25 2 0 0 0,18-2 0 0 0,22-2 0 0 0,35-7 0 0 0,69-21 0 0 0,72-20 0 0 0,57-12 0 0 0,46-11 0 0 0,22 2 0 0 0,2 10 0 0 0,-11 14 0 0 0,-25 14 0 0 0,-38 14 0 0 0,-40 14 0 0 0,-40 5 0 0 0,-33 6 0 0 0,-28-1 0 0 0,-42-2 0 0 0,-56-8 0 0 0,-53-10 0 0 0,-37-7 0 0 0,-11-8 0 0 0,-1-3 0 0 0,15-3 0 0 0,18 3 0 0 0,23 5 0 0 0,24 6 0 0 0,21 5 0 0 0,22 3 0 0 0,11 7 0 0 0,11 11 0 0 0,13 51 0 0 0,14 67 0 0 0,19 53 0 0 0,4 44 0 0 0,1 17 0 0 0,-7-7 0 0 0,-7-28 0 0 0,-13-35 0 0 0,-11-36 0 0 0,-6-33 0 0 0,-10-26 0 0 0,-6-22 0 0 0,-8-26 0 0 0,-3-36 0 0 0,0-52 0 0 0,7-48 0 0 0,7-36 0 0 0,16-16 0 0 0,14 9 0 0 0,9 21 0 0 0,6 31 0 0 0,3 32 0 0 0,-3 27 0 0 0,-1 22 0 0 0,4 24 0 0 0,2 30 0 0 0,5 39 0 0 0,-4 27 0 0 0,-2 26 0 0 0,-2 8 0 0 0,-1-4 0 0 0,0-15 0 0 0,-5-17 0 0 0,-1-21 0 0 0,5-21 0 0 0,2-21 0 0 0,6-22 0 0 0,2-19 0 0 0,-1-14 0 0 0,-6-5 0 0 0,-3 0 0 0 0,-5 4 0 0 0,-3 8 0 0 0,1 14 0 0 0,3 9 0 0 0,1 7 0 0 0,1 3 0 0 0,3 1 0 0 0,-5-4 0 0 0,0-2 0 0 0,-8 4 0 0 0,-11 11 0 0 0,-5 15 0 0 0,-2 13 0 0 0,-1 8 0 0 0,7 9 0 0 0,6-2 0 0 0,12 0 0 0 0,11-10 0 0 0,13-13 0 0 0,9-12 0 0 0,4-9 0 0 0,2-15 0 0 0,-1-24 0 0 0,-5-21 0 0 0,-12-19 0 0 0,-12-7 0 0 0,-15-3 0 0 0,-13 2 0 0 0,-17 11 0 0 0,-8 11 0 0 0,-5 15 0 0 0,-1 14 0 0 0,1 12 0 0 0,0 8 0 0 0,11 8 0 0 0,21 9 0 0 0,20 7 0 0 0,14 4 0 0 0,11 2 0 0 0,1-2 0 0 0,1-6 0 0 0,-2-5 0 0 0,-6-6 0 0 0,-5-2 0 0 0,-8-12 0 0 0,-9-8 0 0 0,-7-6 0 0 0,-6-8 0 0 0,-4-3 0 0 0,-1-1 0 0 0,11 19 0 0 0,18 38 0 0 0,11 37 0 0 0,14 21 0 0 0,0 10 0 0 0,-3-11 0 0 0,-12-15 0 0 0,-7-17 0 0 0,-9-23 0 0 0,-9-23 0 0 0,-7-17 0 0 0,-4-14 0 0 0,-7-7 0 0 0,-3-1 0 0 0,0 10 0 0 0,0 22 0 0 0,3 25 0 0 0,10 23 0 0 0,8 3 0 0 0,10-1 0 0 0,11-9 0 0 0,16-15 0 0 0,8-14 0 0 0,2-18 0 0 0,1-16 0 0 0,-7-7 0 0 0,-9-3 0 0 0,-6 6 0 0 0,-7 7 0 0 0,-1 9 0 0 0,4 10 0 0 0,5 11 0 0 0,3 13 0 0 0,3 7 0 0 0,11 9 0 0 0,4-3 0 0 0,0-6 0 0 0,-5-7 0 0 0,-5-12 0 0 0,-10-11 0 0 0,-14-14 0 0 0,-36-16 0 0 0,-69-16 0 0 0,-78-8 0 0 0,-74 2 0 0 0,-49 9 0 0 0,-21 14 0 0 0,-4 13 0 0 0,25 8 0 0 0,42 8 0 0 0,48 3 0 0 0,47 3 0 0 0,43 0 0 0 0,39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5T21:37:44.942"/>
    </inkml:context>
    <inkml:brush xml:id="br0">
      <inkml:brushProperty name="width" value="0.05" units="cm"/>
      <inkml:brushProperty name="height" value="0.05" units="cm"/>
    </inkml:brush>
  </inkml:definitions>
  <inkml:trace contextRef="#ctx0" brushRef="#br0">21378 16113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5T21:37:44.943"/>
    </inkml:context>
    <inkml:brush xml:id="br0">
      <inkml:brushProperty name="width" value="0.05" units="cm"/>
      <inkml:brushProperty name="height" value="0.05" units="cm"/>
    </inkml:brush>
  </inkml:definitions>
  <inkml:trace contextRef="#ctx0" brushRef="#br0">14155 14129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15T21:37:44.944"/>
    </inkml:context>
    <inkml:brush xml:id="br0">
      <inkml:brushProperty name="width" value="0.05" units="cm"/>
      <inkml:brushProperty name="height" value="0.05" units="cm"/>
    </inkml:brush>
  </inkml:definitions>
  <inkml:trace contextRef="#ctx0" brushRef="#br0">14314 14340 16383 0 0,'0'0'0'0'0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8-17T20:06:00.178"/>
    </inkml:context>
    <inkml:brush xml:id="br0">
      <inkml:brushProperty name="width" value="0.05292" units="cm"/>
      <inkml:brushProperty name="height" value="0.05292" units="cm"/>
    </inkml:brush>
  </inkml:definitions>
  <inkml:trace contextRef="#ctx0" brushRef="#br0">25188 16228 0,'-17'0'234,"17"17"-124,0 1-79,0 0-15,0-1-16,0 1 15,0 35 1,0-18 15,17-17-15,-17-1-1,0 1 17,0 0-1,0-1 16,0 1 0,18 0 0,-18-1-47,0 1 31,0 0-31,0-1 15,0 1 17,0-1-32,0 19 15,0-19 1,0 1 0,0 17-1,0 1 1,0-19 15,0 1-15,0 17-1,0-17 1,0-1 0,0 1-1,0 0 1,0-1 15,0 1 125,0 0-140,0-1 0,0 19-16,0 16 15,0-34 1,0 0-1,0-1 1,0 1 0</inkml:trace>
  <inkml:trace contextRef="#ctx0" brushRef="#br0" timeOffset="2691.22">25753 16316 0,'0'18'328,"0"-1"-312,0 1-1,0 0 1,0 17 0,0-18-1,0 1 1,0 0 0,0 17 15,0-17-16,0-1 1,0 1 15,0 0 1,0-1-17,0 1 1,17-18-1,-17 17 1,0 19 0,0-19-1,0 1 1,0 0-16,0-1 31,0 1 0,0 0-15,0-1 0,0 1-1,0 0 1,0 17 0,0-18-1,0 1 1,0 0-1,0-1 1,0 1 0,0 0-1,0-1 1,0 1 0,0 0-1,0-1 16,0 1-31,18-1 47,-18 1-31,0 0 0,0-1 15,0 1-16,0 0 1,0-1 15,18-17 1,-18 18-17,0 0 16,0-1 16</inkml:trace>
  <inkml:trace contextRef="#ctx0" brushRef="#br0" timeOffset="5860.37">25224 16722 0,'17'-18'562,"1"18"-546,0 0-1,-1 0 1,1 0 0,-1 0-1,1 0 1,0 0 0,-1 0-1,1 0 1,0 0-1,-1 0 1,1 0-16,0 0 16,-1 0 15,1 0-15,-1 0 30,1 0-14,0 0 15,-1 0-32,1 0 16,0 0 1,-1 0 15,1 0-16,0 0 16,-1 0 15,1 0-31,0 0 16,-1 0 16,1 0-16,-1 0 0,1 0 46</inkml:trace>
  <inkml:trace contextRef="#ctx0" brushRef="#br0" timeOffset="10954.18">26652 16351 0,'-17'0'171,"-1"0"-171,-17-17 16,0 17 0,-1 0-1,1 0 1,0 0 0,17 0 15,18-18-16,-18 18 1,-17 0 0,17 0-1,1 0 17,-1 0-32,1 0 15,-1 0 16,0 0 1,1 0-17,-1 0 1,0 0 0,1 0 15,-1 18-16,0-18 17,1 0-17,17 17 1,0 1-16,-18-18 16,18 18-1,-17-18 1,-1 0-1,18 17 1,0 1 0,0-1-1,0 1 1,0 0 0,0-1 15,0 1-16,0 0 1,0-1 0,0 1-1,0 0 1,18-1 0,-1-17-1,18 18 1,-17-1-1,0 1 17,-1-18-1,1 18-15,0-18-1,-1 0 16,1 0-15,0 0 0,-1 0-16,1 0 15,-1 0 17,1 0-17,-18-18 16,18 18-15,-1 0 15,19 0-15,-19 0 15,1 0-15,17 0-1,-17 0 1,0 0 0,-1 0-1,1 0 17,-1 0-1,1 0-16,0 0 1,17 0 0,-17 0-1,-1 0 1,1 0 0,-18 18-1,18-1 1,-1-17-1,-17 18 1,18 0 0,-1-18-1,-17 17 1,0 19 0,18-36-1,-18 17 1,0 1-1,0 0 1,0-1 0,18-17-1,-18 18 17,0-1 718,0 19-735,0-19 1,0 1-1,0 0 1,0-1-16,0 1 16,0 0-1,-18-1 17,18 18-17,-18-35 1,1 18 15,-1 0-15,18-1-1,-17 1 1,-1 0 0,18-1-1,-18 1 1,18 0-1,-17-18-15,-1 17 32,0-17-1,1 18-15,-1-18-1,18 17 1,-18-17-1,1 18 1,-1-18 0,1 0 15,-1 0 0,-17 18-15,17-18-16,0 0 15,1 0 17,-36 0-17,17-18 1,19 18 0,-1 0-1,1 0 16,-1 0 1,0 0-17,1 0 17,-1 0-32,0 0 31,1 0 0,-1 0 63</inkml:trace>
  <inkml:trace contextRef="#ctx0" brushRef="#br0" timeOffset="21022.02">27799 16351 0,'-18'0'94,"1"0"-63,-1 0-15,0 0-16,1 0 15,-1 0 1,0 0 0,1 0-1,-1 0 1,0 18-1,-17-18 1,18 0 0,-19 18-1,19-18 1,-1 0 0,0 0-1,1 0 1,-1 0-16,-17 17 31,17-17 0,1 18-15,-1-18 0,0 0-1,1 0 16,17 17-31,-18-17 16,0 18 0,1 0-1,17-1 1,-18 1 0,18 0-1,-18-1-15,1 1 31,17 0-15,0-1 0,0 18-1,0 1 1,0-19 0,0 36-1,0-17 1,17-1-1,1 0 1,0 0 0,-18-17-1,35 17 17,-17 1-1,-1-1-16,1 0 1,0-17 0,-18-1-1,0 1 1,17 0 0,18-1-1,-35 1 1,18 0-1,-18-1 1,18-17 0,-18 18-1,17-18 17,1 0 46,-18 18-63,18-18 1,-18 17 296,35 1-312,-17 17 16,-1-17-16,36 17 16,-35-17-1,17 17 1,-17-35 0,-1 18-1,19-18 16,-19 0-15,1 0 0,0 0 15,-1 0-31,1 0 16,-1 0-1,1 0 1,0 0-1,-1-18 1,1 0 0,17-17-1,-17 17 17,17-17-17,0-18 1,-35 36-1,0-19 1,0 19 0,0-1-1,0 0 1,0 1 0,0-1-1,-35-17 1,18 17-1,-19 1 17,19 17-17,-1-18 1,0 18 0,1 0-1,-1-18 1,0 18-1,1 0 32,17-17-47,-18 17 16,-35-18 0,-53 0-1,71 1 1,0 17-16,0-18 15,-18 18 1,35 0 0,0 0-1,1 0 17,-1 0-17,0 0 1,-34 0-1,34 0 1,-35 18 0,-18-18-1,54 17 1,-71 1 0,70-18-1,-35 0 1,0 18-1,36-1 17,-72-17-17,1 18 1,53-18 0,-53 18-1,-1 17 1,54-35-1,-35 17 1,-19 19 0,72-36-1,-36 17 1,18 1 0,-18-18-1,-53 35 1,-18-35-1,54 0 1,-54 0 0,71 0-1,-52 0 17,52-17-17,35 17 1,-17-18-1,17 18 251,0 0-250,-17-18-16,-18 1 15,-35-1 1,-35-35 0,70 53-1,-36-17 1,19-19-1,35 36 17,-18-17-17,35-1 1,-17 18-16,17-35 16,-17 35-1,17-18 1,1 0-1,-1 1 1,0-1 15,18 1-15,0-1 0,18 0-1,0 1 1,17-1-1,71 0 17,-71 18-17,-17 0-15,17 0 16,0 0 0,0 0 15,-17 0-16,17 0 1,-17 0 0,17 0-1,1 0 1,69 0 0,-34 0-1,-36 0 1,36 0-1,-36 0 1,-17 0-16,-1 0 16,1 0 15,35 0-15,0 0 15,-35 0-16,34 18 1,-16-18 0,-1 0-1,36 18 1,-36-18 0,18 0-16,-18 0 15,53 0 1,-35 0-1,35 0 1,-17-18 0,-36 0-1,-17 18 1,17 0 15,-17 0 219,17 0-219,18 0-31,0 0 16,0 0 0,-18 0-1,18 0-15,-35 0 16,34 0 0,-16 0-1,-1 0 1,36 0-1,-36 0 32,0-17-31,-17 17 0,-1-18 30,-17 0-30,18 18 0,0-17-1,-1-19 1,-17 19 0,0-1-1,18-52 1,-18 34 15,0-17-15,-53-35-1,0 53 1,-17-53 0,-19 35-1,72 35 1,-36-17-1,18 17 1,17 18 0,0 0-1,1 0 17,-1 0-17,0 0 1,1 0-1,-1 18 17,0-18-17,18 18 1,-17-1 0,17 1-1,-18-18 1,18 17-1,0 1 1,0 0 0,0-1-1,0 36 1,18 0 0,-1-17-1,1 34 1,0-35 15,-1 1-15,-17-1-1,0-17 1,0-1-16,18 1 16,0 35-16,-18-36 15,0 36 1,17 0 15,1-17-15,0 16-1,-18 19-15,17-36 16,-17 18 15,0 0-15,0-35-1,0 17 1,0-17 0,0-1-16,0 19 47,0-19-32,0 1-15,0-1 16,0 19-1,0-19 1,0 1 15,0 0 313,0-1-344,0 1 16,0 35-16,0 17 15,-17 1-15,17-18 16,-18 17 15,18-34-15,0 17-1,0 35-15,0-53 16,0 0 0,0 18 15,0-35-15,0 17-1,0-17 1,0 17-1,0-17 1,0-1 0,0 1 15,0 0-15,0-1-1,0 1 16,0 0 32</inkml:trace>
  <inkml:trace contextRef="#ctx0" brushRef="#br0" timeOffset="22911.14">26053 18009 0,'0'-17'203,"35"-1"-172,0 18-15,0 0-1,1 0-15,-1 0 16,-17 0 15,-1 0-15,1 0-1,0 0 17,-1 0 14</inkml:trace>
  <inkml:trace contextRef="#ctx0" brushRef="#br0" timeOffset="24668.65">27111 17974 0,'18'0'204,"-1"-18"-189,36 1 1,0 17-16,0-18 15,-18 18 1,18 0 0,-35 0-1,17 0 1,-17 0 0,-1 0-1,1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D2714-0206-3D4B-9767-028433E9A17A}" type="datetimeFigureOut">
              <a:rPr lang="de-DE" smtClean="0"/>
              <a:t>19.08.22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C8D02-2F31-4942-8670-04E2CDABA3B6}" type="slidenum">
              <a:rPr lang="de-DE" smtClean="0"/>
              <a:t>‹Nr.›</a:t>
            </a:fld>
            <a:endParaRPr lang="de-DE"/>
          </a:p>
        </p:txBody>
      </p:sp>
    </p:spTree>
    <p:extLst>
      <p:ext uri="{BB962C8B-B14F-4D97-AF65-F5344CB8AC3E}">
        <p14:creationId xmlns:p14="http://schemas.microsoft.com/office/powerpoint/2010/main" val="287660558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endParaRPr lang="de-DE"/>
          </a:p>
        </p:txBody>
      </p:sp>
      <p:sp>
        <p:nvSpPr>
          <p:cNvPr id="5" name="Fußzeilenplatzhalter 4"/>
          <p:cNvSpPr>
            <a:spLocks noGrp="1"/>
          </p:cNvSpPr>
          <p:nvPr>
            <p:ph type="ftr" sz="quarter" idx="4"/>
          </p:nvPr>
        </p:nvSpPr>
        <p:spPr/>
        <p:txBody>
          <a:bodyPr/>
          <a:lstStyle/>
          <a:p>
            <a:endParaRPr lang="de-DE"/>
          </a:p>
        </p:txBody>
      </p:sp>
      <p:sp>
        <p:nvSpPr>
          <p:cNvPr id="6" name="Foliennummernplatzhalter 5"/>
          <p:cNvSpPr>
            <a:spLocks noGrp="1"/>
          </p:cNvSpPr>
          <p:nvPr>
            <p:ph type="sldNum" sz="quarter" idx="5"/>
          </p:nvPr>
        </p:nvSpPr>
        <p:spPr/>
        <p:txBody>
          <a:bodyPr/>
          <a:lstStyle/>
          <a:p>
            <a:fld id="{513C8D02-2F31-4942-8670-04E2CDABA3B6}" type="slidenum">
              <a:rPr lang="de-DE" smtClean="0"/>
              <a:t>2</a:t>
            </a:fld>
            <a:endParaRPr lang="de-DE"/>
          </a:p>
        </p:txBody>
      </p:sp>
    </p:spTree>
    <p:extLst>
      <p:ext uri="{BB962C8B-B14F-4D97-AF65-F5344CB8AC3E}">
        <p14:creationId xmlns:p14="http://schemas.microsoft.com/office/powerpoint/2010/main" val="2985596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de-DE"/>
              <a:t>©  2022                                                             </a:t>
            </a:r>
            <a:endParaRPr lang="en-US"/>
          </a:p>
        </p:txBody>
      </p:sp>
      <p:sp>
        <p:nvSpPr>
          <p:cNvPr id="5" name="Footer Placeholder 4"/>
          <p:cNvSpPr>
            <a:spLocks noGrp="1"/>
          </p:cNvSpPr>
          <p:nvPr>
            <p:ph type="ftr" sz="quarter" idx="11"/>
          </p:nvPr>
        </p:nvSpPr>
        <p:spPr/>
        <p:txBody>
          <a:bodyPr/>
          <a:lstStyle/>
          <a:p>
            <a:r>
              <a:rPr lang="de-DE"/>
              <a:t>WI / Informatik Projekt | DevOps </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990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DE"/>
              <a:t>©  2022                                                             </a:t>
            </a:r>
            <a:endParaRPr lang="en-US"/>
          </a:p>
        </p:txBody>
      </p:sp>
      <p:sp>
        <p:nvSpPr>
          <p:cNvPr id="5" name="Footer Placeholder 4"/>
          <p:cNvSpPr>
            <a:spLocks noGrp="1"/>
          </p:cNvSpPr>
          <p:nvPr>
            <p:ph type="ftr" sz="quarter" idx="11"/>
          </p:nvPr>
        </p:nvSpPr>
        <p:spPr/>
        <p:txBody>
          <a:bodyPr/>
          <a:lstStyle/>
          <a:p>
            <a:r>
              <a:rPr lang="de-DE"/>
              <a:t>WI / Informatik Projekt | DevOps </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a:p>
        </p:txBody>
      </p:sp>
    </p:spTree>
    <p:extLst>
      <p:ext uri="{BB962C8B-B14F-4D97-AF65-F5344CB8AC3E}">
        <p14:creationId xmlns:p14="http://schemas.microsoft.com/office/powerpoint/2010/main" val="19193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DE"/>
              <a:t>©  2022                                                             </a:t>
            </a:r>
            <a:endParaRPr lang="en-US"/>
          </a:p>
        </p:txBody>
      </p:sp>
      <p:sp>
        <p:nvSpPr>
          <p:cNvPr id="5" name="Footer Placeholder 4"/>
          <p:cNvSpPr>
            <a:spLocks noGrp="1"/>
          </p:cNvSpPr>
          <p:nvPr>
            <p:ph type="ftr" sz="quarter" idx="11"/>
          </p:nvPr>
        </p:nvSpPr>
        <p:spPr/>
        <p:txBody>
          <a:bodyPr/>
          <a:lstStyle/>
          <a:p>
            <a:r>
              <a:rPr lang="de-DE"/>
              <a:t>WI / Informatik Projekt | DevOps </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a:p>
        </p:txBody>
      </p:sp>
    </p:spTree>
    <p:extLst>
      <p:ext uri="{BB962C8B-B14F-4D97-AF65-F5344CB8AC3E}">
        <p14:creationId xmlns:p14="http://schemas.microsoft.com/office/powerpoint/2010/main" val="185000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DE"/>
              <a:t>©  2022                                                             </a:t>
            </a:r>
            <a:endParaRPr lang="en-US"/>
          </a:p>
        </p:txBody>
      </p:sp>
      <p:sp>
        <p:nvSpPr>
          <p:cNvPr id="5" name="Footer Placeholder 4"/>
          <p:cNvSpPr>
            <a:spLocks noGrp="1"/>
          </p:cNvSpPr>
          <p:nvPr>
            <p:ph type="ftr" sz="quarter" idx="11"/>
          </p:nvPr>
        </p:nvSpPr>
        <p:spPr/>
        <p:txBody>
          <a:bodyPr/>
          <a:lstStyle/>
          <a:p>
            <a:r>
              <a:rPr lang="de-DE"/>
              <a:t>WI / Informatik Projekt | DevOps </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a:p>
        </p:txBody>
      </p:sp>
    </p:spTree>
    <p:extLst>
      <p:ext uri="{BB962C8B-B14F-4D97-AF65-F5344CB8AC3E}">
        <p14:creationId xmlns:p14="http://schemas.microsoft.com/office/powerpoint/2010/main" val="63908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DE"/>
              <a:t>©  2022                                                             </a:t>
            </a:r>
            <a:endParaRPr lang="en-US"/>
          </a:p>
        </p:txBody>
      </p:sp>
      <p:sp>
        <p:nvSpPr>
          <p:cNvPr id="5" name="Footer Placeholder 4"/>
          <p:cNvSpPr>
            <a:spLocks noGrp="1"/>
          </p:cNvSpPr>
          <p:nvPr>
            <p:ph type="ftr" sz="quarter" idx="11"/>
          </p:nvPr>
        </p:nvSpPr>
        <p:spPr/>
        <p:txBody>
          <a:bodyPr/>
          <a:lstStyle/>
          <a:p>
            <a:r>
              <a:rPr lang="de-DE"/>
              <a:t>WI / Informatik Projekt | DevOps </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33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de-DE"/>
              <a:t>©  2022                                                             </a:t>
            </a:r>
            <a:endParaRPr lang="en-US"/>
          </a:p>
        </p:txBody>
      </p:sp>
      <p:sp>
        <p:nvSpPr>
          <p:cNvPr id="6" name="Footer Placeholder 5"/>
          <p:cNvSpPr>
            <a:spLocks noGrp="1"/>
          </p:cNvSpPr>
          <p:nvPr>
            <p:ph type="ftr" sz="quarter" idx="11"/>
          </p:nvPr>
        </p:nvSpPr>
        <p:spPr/>
        <p:txBody>
          <a:bodyPr/>
          <a:lstStyle/>
          <a:p>
            <a:r>
              <a:rPr lang="de-DE"/>
              <a:t>WI / Informatik Projekt | DevOps </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‹Nr.›</a:t>
            </a:fld>
            <a:endParaRPr lang="en-US"/>
          </a:p>
        </p:txBody>
      </p:sp>
    </p:spTree>
    <p:extLst>
      <p:ext uri="{BB962C8B-B14F-4D97-AF65-F5344CB8AC3E}">
        <p14:creationId xmlns:p14="http://schemas.microsoft.com/office/powerpoint/2010/main" val="330658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5"/>
            <a:ext cx="4937760" cy="32867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2867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de-DE"/>
              <a:t>©  2022                                                             </a:t>
            </a:r>
            <a:endParaRPr lang="en-US"/>
          </a:p>
        </p:txBody>
      </p:sp>
      <p:sp>
        <p:nvSpPr>
          <p:cNvPr id="8" name="Footer Placeholder 7"/>
          <p:cNvSpPr>
            <a:spLocks noGrp="1"/>
          </p:cNvSpPr>
          <p:nvPr>
            <p:ph type="ftr" sz="quarter" idx="11"/>
          </p:nvPr>
        </p:nvSpPr>
        <p:spPr/>
        <p:txBody>
          <a:bodyPr/>
          <a:lstStyle/>
          <a:p>
            <a:r>
              <a:rPr lang="de-DE"/>
              <a:t>WI / Informatik Projekt | DevOps </a:t>
            </a:r>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‹Nr.›</a:t>
            </a:fld>
            <a:endParaRPr lang="en-US"/>
          </a:p>
        </p:txBody>
      </p:sp>
    </p:spTree>
    <p:extLst>
      <p:ext uri="{BB962C8B-B14F-4D97-AF65-F5344CB8AC3E}">
        <p14:creationId xmlns:p14="http://schemas.microsoft.com/office/powerpoint/2010/main" val="3572504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r>
              <a:rPr lang="de-DE"/>
              <a:t>©  2022                                                             </a:t>
            </a:r>
            <a:endParaRPr lang="en-US"/>
          </a:p>
        </p:txBody>
      </p:sp>
      <p:sp>
        <p:nvSpPr>
          <p:cNvPr id="4" name="Footer Placeholder 3"/>
          <p:cNvSpPr>
            <a:spLocks noGrp="1"/>
          </p:cNvSpPr>
          <p:nvPr>
            <p:ph type="ftr" sz="quarter" idx="11"/>
          </p:nvPr>
        </p:nvSpPr>
        <p:spPr/>
        <p:txBody>
          <a:bodyPr/>
          <a:lstStyle/>
          <a:p>
            <a:r>
              <a:rPr lang="de-DE"/>
              <a:t>WI / Informatik Projekt | DevOps </a:t>
            </a:r>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‹Nr.›</a:t>
            </a:fld>
            <a:endParaRPr lang="en-US"/>
          </a:p>
        </p:txBody>
      </p:sp>
    </p:spTree>
    <p:extLst>
      <p:ext uri="{BB962C8B-B14F-4D97-AF65-F5344CB8AC3E}">
        <p14:creationId xmlns:p14="http://schemas.microsoft.com/office/powerpoint/2010/main" val="204187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de-DE"/>
              <a:t>©  2022                                                             </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de-DE"/>
              <a:t>WI / Informatik Projekt | DevOps </a:t>
            </a:r>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‹Nr.›</a:t>
            </a:fld>
            <a:endParaRPr lang="en-US"/>
          </a:p>
        </p:txBody>
      </p:sp>
    </p:spTree>
    <p:extLst>
      <p:ext uri="{BB962C8B-B14F-4D97-AF65-F5344CB8AC3E}">
        <p14:creationId xmlns:p14="http://schemas.microsoft.com/office/powerpoint/2010/main" val="1470136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de-DE"/>
              <a:t>©  2022                                                             </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de-DE"/>
              <a:t>WI / Informatik Projekt | DevOps </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‹Nr.›</a:t>
            </a:fld>
            <a:endParaRPr lang="en-US"/>
          </a:p>
        </p:txBody>
      </p:sp>
    </p:spTree>
    <p:extLst>
      <p:ext uri="{BB962C8B-B14F-4D97-AF65-F5344CB8AC3E}">
        <p14:creationId xmlns:p14="http://schemas.microsoft.com/office/powerpoint/2010/main" val="60023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de-DE"/>
              <a:t>©  2022                                                             </a:t>
            </a:r>
            <a:endParaRPr lang="en-US"/>
          </a:p>
        </p:txBody>
      </p:sp>
      <p:sp>
        <p:nvSpPr>
          <p:cNvPr id="6" name="Footer Placeholder 5"/>
          <p:cNvSpPr>
            <a:spLocks noGrp="1"/>
          </p:cNvSpPr>
          <p:nvPr>
            <p:ph type="ftr" sz="quarter" idx="11"/>
          </p:nvPr>
        </p:nvSpPr>
        <p:spPr/>
        <p:txBody>
          <a:bodyPr/>
          <a:lstStyle/>
          <a:p>
            <a:r>
              <a:rPr lang="de-DE"/>
              <a:t>WI / Informatik Projekt | DevOps </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‹Nr.›</a:t>
            </a:fld>
            <a:endParaRPr lang="en-US"/>
          </a:p>
        </p:txBody>
      </p:sp>
    </p:spTree>
    <p:extLst>
      <p:ext uri="{BB962C8B-B14F-4D97-AF65-F5344CB8AC3E}">
        <p14:creationId xmlns:p14="http://schemas.microsoft.com/office/powerpoint/2010/main" val="394814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de-DE"/>
              <a:t>©  2022                                                             </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DE"/>
              <a:t>WI / Informatik Projekt | DevOps </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280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12" Type="http://schemas.microsoft.com/office/2007/relationships/hdphoto" Target="../media/hdphoto1.wdp"/><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customXml" Target="../ink/ink3.xml"/><Relationship Id="rId11" Type="http://schemas.openxmlformats.org/officeDocument/2006/relationships/image" Target="../media/image2.png"/><Relationship Id="rId5" Type="http://schemas.openxmlformats.org/officeDocument/2006/relationships/image" Target="../media/image5.png"/><Relationship Id="rId10" Type="http://schemas.openxmlformats.org/officeDocument/2006/relationships/image" Target="../media/image4.emf"/><Relationship Id="rId4" Type="http://schemas.openxmlformats.org/officeDocument/2006/relationships/customXml" Target="../ink/ink2.xml"/><Relationship Id="rId9" Type="http://schemas.openxmlformats.org/officeDocument/2006/relationships/customXml" Target="../ink/ink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568324-7CCC-524D-A021-4027F5C3BBD6}"/>
              </a:ext>
            </a:extLst>
          </p:cNvPr>
          <p:cNvSpPr>
            <a:spLocks noGrp="1"/>
          </p:cNvSpPr>
          <p:nvPr>
            <p:ph type="ctrTitle"/>
          </p:nvPr>
        </p:nvSpPr>
        <p:spPr>
          <a:xfrm>
            <a:off x="1134768" y="936330"/>
            <a:ext cx="8330300" cy="3284532"/>
          </a:xfrm>
        </p:spPr>
        <p:txBody>
          <a:bodyPr vert="horz" lIns="91440" tIns="45720" rIns="91440" bIns="45720" rtlCol="0" anchor="ctr">
            <a:normAutofit fontScale="90000"/>
          </a:bodyPr>
          <a:lstStyle/>
          <a:p>
            <a:pPr>
              <a:lnSpc>
                <a:spcPct val="150000"/>
              </a:lnSpc>
            </a:pPr>
            <a:br>
              <a:rPr lang="en-US" sz="3400" dirty="0"/>
            </a:br>
            <a:r>
              <a:rPr lang="en-US" sz="4400" dirty="0">
                <a:latin typeface="Times New Roman"/>
                <a:cs typeface="Times New Roman"/>
              </a:rPr>
              <a:t>DevOps - </a:t>
            </a:r>
            <a:r>
              <a:rPr lang="en-US" sz="4400" dirty="0" err="1">
                <a:latin typeface="Times New Roman"/>
                <a:cs typeface="Times New Roman"/>
              </a:rPr>
              <a:t>Auswirkungen</a:t>
            </a:r>
            <a:r>
              <a:rPr lang="en-US" sz="4400" dirty="0">
                <a:latin typeface="Times New Roman"/>
                <a:cs typeface="Times New Roman"/>
              </a:rPr>
              <a:t> auf die IT, der </a:t>
            </a:r>
            <a:r>
              <a:rPr lang="en-US" sz="4400" dirty="0" err="1">
                <a:latin typeface="Times New Roman"/>
                <a:cs typeface="Times New Roman"/>
              </a:rPr>
              <a:t>Entwicklungsabteilung</a:t>
            </a:r>
            <a:r>
              <a:rPr lang="en-US" sz="4400" dirty="0">
                <a:latin typeface="Times New Roman"/>
                <a:cs typeface="Times New Roman"/>
              </a:rPr>
              <a:t> und den IT </a:t>
            </a:r>
            <a:r>
              <a:rPr lang="en-US" sz="4400" dirty="0" err="1">
                <a:latin typeface="Times New Roman"/>
                <a:cs typeface="Times New Roman"/>
              </a:rPr>
              <a:t>Betrieb</a:t>
            </a:r>
            <a:r>
              <a:rPr lang="en-US" sz="4400" dirty="0">
                <a:latin typeface="Times New Roman"/>
                <a:cs typeface="Times New Roman"/>
              </a:rPr>
              <a:t> in </a:t>
            </a:r>
            <a:r>
              <a:rPr lang="en-US" sz="4400" dirty="0" err="1">
                <a:latin typeface="Times New Roman"/>
                <a:cs typeface="Times New Roman"/>
              </a:rPr>
              <a:t>einem</a:t>
            </a:r>
            <a:r>
              <a:rPr lang="en-US" sz="4400" dirty="0">
                <a:latin typeface="Times New Roman"/>
                <a:cs typeface="Times New Roman"/>
              </a:rPr>
              <a:t> </a:t>
            </a:r>
            <a:r>
              <a:rPr lang="en-US" sz="4400" dirty="0" err="1">
                <a:latin typeface="Times New Roman"/>
                <a:cs typeface="Times New Roman"/>
              </a:rPr>
              <a:t>Unternehmen</a:t>
            </a:r>
            <a:br>
              <a:rPr lang="en-US" sz="3400" dirty="0">
                <a:latin typeface="Calibri"/>
              </a:rPr>
            </a:br>
            <a:r>
              <a:rPr lang="en-US" sz="2000" b="1" dirty="0">
                <a:latin typeface="Times New Roman"/>
                <a:cs typeface="Calibri Light"/>
              </a:rPr>
              <a:t>WI/INFORMATIK PROJEKT</a:t>
            </a:r>
            <a:br>
              <a:rPr lang="en-US" sz="3400" dirty="0"/>
            </a:br>
            <a:endParaRPr lang="en-US" sz="3400" dirty="0">
              <a:cs typeface="Calibri Light" panose="020F0302020204030204"/>
            </a:endParaRPr>
          </a:p>
        </p:txBody>
      </p:sp>
      <p:sp>
        <p:nvSpPr>
          <p:cNvPr id="3" name="Untertitel 2">
            <a:extLst>
              <a:ext uri="{FF2B5EF4-FFF2-40B4-BE49-F238E27FC236}">
                <a16:creationId xmlns:a16="http://schemas.microsoft.com/office/drawing/2014/main" id="{9D6510FF-332B-3D44-86B0-DEF4973BEE06}"/>
              </a:ext>
            </a:extLst>
          </p:cNvPr>
          <p:cNvSpPr>
            <a:spLocks noGrp="1"/>
          </p:cNvSpPr>
          <p:nvPr>
            <p:ph type="subTitle" idx="1"/>
          </p:nvPr>
        </p:nvSpPr>
        <p:spPr>
          <a:xfrm>
            <a:off x="4155311" y="5158408"/>
            <a:ext cx="6994095" cy="902678"/>
          </a:xfrm>
        </p:spPr>
        <p:txBody>
          <a:bodyPr vert="horz" lIns="91440" tIns="45720" rIns="91440" bIns="45720" rtlCol="0" anchor="t">
            <a:normAutofit fontScale="70000" lnSpcReduction="20000"/>
          </a:bodyPr>
          <a:lstStyle/>
          <a:p>
            <a:pPr algn="l"/>
            <a:r>
              <a:rPr lang="en-US" sz="1800" b="1" cap="none" dirty="0" err="1">
                <a:latin typeface="Times New Roman"/>
                <a:cs typeface="Calibri Light"/>
              </a:rPr>
              <a:t>Betreuer</a:t>
            </a:r>
            <a:r>
              <a:rPr lang="en-US" sz="1800" cap="none" dirty="0">
                <a:latin typeface="Times New Roman"/>
                <a:cs typeface="Calibri Light"/>
              </a:rPr>
              <a:t>: Prof. Dr.  Frank Victor</a:t>
            </a:r>
            <a:endParaRPr lang="de-DE" sz="1800" cap="none" dirty="0">
              <a:latin typeface="Times New Roman"/>
              <a:cs typeface="Times New Roman"/>
            </a:endParaRPr>
          </a:p>
          <a:p>
            <a:pPr indent="-228600" algn="l">
              <a:buFont typeface="Arial" panose="020B0604020202020204" pitchFamily="34" charset="0"/>
              <a:buChar char="•"/>
            </a:pPr>
            <a:r>
              <a:rPr lang="en-US" sz="1800" cap="none" dirty="0" err="1">
                <a:latin typeface="Times New Roman"/>
                <a:cs typeface="Times New Roman"/>
              </a:rPr>
              <a:t>Hadja</a:t>
            </a:r>
            <a:r>
              <a:rPr lang="en-US" sz="1800" cap="none" dirty="0">
                <a:latin typeface="Times New Roman"/>
                <a:cs typeface="Times New Roman"/>
              </a:rPr>
              <a:t> </a:t>
            </a:r>
            <a:r>
              <a:rPr lang="en-US" sz="1800" cap="none" dirty="0" err="1">
                <a:latin typeface="Times New Roman"/>
                <a:cs typeface="Times New Roman"/>
              </a:rPr>
              <a:t>Safourata</a:t>
            </a:r>
            <a:r>
              <a:rPr lang="en-US" sz="1800" cap="none" dirty="0">
                <a:latin typeface="Times New Roman"/>
                <a:cs typeface="Times New Roman"/>
              </a:rPr>
              <a:t> Cisse,                 </a:t>
            </a:r>
            <a:r>
              <a:rPr lang="en-US" sz="1800" cap="none" dirty="0" err="1">
                <a:latin typeface="Times New Roman"/>
                <a:cs typeface="Times New Roman"/>
              </a:rPr>
              <a:t>Wirtschafstinformatik</a:t>
            </a:r>
            <a:r>
              <a:rPr lang="en-US" sz="1800" cap="none" dirty="0">
                <a:latin typeface="Times New Roman"/>
                <a:cs typeface="Times New Roman"/>
              </a:rPr>
              <a:t>      11141988</a:t>
            </a:r>
          </a:p>
          <a:p>
            <a:pPr indent="-228600" algn="l">
              <a:buFont typeface="Arial" panose="020B0604020202020204" pitchFamily="34" charset="0"/>
              <a:buChar char="•"/>
            </a:pPr>
            <a:r>
              <a:rPr lang="en-US" sz="1800" cap="none" dirty="0">
                <a:latin typeface="Times New Roman"/>
                <a:cs typeface="Times New Roman"/>
              </a:rPr>
              <a:t>Thierno Abdourahmane Balde,       </a:t>
            </a:r>
            <a:r>
              <a:rPr lang="en-US" sz="1800" cap="none" dirty="0" err="1">
                <a:latin typeface="Times New Roman"/>
                <a:cs typeface="Times New Roman"/>
              </a:rPr>
              <a:t>Informatik</a:t>
            </a:r>
            <a:r>
              <a:rPr lang="en-US" sz="1800" cap="none" dirty="0">
                <a:latin typeface="Times New Roman"/>
                <a:cs typeface="Times New Roman"/>
              </a:rPr>
              <a:t>                      11144014</a:t>
            </a: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
        <p:nvSpPr>
          <p:cNvPr id="6" name="Datumsplatzhalter 5">
            <a:extLst>
              <a:ext uri="{FF2B5EF4-FFF2-40B4-BE49-F238E27FC236}">
                <a16:creationId xmlns:a16="http://schemas.microsoft.com/office/drawing/2014/main" id="{DCC3C7D6-4BF2-4DB2-811B-9C0D92EE3E0F}"/>
              </a:ext>
            </a:extLst>
          </p:cNvPr>
          <p:cNvSpPr>
            <a:spLocks noGrp="1"/>
          </p:cNvSpPr>
          <p:nvPr>
            <p:ph type="dt" sz="half" idx="10"/>
          </p:nvPr>
        </p:nvSpPr>
        <p:spPr/>
        <p:txBody>
          <a:bodyPr/>
          <a:lstStyle/>
          <a:p>
            <a:r>
              <a:rPr lang="de-DE"/>
              <a:t>©  2022                                                             </a:t>
            </a:r>
            <a:endParaRPr lang="en-US" dirty="0"/>
          </a:p>
        </p:txBody>
      </p:sp>
      <p:sp>
        <p:nvSpPr>
          <p:cNvPr id="5" name="Fußzeilenplatzhalter 4">
            <a:extLst>
              <a:ext uri="{FF2B5EF4-FFF2-40B4-BE49-F238E27FC236}">
                <a16:creationId xmlns:a16="http://schemas.microsoft.com/office/drawing/2014/main" id="{E1419B5C-6321-42A9-974F-B449B6396659}"/>
              </a:ext>
            </a:extLst>
          </p:cNvPr>
          <p:cNvSpPr>
            <a:spLocks noGrp="1"/>
          </p:cNvSpPr>
          <p:nvPr>
            <p:ph type="ftr" sz="quarter" idx="11"/>
          </p:nvPr>
        </p:nvSpPr>
        <p:spPr>
          <a:xfrm>
            <a:off x="838199" y="6356350"/>
            <a:ext cx="7915183" cy="365125"/>
          </a:xfrm>
        </p:spPr>
        <p:txBody>
          <a:bodyPr/>
          <a:lstStyle/>
          <a:p>
            <a:r>
              <a:rPr lang="de-DE" dirty="0"/>
              <a:t>WI / Informatik Projekt | </a:t>
            </a:r>
            <a:r>
              <a:rPr lang="de-DE" dirty="0" err="1"/>
              <a:t>DevOps</a:t>
            </a:r>
            <a:r>
              <a:rPr lang="de-DE" dirty="0"/>
              <a:t> </a:t>
            </a:r>
            <a:endParaRPr lang="en-US" dirty="0"/>
          </a:p>
        </p:txBody>
      </p:sp>
      <p:sp>
        <p:nvSpPr>
          <p:cNvPr id="8" name="Foliennummernplatzhalter 7">
            <a:extLst>
              <a:ext uri="{FF2B5EF4-FFF2-40B4-BE49-F238E27FC236}">
                <a16:creationId xmlns:a16="http://schemas.microsoft.com/office/drawing/2014/main" id="{F1EE1A5B-5326-2E4D-B87E-9326486293EF}"/>
              </a:ext>
            </a:extLst>
          </p:cNvPr>
          <p:cNvSpPr>
            <a:spLocks noGrp="1"/>
          </p:cNvSpPr>
          <p:nvPr>
            <p:ph type="sldNum" sz="quarter" idx="12"/>
          </p:nvPr>
        </p:nvSpPr>
        <p:spPr/>
        <p:txBody>
          <a:bodyPr/>
          <a:lstStyle/>
          <a:p>
            <a:fld id="{48F63A3B-78C7-47BE-AE5E-E10140E04643}" type="slidenum">
              <a:rPr lang="en-US" smtClean="0"/>
              <a:t>1</a:t>
            </a:fld>
            <a:endParaRPr lang="en-US"/>
          </a:p>
        </p:txBody>
      </p:sp>
      <p:pic>
        <p:nvPicPr>
          <p:cNvPr id="4" name="Grafik 4">
            <a:extLst>
              <a:ext uri="{FF2B5EF4-FFF2-40B4-BE49-F238E27FC236}">
                <a16:creationId xmlns:a16="http://schemas.microsoft.com/office/drawing/2014/main" id="{B1F32577-D20C-3892-E085-9D6B8EED5D8B}"/>
              </a:ext>
            </a:extLst>
          </p:cNvPr>
          <p:cNvPicPr>
            <a:picLocks noChangeAspect="1"/>
          </p:cNvPicPr>
          <p:nvPr/>
        </p:nvPicPr>
        <p:blipFill>
          <a:blip r:embed="rId2">
            <a:alphaModFix/>
          </a:blip>
          <a:stretch>
            <a:fillRect/>
          </a:stretch>
        </p:blipFill>
        <p:spPr>
          <a:xfrm>
            <a:off x="9465068" y="441590"/>
            <a:ext cx="2193004" cy="1294055"/>
          </a:xfrm>
          <a:prstGeom prst="rect">
            <a:avLst/>
          </a:prstGeom>
        </p:spPr>
      </p:pic>
    </p:spTree>
    <p:extLst>
      <p:ext uri="{BB962C8B-B14F-4D97-AF65-F5344CB8AC3E}">
        <p14:creationId xmlns:p14="http://schemas.microsoft.com/office/powerpoint/2010/main" val="1915514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BF3135E-5C0C-184E-A4A2-F022608A4B0E}"/>
              </a:ext>
            </a:extLst>
          </p:cNvPr>
          <p:cNvSpPr>
            <a:spLocks noGrp="1"/>
          </p:cNvSpPr>
          <p:nvPr>
            <p:ph type="title"/>
          </p:nvPr>
        </p:nvSpPr>
        <p:spPr>
          <a:xfrm>
            <a:off x="1523984" y="571215"/>
            <a:ext cx="9465131" cy="1184111"/>
          </a:xfrm>
        </p:spPr>
        <p:txBody>
          <a:bodyPr>
            <a:normAutofit/>
          </a:bodyPr>
          <a:lstStyle/>
          <a:p>
            <a:pPr marL="742950" indent="-742950">
              <a:buFont typeface="+mj-lt"/>
              <a:buAutoNum type="alphaLcPeriod"/>
            </a:pPr>
            <a:r>
              <a:rPr lang="de-DE" dirty="0">
                <a:latin typeface="Times New Roman"/>
                <a:cs typeface="Times New Roman"/>
              </a:rPr>
              <a:t>Nachteile der Wasserfall Methode</a:t>
            </a:r>
          </a:p>
        </p:txBody>
      </p:sp>
      <p:sp>
        <p:nvSpPr>
          <p:cNvPr id="7" name="Inhaltsplatzhalter 6">
            <a:extLst>
              <a:ext uri="{FF2B5EF4-FFF2-40B4-BE49-F238E27FC236}">
                <a16:creationId xmlns:a16="http://schemas.microsoft.com/office/drawing/2014/main" id="{C45F1EA3-E722-DB44-887A-AC3A809BD15C}"/>
              </a:ext>
            </a:extLst>
          </p:cNvPr>
          <p:cNvSpPr>
            <a:spLocks noGrp="1"/>
          </p:cNvSpPr>
          <p:nvPr>
            <p:ph idx="1"/>
          </p:nvPr>
        </p:nvSpPr>
        <p:spPr>
          <a:xfrm>
            <a:off x="1524000" y="2399099"/>
            <a:ext cx="9465564" cy="3400969"/>
          </a:xfrm>
        </p:spPr>
        <p:txBody>
          <a:bodyPr vert="horz" lIns="91440" tIns="45720" rIns="91440" bIns="45720" rtlCol="0" anchor="t">
            <a:normAutofit fontScale="70000" lnSpcReduction="20000"/>
          </a:bodyPr>
          <a:lstStyle/>
          <a:p>
            <a:pPr marL="285750" indent="-285750">
              <a:lnSpc>
                <a:spcPct val="170000"/>
              </a:lnSpc>
            </a:pPr>
            <a:r>
              <a:rPr lang="de-DE" sz="2000">
                <a:latin typeface="Times New Roman"/>
                <a:cs typeface="Times New Roman"/>
              </a:rPr>
              <a:t>Alle Anforderungen müssen in der Planungsphase vorliegen. Spätere Änderungen können nicht berücksichtigt werden.</a:t>
            </a:r>
          </a:p>
          <a:p>
            <a:pPr marL="285750" indent="-285750">
              <a:lnSpc>
                <a:spcPct val="170000"/>
              </a:lnSpc>
            </a:pPr>
            <a:r>
              <a:rPr lang="de-DE" sz="2000">
                <a:latin typeface="Times New Roman"/>
                <a:cs typeface="Times New Roman"/>
              </a:rPr>
              <a:t> In diesem Modell wird nicht parallel an der Softwareentwicklung gearbeitet.</a:t>
            </a:r>
          </a:p>
          <a:p>
            <a:pPr marL="285750" indent="-285750">
              <a:lnSpc>
                <a:spcPct val="170000"/>
              </a:lnSpc>
            </a:pPr>
            <a:r>
              <a:rPr lang="de-DE" sz="2000">
                <a:latin typeface="Times New Roman"/>
                <a:cs typeface="Times New Roman"/>
              </a:rPr>
              <a:t>Die Phasen sind hintereinander ausgeführt. Daher ist auch der Lebenszyklus der Softwareversion sehr lang.</a:t>
            </a:r>
          </a:p>
          <a:p>
            <a:pPr marL="285750" indent="-285750">
              <a:lnSpc>
                <a:spcPct val="170000"/>
              </a:lnSpc>
            </a:pPr>
            <a:r>
              <a:rPr lang="de-DE" sz="2000">
                <a:latin typeface="Times New Roman"/>
                <a:cs typeface="Times New Roman"/>
              </a:rPr>
              <a:t> Im Produktentwicklungszyklus kann keine neue Funktion vorgeschlagen werden.</a:t>
            </a:r>
          </a:p>
          <a:p>
            <a:pPr marL="285750" indent="-285750">
              <a:lnSpc>
                <a:spcPct val="170000"/>
              </a:lnSpc>
            </a:pPr>
            <a:r>
              <a:rPr lang="de-DE" sz="2000">
                <a:latin typeface="Times New Roman"/>
                <a:cs typeface="Times New Roman"/>
              </a:rPr>
              <a:t>Kein integrierter </a:t>
            </a:r>
            <a:r>
              <a:rPr lang="de-DE" sz="2000" err="1">
                <a:latin typeface="Times New Roman"/>
                <a:cs typeface="Times New Roman"/>
              </a:rPr>
              <a:t>Build</a:t>
            </a:r>
            <a:r>
              <a:rPr lang="de-DE" sz="2000">
                <a:latin typeface="Times New Roman"/>
                <a:cs typeface="Times New Roman"/>
              </a:rPr>
              <a:t>-Mechanismus: das Entwicklungsteam kann eine Umgebung verwenden während das Betriebsteam versucht sie in einer anderen Umgebung zu pflegen.</a:t>
            </a:r>
          </a:p>
          <a:p>
            <a:pPr marL="285750" indent="-285750">
              <a:lnSpc>
                <a:spcPct val="170000"/>
              </a:lnSpc>
            </a:pPr>
            <a:r>
              <a:rPr lang="de-DE" sz="2000">
                <a:latin typeface="Times New Roman"/>
                <a:cs typeface="Calibri"/>
              </a:rPr>
              <a:t>Release-Zyklus sehr lang</a:t>
            </a:r>
          </a:p>
          <a:p>
            <a:endParaRPr lang="de-DE" sz="1900">
              <a:cs typeface="Calibri"/>
            </a:endParaRPr>
          </a:p>
          <a:p>
            <a:endParaRPr lang="de-DE" sz="1900">
              <a:cs typeface="Calibri"/>
            </a:endParaRPr>
          </a:p>
        </p:txBody>
      </p:sp>
      <p:sp>
        <p:nvSpPr>
          <p:cNvPr id="5" name="Datumsplatzhalter 4">
            <a:extLst>
              <a:ext uri="{FF2B5EF4-FFF2-40B4-BE49-F238E27FC236}">
                <a16:creationId xmlns:a16="http://schemas.microsoft.com/office/drawing/2014/main" id="{951664CB-7877-4612-B22B-2C3E8E36FAEB}"/>
              </a:ext>
            </a:extLst>
          </p:cNvPr>
          <p:cNvSpPr>
            <a:spLocks noGrp="1"/>
          </p:cNvSpPr>
          <p:nvPr>
            <p:ph type="dt" sz="half" idx="10"/>
          </p:nvPr>
        </p:nvSpPr>
        <p:spPr/>
        <p:txBody>
          <a:bodyPr/>
          <a:lstStyle/>
          <a:p>
            <a:r>
              <a:rPr lang="de-DE"/>
              <a:t>©  2022                                                             </a:t>
            </a:r>
            <a:endParaRPr lang="en-US"/>
          </a:p>
        </p:txBody>
      </p:sp>
      <p:sp>
        <p:nvSpPr>
          <p:cNvPr id="4" name="Fußzeilenplatzhalter 3">
            <a:extLst>
              <a:ext uri="{FF2B5EF4-FFF2-40B4-BE49-F238E27FC236}">
                <a16:creationId xmlns:a16="http://schemas.microsoft.com/office/drawing/2014/main" id="{5EFA28E4-3E0F-42B0-881C-F6DE56298AA2}"/>
              </a:ext>
            </a:extLst>
          </p:cNvPr>
          <p:cNvSpPr>
            <a:spLocks noGrp="1"/>
          </p:cNvSpPr>
          <p:nvPr>
            <p:ph type="ftr" sz="quarter" idx="11"/>
          </p:nvPr>
        </p:nvSpPr>
        <p:spPr>
          <a:xfrm>
            <a:off x="1429305" y="6356350"/>
            <a:ext cx="6724095" cy="365125"/>
          </a:xfrm>
        </p:spPr>
        <p:txBody>
          <a:bodyPr/>
          <a:lstStyle/>
          <a:p>
            <a:r>
              <a:rPr lang="de-DE"/>
              <a:t>WI / Informatik Projekt | DevOps </a:t>
            </a:r>
            <a:endParaRPr lang="en-US" dirty="0"/>
          </a:p>
        </p:txBody>
      </p:sp>
      <p:sp>
        <p:nvSpPr>
          <p:cNvPr id="3" name="Foliennummernplatzhalter 2">
            <a:extLst>
              <a:ext uri="{FF2B5EF4-FFF2-40B4-BE49-F238E27FC236}">
                <a16:creationId xmlns:a16="http://schemas.microsoft.com/office/drawing/2014/main" id="{12479833-A419-C955-0AE7-A0C6F54C8E63}"/>
              </a:ext>
            </a:extLst>
          </p:cNvPr>
          <p:cNvSpPr>
            <a:spLocks noGrp="1"/>
          </p:cNvSpPr>
          <p:nvPr>
            <p:ph type="sldNum" sz="quarter" idx="12"/>
          </p:nvPr>
        </p:nvSpPr>
        <p:spPr/>
        <p:txBody>
          <a:bodyPr/>
          <a:lstStyle/>
          <a:p>
            <a:fld id="{48F63A3B-78C7-47BE-AE5E-E10140E04643}" type="slidenum">
              <a:rPr lang="en-US" dirty="0"/>
              <a:t>10</a:t>
            </a:fld>
            <a:endParaRPr lang="de-DE"/>
          </a:p>
        </p:txBody>
      </p:sp>
      <p:pic>
        <p:nvPicPr>
          <p:cNvPr id="8" name="Grafik 4">
            <a:extLst>
              <a:ext uri="{FF2B5EF4-FFF2-40B4-BE49-F238E27FC236}">
                <a16:creationId xmlns:a16="http://schemas.microsoft.com/office/drawing/2014/main" id="{FE81D0C3-8E80-4219-B424-DC0FBE868094}"/>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4202989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682F9-6D2C-7349-B29E-8CBC93E10FC3}"/>
              </a:ext>
            </a:extLst>
          </p:cNvPr>
          <p:cNvSpPr>
            <a:spLocks noGrp="1"/>
          </p:cNvSpPr>
          <p:nvPr>
            <p:ph type="title"/>
          </p:nvPr>
        </p:nvSpPr>
        <p:spPr>
          <a:xfrm>
            <a:off x="1523984" y="571215"/>
            <a:ext cx="9465131" cy="1184111"/>
          </a:xfrm>
        </p:spPr>
        <p:txBody>
          <a:bodyPr>
            <a:normAutofit/>
          </a:bodyPr>
          <a:lstStyle/>
          <a:p>
            <a:pPr marL="742950" indent="-742950">
              <a:buFont typeface="+mj-lt"/>
              <a:buAutoNum type="alphaLcPeriod" startAt="2"/>
            </a:pPr>
            <a:r>
              <a:rPr lang="de-DE" dirty="0">
                <a:latin typeface="Times New Roman"/>
                <a:cs typeface="Times New Roman"/>
              </a:rPr>
              <a:t>Problematik</a:t>
            </a:r>
          </a:p>
        </p:txBody>
      </p:sp>
      <p:sp>
        <p:nvSpPr>
          <p:cNvPr id="3" name="Inhaltsplatzhalter 2">
            <a:extLst>
              <a:ext uri="{FF2B5EF4-FFF2-40B4-BE49-F238E27FC236}">
                <a16:creationId xmlns:a16="http://schemas.microsoft.com/office/drawing/2014/main" id="{7CF3636C-8962-6341-AF2A-6C17945006E4}"/>
              </a:ext>
            </a:extLst>
          </p:cNvPr>
          <p:cNvSpPr>
            <a:spLocks noGrp="1"/>
          </p:cNvSpPr>
          <p:nvPr>
            <p:ph idx="1"/>
          </p:nvPr>
        </p:nvSpPr>
        <p:spPr>
          <a:xfrm>
            <a:off x="1524000" y="2399099"/>
            <a:ext cx="9465564" cy="3400969"/>
          </a:xfrm>
        </p:spPr>
        <p:txBody>
          <a:bodyPr vert="horz" lIns="91440" tIns="45720" rIns="91440" bIns="45720" rtlCol="0" anchor="t">
            <a:normAutofit/>
          </a:bodyPr>
          <a:lstStyle/>
          <a:p>
            <a:pPr marL="0" indent="0">
              <a:lnSpc>
                <a:spcPct val="150000"/>
              </a:lnSpc>
              <a:buNone/>
            </a:pPr>
            <a:endParaRPr lang="de-DE" sz="2000">
              <a:ea typeface="+mn-lt"/>
              <a:cs typeface="+mn-lt"/>
            </a:endParaRPr>
          </a:p>
          <a:p>
            <a:pPr marL="0" indent="0">
              <a:lnSpc>
                <a:spcPct val="150000"/>
              </a:lnSpc>
              <a:buNone/>
            </a:pPr>
            <a:r>
              <a:rPr lang="de-DE" sz="2000">
                <a:latin typeface="Times New Roman"/>
                <a:cs typeface="Times New Roman"/>
              </a:rPr>
              <a:t>Es ist also klar, dass das Wasserfallmodell nicht flexibel und daher nicht für große Projekte geeignet ist. Je nach den Bedürfnissen der externen Stakeholder oder Sicherheitslücken müssen die IT-Abteilungen in der Lage sein, kurzfristig Releases anzubieten. Um dieses Problem zu lösen, gibt es zwei Methoden: Agile und </a:t>
            </a:r>
            <a:r>
              <a:rPr lang="de-DE" sz="2000" err="1">
                <a:latin typeface="Times New Roman"/>
                <a:cs typeface="Times New Roman"/>
              </a:rPr>
              <a:t>Devops</a:t>
            </a:r>
            <a:r>
              <a:rPr lang="de-DE" sz="2000">
                <a:latin typeface="Times New Roman"/>
                <a:cs typeface="Times New Roman"/>
              </a:rPr>
              <a:t>.</a:t>
            </a:r>
          </a:p>
        </p:txBody>
      </p:sp>
      <p:sp>
        <p:nvSpPr>
          <p:cNvPr id="7" name="Datumsplatzhalter 6">
            <a:extLst>
              <a:ext uri="{FF2B5EF4-FFF2-40B4-BE49-F238E27FC236}">
                <a16:creationId xmlns:a16="http://schemas.microsoft.com/office/drawing/2014/main" id="{2EE9C0EF-088A-435E-A765-DD1E9D5732DB}"/>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CD7E699E-9E57-49B5-B38E-4315D289AC49}"/>
              </a:ext>
            </a:extLst>
          </p:cNvPr>
          <p:cNvSpPr>
            <a:spLocks noGrp="1"/>
          </p:cNvSpPr>
          <p:nvPr>
            <p:ph type="ftr" sz="quarter" idx="11"/>
          </p:nvPr>
        </p:nvSpPr>
        <p:spPr>
          <a:xfrm>
            <a:off x="1677880" y="6356350"/>
            <a:ext cx="6475520"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07D00F55-FF99-44CB-4525-4DD5F18522E9}"/>
              </a:ext>
            </a:extLst>
          </p:cNvPr>
          <p:cNvSpPr>
            <a:spLocks noGrp="1"/>
          </p:cNvSpPr>
          <p:nvPr>
            <p:ph type="sldNum" sz="quarter" idx="12"/>
          </p:nvPr>
        </p:nvSpPr>
        <p:spPr/>
        <p:txBody>
          <a:bodyPr/>
          <a:lstStyle/>
          <a:p>
            <a:fld id="{48F63A3B-78C7-47BE-AE5E-E10140E04643}" type="slidenum">
              <a:rPr lang="en-US" dirty="0"/>
              <a:t>11</a:t>
            </a:fld>
            <a:endParaRPr lang="de-DE"/>
          </a:p>
        </p:txBody>
      </p:sp>
      <p:pic>
        <p:nvPicPr>
          <p:cNvPr id="8" name="Grafik 4">
            <a:extLst>
              <a:ext uri="{FF2B5EF4-FFF2-40B4-BE49-F238E27FC236}">
                <a16:creationId xmlns:a16="http://schemas.microsoft.com/office/drawing/2014/main" id="{65460D07-D2C1-4CA2-AB0A-F934D2E42721}"/>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724072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1FE71-B5CF-7746-8732-1568E1C9C4D7}"/>
              </a:ext>
            </a:extLst>
          </p:cNvPr>
          <p:cNvSpPr>
            <a:spLocks noGrp="1"/>
          </p:cNvSpPr>
          <p:nvPr>
            <p:ph type="title"/>
          </p:nvPr>
        </p:nvSpPr>
        <p:spPr>
          <a:xfrm>
            <a:off x="1523984" y="487321"/>
            <a:ext cx="9465131" cy="1184111"/>
          </a:xfrm>
        </p:spPr>
        <p:txBody>
          <a:bodyPr>
            <a:normAutofit/>
          </a:bodyPr>
          <a:lstStyle/>
          <a:p>
            <a:pPr marL="857250" indent="-857250">
              <a:buFont typeface="+mj-lt"/>
              <a:buAutoNum type="romanUcPeriod" startAt="4"/>
            </a:pPr>
            <a:r>
              <a:rPr lang="de-DE" dirty="0"/>
              <a:t> </a:t>
            </a:r>
            <a:r>
              <a:rPr lang="de-DE" dirty="0">
                <a:latin typeface="Times New Roman"/>
                <a:cs typeface="Times New Roman"/>
              </a:rPr>
              <a:t>Agile Softwareentwicklung</a:t>
            </a:r>
          </a:p>
        </p:txBody>
      </p:sp>
      <p:sp>
        <p:nvSpPr>
          <p:cNvPr id="3" name="Inhaltsplatzhalter 2">
            <a:extLst>
              <a:ext uri="{FF2B5EF4-FFF2-40B4-BE49-F238E27FC236}">
                <a16:creationId xmlns:a16="http://schemas.microsoft.com/office/drawing/2014/main" id="{1E47D2B9-B425-3846-9955-2EDC03323FD0}"/>
              </a:ext>
            </a:extLst>
          </p:cNvPr>
          <p:cNvSpPr>
            <a:spLocks noGrp="1"/>
          </p:cNvSpPr>
          <p:nvPr>
            <p:ph idx="1"/>
          </p:nvPr>
        </p:nvSpPr>
        <p:spPr>
          <a:xfrm>
            <a:off x="1524000" y="2399099"/>
            <a:ext cx="9465564" cy="3400969"/>
          </a:xfrm>
        </p:spPr>
        <p:txBody>
          <a:bodyPr vert="horz" lIns="91440" tIns="45720" rIns="91440" bIns="45720" rtlCol="0" anchor="t">
            <a:normAutofit/>
          </a:bodyPr>
          <a:lstStyle/>
          <a:p>
            <a:pPr marL="0" indent="0">
              <a:buNone/>
            </a:pPr>
            <a:endParaRPr lang="de-DE" sz="1700" dirty="0">
              <a:ea typeface="+mn-lt"/>
              <a:cs typeface="+mn-lt"/>
            </a:endParaRPr>
          </a:p>
          <a:p>
            <a:pPr marL="0" indent="0">
              <a:lnSpc>
                <a:spcPct val="150000"/>
              </a:lnSpc>
              <a:buNone/>
            </a:pPr>
            <a:r>
              <a:rPr lang="en-US" sz="2000" dirty="0">
                <a:latin typeface="Times New Roman"/>
                <a:cs typeface="Calibri"/>
              </a:rPr>
              <a:t>Die agile </a:t>
            </a:r>
            <a:r>
              <a:rPr lang="en-US" sz="2000" dirty="0" err="1">
                <a:latin typeface="Times New Roman"/>
                <a:cs typeface="Calibri"/>
              </a:rPr>
              <a:t>Softwareentwicklung</a:t>
            </a:r>
            <a:r>
              <a:rPr lang="en-US" sz="2000" dirty="0">
                <a:latin typeface="Times New Roman"/>
                <a:cs typeface="Calibri"/>
              </a:rPr>
              <a:t> </a:t>
            </a:r>
            <a:r>
              <a:rPr lang="en-US" sz="2000" dirty="0" err="1">
                <a:latin typeface="Times New Roman"/>
                <a:cs typeface="Calibri"/>
              </a:rPr>
              <a:t>ist</a:t>
            </a:r>
            <a:r>
              <a:rPr lang="en-US" sz="2000" dirty="0">
                <a:latin typeface="Times New Roman"/>
                <a:cs typeface="Calibri"/>
              </a:rPr>
              <a:t> </a:t>
            </a:r>
            <a:r>
              <a:rPr lang="en-US" sz="2000" dirty="0" err="1">
                <a:latin typeface="Times New Roman"/>
                <a:cs typeface="Calibri"/>
              </a:rPr>
              <a:t>eine</a:t>
            </a:r>
            <a:r>
              <a:rPr lang="en-US" sz="2000" dirty="0">
                <a:latin typeface="Times New Roman"/>
                <a:cs typeface="Calibri"/>
              </a:rPr>
              <a:t> </a:t>
            </a:r>
            <a:r>
              <a:rPr lang="en-US" sz="2000" dirty="0" err="1">
                <a:latin typeface="Times New Roman"/>
                <a:cs typeface="Calibri"/>
              </a:rPr>
              <a:t>Methode</a:t>
            </a:r>
            <a:r>
              <a:rPr lang="en-US" sz="2000" dirty="0">
                <a:latin typeface="Times New Roman"/>
                <a:cs typeface="Calibri"/>
              </a:rPr>
              <a:t> , </a:t>
            </a:r>
            <a:r>
              <a:rPr lang="en-US" sz="2000" dirty="0" err="1">
                <a:latin typeface="Times New Roman"/>
                <a:cs typeface="Calibri"/>
              </a:rPr>
              <a:t>bei</a:t>
            </a:r>
            <a:r>
              <a:rPr lang="en-US" sz="2000" dirty="0">
                <a:latin typeface="Times New Roman"/>
                <a:cs typeface="Calibri"/>
              </a:rPr>
              <a:t> der Software </a:t>
            </a:r>
            <a:r>
              <a:rPr lang="en-US" sz="2000" dirty="0" err="1">
                <a:latin typeface="Times New Roman"/>
                <a:cs typeface="Calibri"/>
              </a:rPr>
              <a:t>iterativ</a:t>
            </a:r>
            <a:r>
              <a:rPr lang="en-US" sz="2000" dirty="0">
                <a:latin typeface="Times New Roman"/>
                <a:cs typeface="Calibri"/>
              </a:rPr>
              <a:t> </a:t>
            </a:r>
            <a:r>
              <a:rPr lang="en-US" sz="2000" dirty="0" err="1">
                <a:latin typeface="Times New Roman"/>
                <a:cs typeface="Calibri"/>
              </a:rPr>
              <a:t>entwickelt</a:t>
            </a:r>
            <a:r>
              <a:rPr lang="en-US" sz="2000" dirty="0">
                <a:latin typeface="Times New Roman"/>
                <a:cs typeface="Calibri"/>
              </a:rPr>
              <a:t> </a:t>
            </a:r>
            <a:r>
              <a:rPr lang="en-US" sz="2000" dirty="0" err="1">
                <a:latin typeface="Times New Roman"/>
                <a:cs typeface="Calibri"/>
              </a:rPr>
              <a:t>wird</a:t>
            </a:r>
            <a:r>
              <a:rPr lang="en-US" sz="2000" dirty="0">
                <a:latin typeface="Times New Roman"/>
                <a:cs typeface="Calibri"/>
              </a:rPr>
              <a:t>. Sie </a:t>
            </a:r>
            <a:r>
              <a:rPr lang="en-US" sz="2000" dirty="0" err="1">
                <a:latin typeface="Times New Roman"/>
                <a:cs typeface="Calibri"/>
              </a:rPr>
              <a:t>zeichnet</a:t>
            </a:r>
            <a:r>
              <a:rPr lang="en-US" sz="2000" dirty="0">
                <a:latin typeface="Times New Roman"/>
                <a:cs typeface="Calibri"/>
              </a:rPr>
              <a:t> </a:t>
            </a:r>
            <a:r>
              <a:rPr lang="en-US" sz="2000" dirty="0" err="1">
                <a:latin typeface="Times New Roman"/>
                <a:cs typeface="Calibri"/>
              </a:rPr>
              <a:t>sich</a:t>
            </a:r>
            <a:r>
              <a:rPr lang="en-US" sz="2000" dirty="0">
                <a:latin typeface="Times New Roman"/>
                <a:cs typeface="Calibri"/>
              </a:rPr>
              <a:t> </a:t>
            </a:r>
            <a:r>
              <a:rPr lang="en-US" sz="2000" dirty="0" err="1">
                <a:latin typeface="Times New Roman"/>
                <a:cs typeface="Calibri"/>
              </a:rPr>
              <a:t>dadurch</a:t>
            </a:r>
            <a:r>
              <a:rPr lang="en-US" sz="2000" dirty="0">
                <a:latin typeface="Times New Roman"/>
                <a:cs typeface="Calibri"/>
              </a:rPr>
              <a:t> </a:t>
            </a:r>
            <a:r>
              <a:rPr lang="en-US" sz="2000" dirty="0" err="1">
                <a:latin typeface="Times New Roman"/>
                <a:cs typeface="Calibri"/>
              </a:rPr>
              <a:t>aus</a:t>
            </a:r>
            <a:r>
              <a:rPr lang="de-DE" sz="2000" dirty="0">
                <a:latin typeface="Times New Roman"/>
                <a:cs typeface="Times New Roman"/>
              </a:rPr>
              <a:t>, dass es keine strikten Regeln für die auszuführenden Prozesse gibt. Die Methode zielt darauf ab, die Transparenz und Flexibilität zu erhöhen, damit die Prozesse einfach und beweglich sind und die Risiken und Fehler bei der Entwicklung minimiert werden.</a:t>
            </a:r>
          </a:p>
          <a:p>
            <a:endParaRPr lang="de-DE" sz="1700" dirty="0"/>
          </a:p>
        </p:txBody>
      </p:sp>
      <p:sp>
        <p:nvSpPr>
          <p:cNvPr id="7" name="Datumsplatzhalter 6">
            <a:extLst>
              <a:ext uri="{FF2B5EF4-FFF2-40B4-BE49-F238E27FC236}">
                <a16:creationId xmlns:a16="http://schemas.microsoft.com/office/drawing/2014/main" id="{66A27ADA-2497-43C1-BEF2-12D8FD0D3B34}"/>
              </a:ext>
            </a:extLst>
          </p:cNvPr>
          <p:cNvSpPr>
            <a:spLocks noGrp="1"/>
          </p:cNvSpPr>
          <p:nvPr>
            <p:ph type="dt" sz="half" idx="10"/>
          </p:nvPr>
        </p:nvSpPr>
        <p:spPr/>
        <p:txBody>
          <a:bodyPr/>
          <a:lstStyle/>
          <a:p>
            <a:r>
              <a:rPr lang="de-DE"/>
              <a:t>©  2022                                                             </a:t>
            </a:r>
            <a:endParaRPr lang="en-US"/>
          </a:p>
        </p:txBody>
      </p:sp>
      <p:sp>
        <p:nvSpPr>
          <p:cNvPr id="4" name="Fußzeilenplatzhalter 3">
            <a:extLst>
              <a:ext uri="{FF2B5EF4-FFF2-40B4-BE49-F238E27FC236}">
                <a16:creationId xmlns:a16="http://schemas.microsoft.com/office/drawing/2014/main" id="{E6F63A2B-7C2F-415C-60B7-B55456084BBA}"/>
              </a:ext>
            </a:extLst>
          </p:cNvPr>
          <p:cNvSpPr>
            <a:spLocks noGrp="1"/>
          </p:cNvSpPr>
          <p:nvPr>
            <p:ph type="ftr" sz="quarter" idx="11"/>
          </p:nvPr>
        </p:nvSpPr>
        <p:spPr>
          <a:xfrm>
            <a:off x="900364" y="6356350"/>
            <a:ext cx="9761718" cy="365125"/>
          </a:xfrm>
        </p:spPr>
        <p:txBody>
          <a:bodyPr/>
          <a:lstStyle/>
          <a:p>
            <a:pPr>
              <a:lnSpc>
                <a:spcPct val="150000"/>
              </a:lnSpc>
            </a:pPr>
            <a:r>
              <a:rPr lang="de-DE" sz="1200">
                <a:latin typeface="Times New Roman"/>
                <a:cs typeface="Times New Roman"/>
              </a:rPr>
              <a:t>WI / Informatik Projekt | DevOps </a:t>
            </a:r>
            <a:endParaRPr lang="de-DE" sz="1200" dirty="0">
              <a:cs typeface="Calibri" panose="020F0502020204030204"/>
            </a:endParaRPr>
          </a:p>
        </p:txBody>
      </p:sp>
      <p:sp>
        <p:nvSpPr>
          <p:cNvPr id="5" name="Foliennummernplatzhalter 4">
            <a:extLst>
              <a:ext uri="{FF2B5EF4-FFF2-40B4-BE49-F238E27FC236}">
                <a16:creationId xmlns:a16="http://schemas.microsoft.com/office/drawing/2014/main" id="{6AE6CDAC-968A-6471-F214-1F4E4806190C}"/>
              </a:ext>
            </a:extLst>
          </p:cNvPr>
          <p:cNvSpPr>
            <a:spLocks noGrp="1"/>
          </p:cNvSpPr>
          <p:nvPr>
            <p:ph type="sldNum" sz="quarter" idx="12"/>
          </p:nvPr>
        </p:nvSpPr>
        <p:spPr/>
        <p:txBody>
          <a:bodyPr/>
          <a:lstStyle/>
          <a:p>
            <a:fld id="{48F63A3B-78C7-47BE-AE5E-E10140E04643}" type="slidenum">
              <a:rPr lang="en-US" dirty="0"/>
              <a:t>12</a:t>
            </a:fld>
            <a:endParaRPr lang="de-DE"/>
          </a:p>
        </p:txBody>
      </p:sp>
      <p:sp>
        <p:nvSpPr>
          <p:cNvPr id="6" name="Textfeld 5">
            <a:extLst>
              <a:ext uri="{FF2B5EF4-FFF2-40B4-BE49-F238E27FC236}">
                <a16:creationId xmlns:a16="http://schemas.microsoft.com/office/drawing/2014/main" id="{BA85A41A-70B5-AE4D-8A99-A0DFEB3D2E9F}"/>
              </a:ext>
            </a:extLst>
          </p:cNvPr>
          <p:cNvSpPr txBox="1"/>
          <p:nvPr/>
        </p:nvSpPr>
        <p:spPr>
          <a:xfrm>
            <a:off x="2647507" y="435935"/>
            <a:ext cx="237566" cy="507831"/>
          </a:xfrm>
          <a:prstGeom prst="rect">
            <a:avLst/>
          </a:prstGeom>
          <a:noFill/>
        </p:spPr>
        <p:txBody>
          <a:bodyPr wrap="square" rtlCol="0">
            <a:spAutoFit/>
          </a:bodyPr>
          <a:lstStyle/>
          <a:p>
            <a:r>
              <a:rPr lang="de-DE"/>
              <a:t> </a:t>
            </a:r>
          </a:p>
          <a:p>
            <a:endParaRPr lang="de-DE"/>
          </a:p>
        </p:txBody>
      </p:sp>
      <p:pic>
        <p:nvPicPr>
          <p:cNvPr id="8" name="Grafik 4">
            <a:extLst>
              <a:ext uri="{FF2B5EF4-FFF2-40B4-BE49-F238E27FC236}">
                <a16:creationId xmlns:a16="http://schemas.microsoft.com/office/drawing/2014/main" id="{A4648998-80FA-4C9D-BEAA-D6ED7A134995}"/>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5161"/>
            <a:ext cx="975887" cy="575855"/>
          </a:xfrm>
          <a:prstGeom prst="rect">
            <a:avLst/>
          </a:prstGeom>
        </p:spPr>
      </p:pic>
    </p:spTree>
    <p:extLst>
      <p:ext uri="{BB962C8B-B14F-4D97-AF65-F5344CB8AC3E}">
        <p14:creationId xmlns:p14="http://schemas.microsoft.com/office/powerpoint/2010/main" val="132994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BB77E3-1FCB-6448-8A17-7FBBD6520363}"/>
              </a:ext>
            </a:extLst>
          </p:cNvPr>
          <p:cNvSpPr>
            <a:spLocks noGrp="1"/>
          </p:cNvSpPr>
          <p:nvPr>
            <p:ph type="title"/>
          </p:nvPr>
        </p:nvSpPr>
        <p:spPr>
          <a:xfrm>
            <a:off x="1860551" y="1058697"/>
            <a:ext cx="7712074" cy="576076"/>
          </a:xfrm>
        </p:spPr>
        <p:txBody>
          <a:bodyPr>
            <a:noAutofit/>
          </a:bodyPr>
          <a:lstStyle/>
          <a:p>
            <a:r>
              <a:rPr lang="de-DE" dirty="0">
                <a:latin typeface="Times New Roman"/>
                <a:cs typeface="Times New Roman"/>
              </a:rPr>
              <a:t>Agile Softwareentwicklung</a:t>
            </a:r>
          </a:p>
        </p:txBody>
      </p:sp>
      <p:sp>
        <p:nvSpPr>
          <p:cNvPr id="3" name="Datumsplatzhalter 2">
            <a:extLst>
              <a:ext uri="{FF2B5EF4-FFF2-40B4-BE49-F238E27FC236}">
                <a16:creationId xmlns:a16="http://schemas.microsoft.com/office/drawing/2014/main" id="{94A6F81B-23DB-4629-A07D-61FDB830C3BF}"/>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37858838-D344-A083-C80F-C1FEBF810F9E}"/>
              </a:ext>
            </a:extLst>
          </p:cNvPr>
          <p:cNvSpPr>
            <a:spLocks noGrp="1"/>
          </p:cNvSpPr>
          <p:nvPr>
            <p:ph type="ftr" sz="quarter" idx="11"/>
          </p:nvPr>
        </p:nvSpPr>
        <p:spPr>
          <a:xfrm>
            <a:off x="1091588" y="6356350"/>
            <a:ext cx="7061812" cy="365125"/>
          </a:xfrm>
        </p:spPr>
        <p:txBody>
          <a:bodyPr/>
          <a:lstStyle/>
          <a:p>
            <a:r>
              <a:rPr lang="de-DE" sz="900" cap="none" dirty="0">
                <a:latin typeface="Times New Roman"/>
                <a:cs typeface="Calibri"/>
              </a:rPr>
              <a:t>Abbildung 2: Agile Softwareentwicklung</a:t>
            </a:r>
            <a:endParaRPr lang="de-DE" cap="none" dirty="0"/>
          </a:p>
        </p:txBody>
      </p:sp>
      <p:sp>
        <p:nvSpPr>
          <p:cNvPr id="7" name="Foliennummernplatzhalter 6">
            <a:extLst>
              <a:ext uri="{FF2B5EF4-FFF2-40B4-BE49-F238E27FC236}">
                <a16:creationId xmlns:a16="http://schemas.microsoft.com/office/drawing/2014/main" id="{12B8F9F3-4A53-2B26-A8CB-38D9D91BF35B}"/>
              </a:ext>
            </a:extLst>
          </p:cNvPr>
          <p:cNvSpPr>
            <a:spLocks noGrp="1"/>
          </p:cNvSpPr>
          <p:nvPr>
            <p:ph type="sldNum" sz="quarter" idx="12"/>
          </p:nvPr>
        </p:nvSpPr>
        <p:spPr/>
        <p:txBody>
          <a:bodyPr/>
          <a:lstStyle/>
          <a:p>
            <a:fld id="{48F63A3B-78C7-47BE-AE5E-E10140E04643}" type="slidenum">
              <a:rPr lang="en-US" dirty="0"/>
              <a:t>13</a:t>
            </a:fld>
            <a:endParaRPr lang="de-DE"/>
          </a:p>
        </p:txBody>
      </p:sp>
      <p:graphicFrame>
        <p:nvGraphicFramePr>
          <p:cNvPr id="8" name="Diagramm 9">
            <a:extLst>
              <a:ext uri="{FF2B5EF4-FFF2-40B4-BE49-F238E27FC236}">
                <a16:creationId xmlns:a16="http://schemas.microsoft.com/office/drawing/2014/main" id="{A78D042C-90BD-AC6F-9B6D-20ABD9B433D4}"/>
              </a:ext>
            </a:extLst>
          </p:cNvPr>
          <p:cNvGraphicFramePr/>
          <p:nvPr>
            <p:extLst>
              <p:ext uri="{D42A27DB-BD31-4B8C-83A1-F6EECF244321}">
                <p14:modId xmlns:p14="http://schemas.microsoft.com/office/powerpoint/2010/main" val="3168829942"/>
              </p:ext>
            </p:extLst>
          </p:nvPr>
        </p:nvGraphicFramePr>
        <p:xfrm>
          <a:off x="2993375" y="1853665"/>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fik 4">
            <a:extLst>
              <a:ext uri="{FF2B5EF4-FFF2-40B4-BE49-F238E27FC236}">
                <a16:creationId xmlns:a16="http://schemas.microsoft.com/office/drawing/2014/main" id="{D1EB6D13-96BB-4972-A7E3-1192DB0C9C0E}"/>
              </a:ext>
            </a:extLst>
          </p:cNvPr>
          <p:cNvPicPr>
            <a:picLocks noChangeAspect="1"/>
          </p:cNvPicPr>
          <p:nvPr/>
        </p:nvPicPr>
        <p:blipFill>
          <a:blip r:embed="rId7">
            <a:alphaModFix amt="50000"/>
            <a:extLst>
              <a:ext uri="{BEBA8EAE-BF5A-486C-A8C5-ECC9F3942E4B}">
                <a14:imgProps xmlns:a14="http://schemas.microsoft.com/office/drawing/2010/main">
                  <a14:imgLayer r:embed="rId8">
                    <a14:imgEffect>
                      <a14:artisticMarker/>
                    </a14:imgEffect>
                  </a14:imgLayer>
                </a14:imgProps>
              </a:ext>
            </a:extLst>
          </a:blip>
          <a:stretch>
            <a:fillRect/>
          </a:stretch>
        </p:blipFill>
        <p:spPr>
          <a:xfrm>
            <a:off x="10950574" y="136525"/>
            <a:ext cx="975887" cy="575855"/>
          </a:xfrm>
          <a:prstGeom prst="rect">
            <a:avLst/>
          </a:prstGeom>
        </p:spPr>
      </p:pic>
    </p:spTree>
    <p:extLst>
      <p:ext uri="{BB962C8B-B14F-4D97-AF65-F5344CB8AC3E}">
        <p14:creationId xmlns:p14="http://schemas.microsoft.com/office/powerpoint/2010/main" val="346366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A824CE-9604-E244-8BE4-A29004DA9033}"/>
              </a:ext>
            </a:extLst>
          </p:cNvPr>
          <p:cNvSpPr>
            <a:spLocks noGrp="1"/>
          </p:cNvSpPr>
          <p:nvPr>
            <p:ph type="title"/>
          </p:nvPr>
        </p:nvSpPr>
        <p:spPr>
          <a:xfrm>
            <a:off x="1097280" y="758011"/>
            <a:ext cx="11446315" cy="899340"/>
          </a:xfrm>
        </p:spPr>
        <p:txBody>
          <a:bodyPr vert="horz" lIns="91440" tIns="45720" rIns="91440" bIns="45720" rtlCol="0" anchor="ctr">
            <a:noAutofit/>
          </a:bodyPr>
          <a:lstStyle/>
          <a:p>
            <a:r>
              <a:rPr lang="de-DE" sz="4400" dirty="0">
                <a:latin typeface="Times New Roman"/>
                <a:cs typeface="Times New Roman"/>
              </a:rPr>
              <a:t>Agile Softwareentwicklung Lifecycle</a:t>
            </a:r>
          </a:p>
        </p:txBody>
      </p:sp>
      <p:sp>
        <p:nvSpPr>
          <p:cNvPr id="3" name="Inhaltsplatzhalter 2">
            <a:extLst>
              <a:ext uri="{FF2B5EF4-FFF2-40B4-BE49-F238E27FC236}">
                <a16:creationId xmlns:a16="http://schemas.microsoft.com/office/drawing/2014/main" id="{0B5FC739-BEA1-1F4A-8677-DC165E65B257}"/>
              </a:ext>
            </a:extLst>
          </p:cNvPr>
          <p:cNvSpPr>
            <a:spLocks noGrp="1"/>
          </p:cNvSpPr>
          <p:nvPr>
            <p:ph idx="1"/>
          </p:nvPr>
        </p:nvSpPr>
        <p:spPr>
          <a:xfrm>
            <a:off x="1524000" y="2399099"/>
            <a:ext cx="9465564" cy="3400969"/>
          </a:xfrm>
        </p:spPr>
        <p:txBody>
          <a:bodyPr vert="horz" lIns="91440" tIns="45720" rIns="91440" bIns="45720" rtlCol="0" anchor="t">
            <a:normAutofit fontScale="62500" lnSpcReduction="20000"/>
          </a:bodyPr>
          <a:lstStyle/>
          <a:p>
            <a:pPr>
              <a:lnSpc>
                <a:spcPct val="150000"/>
              </a:lnSpc>
            </a:pPr>
            <a:r>
              <a:rPr lang="de-DE" sz="2000" dirty="0" err="1">
                <a:latin typeface="Times New Roman"/>
                <a:cs typeface="Times New Roman"/>
              </a:rPr>
              <a:t>Continuous</a:t>
            </a:r>
            <a:r>
              <a:rPr lang="de-DE" sz="2000" dirty="0">
                <a:latin typeface="Times New Roman"/>
                <a:cs typeface="Times New Roman"/>
              </a:rPr>
              <a:t> </a:t>
            </a:r>
            <a:r>
              <a:rPr lang="de-DE" sz="2000" dirty="0" err="1">
                <a:latin typeface="Times New Roman"/>
                <a:cs typeface="Times New Roman"/>
              </a:rPr>
              <a:t>business</a:t>
            </a:r>
            <a:r>
              <a:rPr lang="de-DE" sz="2000" dirty="0">
                <a:latin typeface="Times New Roman"/>
                <a:cs typeface="Times New Roman"/>
              </a:rPr>
              <a:t> </a:t>
            </a:r>
            <a:r>
              <a:rPr lang="de-DE" sz="2000" dirty="0" err="1">
                <a:latin typeface="Times New Roman"/>
                <a:cs typeface="Times New Roman"/>
              </a:rPr>
              <a:t>Planning</a:t>
            </a:r>
            <a:r>
              <a:rPr lang="de-DE" sz="2000" dirty="0">
                <a:latin typeface="Times New Roman"/>
                <a:cs typeface="Times New Roman"/>
              </a:rPr>
              <a:t> </a:t>
            </a:r>
            <a:endParaRPr lang="de-DE" dirty="0">
              <a:latin typeface="Times New Roman"/>
              <a:cs typeface="Times New Roman"/>
            </a:endParaRPr>
          </a:p>
          <a:p>
            <a:pPr>
              <a:lnSpc>
                <a:spcPct val="150000"/>
              </a:lnSpc>
            </a:pPr>
            <a:r>
              <a:rPr lang="de-DE" sz="2000" dirty="0" err="1">
                <a:latin typeface="Times New Roman"/>
                <a:cs typeface="Times New Roman"/>
              </a:rPr>
              <a:t>Collaboratibe</a:t>
            </a:r>
            <a:r>
              <a:rPr lang="de-DE" sz="2000" dirty="0">
                <a:latin typeface="Times New Roman"/>
                <a:cs typeface="Times New Roman"/>
              </a:rPr>
              <a:t> </a:t>
            </a:r>
            <a:r>
              <a:rPr lang="de-DE" sz="2000" dirty="0" err="1">
                <a:latin typeface="Times New Roman"/>
                <a:cs typeface="Times New Roman"/>
              </a:rPr>
              <a:t>development</a:t>
            </a:r>
            <a:endParaRPr lang="de-DE" sz="2000" dirty="0">
              <a:latin typeface="Times New Roman"/>
              <a:cs typeface="Times New Roman"/>
            </a:endParaRPr>
          </a:p>
          <a:p>
            <a:pPr>
              <a:lnSpc>
                <a:spcPct val="150000"/>
              </a:lnSpc>
            </a:pPr>
            <a:r>
              <a:rPr lang="de-DE" sz="2000" dirty="0" err="1">
                <a:latin typeface="Times New Roman"/>
                <a:cs typeface="Times New Roman"/>
              </a:rPr>
              <a:t>Continuous</a:t>
            </a:r>
            <a:r>
              <a:rPr lang="de-DE" sz="2000" dirty="0">
                <a:latin typeface="Times New Roman"/>
                <a:cs typeface="Times New Roman"/>
              </a:rPr>
              <a:t> </a:t>
            </a:r>
            <a:r>
              <a:rPr lang="de-DE" sz="2000" dirty="0" err="1">
                <a:latin typeface="Times New Roman"/>
                <a:cs typeface="Times New Roman"/>
              </a:rPr>
              <a:t>Testing</a:t>
            </a:r>
            <a:r>
              <a:rPr lang="de-DE" sz="2000" dirty="0">
                <a:latin typeface="Times New Roman"/>
                <a:cs typeface="Times New Roman"/>
              </a:rPr>
              <a:t> </a:t>
            </a:r>
            <a:endParaRPr lang="de-DE" sz="2000" dirty="0">
              <a:latin typeface="Times New Roman"/>
              <a:cs typeface="Calibri" panose="020F0502020204030204"/>
            </a:endParaRPr>
          </a:p>
          <a:p>
            <a:pPr>
              <a:lnSpc>
                <a:spcPct val="150000"/>
              </a:lnSpc>
            </a:pPr>
            <a:r>
              <a:rPr lang="de-DE" sz="2000" dirty="0" err="1">
                <a:latin typeface="Times New Roman"/>
                <a:cs typeface="Times New Roman"/>
              </a:rPr>
              <a:t>Continuous</a:t>
            </a:r>
            <a:r>
              <a:rPr lang="de-DE" sz="2000" dirty="0">
                <a:latin typeface="Times New Roman"/>
                <a:cs typeface="Times New Roman"/>
              </a:rPr>
              <a:t> Release and </a:t>
            </a:r>
            <a:r>
              <a:rPr lang="de-DE" sz="2000" dirty="0" err="1">
                <a:latin typeface="Times New Roman"/>
                <a:cs typeface="Times New Roman"/>
              </a:rPr>
              <a:t>Deployment</a:t>
            </a:r>
            <a:r>
              <a:rPr lang="de-DE" sz="2000" dirty="0">
                <a:latin typeface="Times New Roman"/>
                <a:cs typeface="Times New Roman"/>
              </a:rPr>
              <a:t> </a:t>
            </a:r>
          </a:p>
          <a:p>
            <a:pPr>
              <a:lnSpc>
                <a:spcPct val="150000"/>
              </a:lnSpc>
            </a:pPr>
            <a:r>
              <a:rPr lang="de-DE" sz="2000" dirty="0" err="1">
                <a:latin typeface="Times New Roman"/>
                <a:cs typeface="Times New Roman"/>
              </a:rPr>
              <a:t>Continuous</a:t>
            </a:r>
            <a:r>
              <a:rPr lang="de-DE" sz="2000" dirty="0">
                <a:latin typeface="Times New Roman"/>
                <a:cs typeface="Times New Roman"/>
              </a:rPr>
              <a:t> </a:t>
            </a:r>
            <a:r>
              <a:rPr lang="de-DE" sz="2000" dirty="0" err="1">
                <a:latin typeface="Times New Roman"/>
                <a:cs typeface="Times New Roman"/>
              </a:rPr>
              <a:t>Deployment</a:t>
            </a:r>
            <a:r>
              <a:rPr lang="de-DE" sz="2000" dirty="0">
                <a:latin typeface="Times New Roman"/>
                <a:cs typeface="Times New Roman"/>
              </a:rPr>
              <a:t> </a:t>
            </a:r>
            <a:endParaRPr lang="de-DE" sz="2000" dirty="0">
              <a:latin typeface="Times New Roman"/>
              <a:cs typeface="Calibri" panose="020F0502020204030204"/>
            </a:endParaRPr>
          </a:p>
          <a:p>
            <a:pPr>
              <a:lnSpc>
                <a:spcPct val="150000"/>
              </a:lnSpc>
            </a:pPr>
            <a:r>
              <a:rPr lang="de-DE" sz="2000" dirty="0" err="1">
                <a:latin typeface="Times New Roman"/>
                <a:cs typeface="Times New Roman"/>
              </a:rPr>
              <a:t>Configuration</a:t>
            </a:r>
            <a:r>
              <a:rPr lang="de-DE" sz="2000" dirty="0">
                <a:latin typeface="Times New Roman"/>
                <a:cs typeface="Times New Roman"/>
              </a:rPr>
              <a:t> Management</a:t>
            </a:r>
          </a:p>
          <a:p>
            <a:pPr>
              <a:lnSpc>
                <a:spcPct val="150000"/>
              </a:lnSpc>
            </a:pPr>
            <a:r>
              <a:rPr lang="de-DE" sz="2000" dirty="0" err="1">
                <a:latin typeface="Times New Roman"/>
                <a:cs typeface="Times New Roman"/>
              </a:rPr>
              <a:t>Continuous</a:t>
            </a:r>
            <a:r>
              <a:rPr lang="de-DE" sz="2000" dirty="0">
                <a:latin typeface="Times New Roman"/>
                <a:cs typeface="Times New Roman"/>
              </a:rPr>
              <a:t> Monitoring </a:t>
            </a:r>
            <a:endParaRPr lang="de-DE" sz="2000" dirty="0">
              <a:latin typeface="Times New Roman"/>
              <a:cs typeface="Calibri" panose="020F0502020204030204"/>
            </a:endParaRPr>
          </a:p>
          <a:p>
            <a:pPr>
              <a:lnSpc>
                <a:spcPct val="150000"/>
              </a:lnSpc>
            </a:pPr>
            <a:r>
              <a:rPr lang="de-DE" sz="2000" dirty="0">
                <a:latin typeface="Times New Roman"/>
                <a:cs typeface="Times New Roman"/>
              </a:rPr>
              <a:t>Collaborative Customer Feedback &amp; </a:t>
            </a:r>
            <a:r>
              <a:rPr lang="de-DE" sz="2000" dirty="0" err="1">
                <a:latin typeface="Times New Roman"/>
                <a:cs typeface="Times New Roman"/>
              </a:rPr>
              <a:t>Optimization</a:t>
            </a:r>
            <a:r>
              <a:rPr lang="de-DE" sz="2000" dirty="0">
                <a:latin typeface="Times New Roman"/>
                <a:cs typeface="Times New Roman"/>
              </a:rPr>
              <a:t> (Gathering)</a:t>
            </a:r>
          </a:p>
        </p:txBody>
      </p:sp>
      <p:sp>
        <p:nvSpPr>
          <p:cNvPr id="6" name="Datumsplatzhalter 5">
            <a:extLst>
              <a:ext uri="{FF2B5EF4-FFF2-40B4-BE49-F238E27FC236}">
                <a16:creationId xmlns:a16="http://schemas.microsoft.com/office/drawing/2014/main" id="{4F6CB6DB-0126-447B-981A-E6D61C4AE636}"/>
              </a:ext>
            </a:extLst>
          </p:cNvPr>
          <p:cNvSpPr>
            <a:spLocks noGrp="1"/>
          </p:cNvSpPr>
          <p:nvPr>
            <p:ph type="dt" sz="half" idx="10"/>
          </p:nvPr>
        </p:nvSpPr>
        <p:spPr/>
        <p:txBody>
          <a:bodyPr/>
          <a:lstStyle/>
          <a:p>
            <a:r>
              <a:rPr lang="de-DE"/>
              <a:t>©  2022                                                             </a:t>
            </a:r>
            <a:endParaRPr lang="en-US"/>
          </a:p>
        </p:txBody>
      </p:sp>
      <p:sp>
        <p:nvSpPr>
          <p:cNvPr id="4" name="Fußzeilenplatzhalter 3">
            <a:extLst>
              <a:ext uri="{FF2B5EF4-FFF2-40B4-BE49-F238E27FC236}">
                <a16:creationId xmlns:a16="http://schemas.microsoft.com/office/drawing/2014/main" id="{856BC92B-949F-EAF9-7EEF-A00911BB02CE}"/>
              </a:ext>
            </a:extLst>
          </p:cNvPr>
          <p:cNvSpPr>
            <a:spLocks noGrp="1"/>
          </p:cNvSpPr>
          <p:nvPr>
            <p:ph type="ftr" sz="quarter" idx="11"/>
          </p:nvPr>
        </p:nvSpPr>
        <p:spPr>
          <a:xfrm>
            <a:off x="940469" y="6356350"/>
            <a:ext cx="7963834" cy="365125"/>
          </a:xfrm>
        </p:spPr>
        <p:txBody>
          <a:bodyPr/>
          <a:lstStyle/>
          <a:p>
            <a:pPr>
              <a:lnSpc>
                <a:spcPct val="150000"/>
              </a:lnSpc>
            </a:pPr>
            <a:r>
              <a:rPr lang="de-DE" sz="1200">
                <a:latin typeface="Times New Roman"/>
                <a:cs typeface="Times New Roman"/>
              </a:rPr>
              <a:t>WI / Informatik Projekt | DevOps </a:t>
            </a:r>
            <a:endParaRPr lang="de-DE" sz="1200" dirty="0">
              <a:cs typeface="Calibri" panose="020F0502020204030204"/>
            </a:endParaRPr>
          </a:p>
        </p:txBody>
      </p:sp>
      <p:sp>
        <p:nvSpPr>
          <p:cNvPr id="5" name="Foliennummernplatzhalter 4">
            <a:extLst>
              <a:ext uri="{FF2B5EF4-FFF2-40B4-BE49-F238E27FC236}">
                <a16:creationId xmlns:a16="http://schemas.microsoft.com/office/drawing/2014/main" id="{39FE07F1-6572-2394-CBE8-782AFC0241F8}"/>
              </a:ext>
            </a:extLst>
          </p:cNvPr>
          <p:cNvSpPr>
            <a:spLocks noGrp="1"/>
          </p:cNvSpPr>
          <p:nvPr>
            <p:ph type="sldNum" sz="quarter" idx="12"/>
          </p:nvPr>
        </p:nvSpPr>
        <p:spPr/>
        <p:txBody>
          <a:bodyPr/>
          <a:lstStyle/>
          <a:p>
            <a:fld id="{48F63A3B-78C7-47BE-AE5E-E10140E04643}" type="slidenum">
              <a:rPr lang="en-US" dirty="0"/>
              <a:t>14</a:t>
            </a:fld>
            <a:endParaRPr lang="de-DE"/>
          </a:p>
        </p:txBody>
      </p:sp>
      <p:pic>
        <p:nvPicPr>
          <p:cNvPr id="7" name="Grafik 4">
            <a:extLst>
              <a:ext uri="{FF2B5EF4-FFF2-40B4-BE49-F238E27FC236}">
                <a16:creationId xmlns:a16="http://schemas.microsoft.com/office/drawing/2014/main" id="{E8A1E4AB-F88E-4B4F-98D5-4FDB26261FB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248751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9A33E5-0DC2-0E4A-8746-AF2E8533C907}"/>
              </a:ext>
            </a:extLst>
          </p:cNvPr>
          <p:cNvSpPr>
            <a:spLocks noGrp="1"/>
          </p:cNvSpPr>
          <p:nvPr>
            <p:ph type="title"/>
          </p:nvPr>
        </p:nvSpPr>
        <p:spPr>
          <a:xfrm>
            <a:off x="1523984" y="479415"/>
            <a:ext cx="9465131" cy="1184111"/>
          </a:xfrm>
        </p:spPr>
        <p:txBody>
          <a:bodyPr>
            <a:normAutofit/>
          </a:bodyPr>
          <a:lstStyle/>
          <a:p>
            <a:pPr marL="857250" indent="-857250">
              <a:buFont typeface="+mj-lt"/>
              <a:buAutoNum type="romanUcPeriod" startAt="5"/>
            </a:pPr>
            <a:r>
              <a:rPr lang="de-DE" dirty="0" err="1">
                <a:latin typeface="Times New Roman"/>
                <a:cs typeface="Times New Roman"/>
              </a:rPr>
              <a:t>DevOps</a:t>
            </a:r>
          </a:p>
        </p:txBody>
      </p:sp>
      <p:sp>
        <p:nvSpPr>
          <p:cNvPr id="3" name="Inhaltsplatzhalter 2">
            <a:extLst>
              <a:ext uri="{FF2B5EF4-FFF2-40B4-BE49-F238E27FC236}">
                <a16:creationId xmlns:a16="http://schemas.microsoft.com/office/drawing/2014/main" id="{992209DD-6B62-DA46-BC7E-324375535C7A}"/>
              </a:ext>
            </a:extLst>
          </p:cNvPr>
          <p:cNvSpPr>
            <a:spLocks noGrp="1"/>
          </p:cNvSpPr>
          <p:nvPr>
            <p:ph idx="1"/>
          </p:nvPr>
        </p:nvSpPr>
        <p:spPr>
          <a:xfrm>
            <a:off x="1524000" y="2399099"/>
            <a:ext cx="9465564" cy="3400969"/>
          </a:xfrm>
        </p:spPr>
        <p:txBody>
          <a:bodyPr vert="horz" lIns="91440" tIns="45720" rIns="91440" bIns="45720" rtlCol="0" anchor="t">
            <a:normAutofit/>
          </a:bodyPr>
          <a:lstStyle/>
          <a:p>
            <a:pPr marL="0" indent="0">
              <a:lnSpc>
                <a:spcPct val="150000"/>
              </a:lnSpc>
              <a:buNone/>
            </a:pPr>
            <a:r>
              <a:rPr lang="de-DE" sz="2000">
                <a:latin typeface="Times New Roman"/>
                <a:cs typeface="Times New Roman"/>
              </a:rPr>
              <a:t>Der Begriff </a:t>
            </a:r>
            <a:r>
              <a:rPr lang="de-DE" sz="2000" err="1">
                <a:latin typeface="Times New Roman"/>
                <a:cs typeface="Times New Roman"/>
              </a:rPr>
              <a:t>DevOps</a:t>
            </a:r>
            <a:r>
              <a:rPr lang="de-DE" sz="2000">
                <a:latin typeface="Times New Roman"/>
                <a:cs typeface="Times New Roman"/>
              </a:rPr>
              <a:t> setz sich aus “DEV“ (Development) und “OPS“(Operation) zusammen. Das ist eine Schnittstelle zwischen Entwicklung vom Software und dem Betrieb einer Software. In dem Bereich werden Automatismen vereinheitlicht, die den Softwareentwicklungsstandard für die Entwickler definieren und die Installation einer Software vom Lokale bis zur Produktion gewährleisten.</a:t>
            </a:r>
            <a:endParaRPr lang="de-DE">
              <a:latin typeface="Times New Roman"/>
              <a:cs typeface="Times New Roman"/>
            </a:endParaRPr>
          </a:p>
        </p:txBody>
      </p:sp>
      <p:sp>
        <p:nvSpPr>
          <p:cNvPr id="7" name="Datumsplatzhalter 6">
            <a:extLst>
              <a:ext uri="{FF2B5EF4-FFF2-40B4-BE49-F238E27FC236}">
                <a16:creationId xmlns:a16="http://schemas.microsoft.com/office/drawing/2014/main" id="{2C0BA476-96BC-41BA-BBC5-61ECC1E0B5FF}"/>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C624C280-C5AF-4AE2-BDDB-DF97B178367C}"/>
              </a:ext>
            </a:extLst>
          </p:cNvPr>
          <p:cNvSpPr>
            <a:spLocks noGrp="1"/>
          </p:cNvSpPr>
          <p:nvPr>
            <p:ph type="ftr" sz="quarter" idx="11"/>
          </p:nvPr>
        </p:nvSpPr>
        <p:spPr>
          <a:xfrm>
            <a:off x="1523984" y="6356350"/>
            <a:ext cx="6629416"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36A9BAED-5532-66DE-51E6-DEB6B37E0372}"/>
              </a:ext>
            </a:extLst>
          </p:cNvPr>
          <p:cNvSpPr>
            <a:spLocks noGrp="1"/>
          </p:cNvSpPr>
          <p:nvPr>
            <p:ph type="sldNum" sz="quarter" idx="12"/>
          </p:nvPr>
        </p:nvSpPr>
        <p:spPr/>
        <p:txBody>
          <a:bodyPr/>
          <a:lstStyle/>
          <a:p>
            <a:fld id="{48F63A3B-78C7-47BE-AE5E-E10140E04643}" type="slidenum">
              <a:rPr lang="en-US" dirty="0"/>
              <a:t>15</a:t>
            </a:fld>
            <a:endParaRPr lang="de-DE"/>
          </a:p>
        </p:txBody>
      </p:sp>
      <p:pic>
        <p:nvPicPr>
          <p:cNvPr id="8" name="Grafik 4">
            <a:extLst>
              <a:ext uri="{FF2B5EF4-FFF2-40B4-BE49-F238E27FC236}">
                <a16:creationId xmlns:a16="http://schemas.microsoft.com/office/drawing/2014/main" id="{C3783E64-C110-4B8F-A392-E2804254D147}"/>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2392444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086B8-CE86-B243-339C-99CA5FCB6FE1}"/>
              </a:ext>
            </a:extLst>
          </p:cNvPr>
          <p:cNvSpPr>
            <a:spLocks noGrp="1"/>
          </p:cNvSpPr>
          <p:nvPr>
            <p:ph type="title"/>
          </p:nvPr>
        </p:nvSpPr>
        <p:spPr>
          <a:xfrm>
            <a:off x="1363434" y="555271"/>
            <a:ext cx="9465131" cy="1184111"/>
          </a:xfrm>
        </p:spPr>
        <p:txBody>
          <a:bodyPr>
            <a:normAutofit/>
          </a:bodyPr>
          <a:lstStyle/>
          <a:p>
            <a:pPr marL="742950" indent="-742950">
              <a:buFont typeface="+mj-lt"/>
              <a:buAutoNum type="alphaLcPeriod"/>
            </a:pPr>
            <a:r>
              <a:rPr lang="de-DE" dirty="0">
                <a:latin typeface="Times New Roman"/>
                <a:cs typeface="Calibri Light"/>
              </a:rPr>
              <a:t>Microservices</a:t>
            </a:r>
          </a:p>
        </p:txBody>
      </p:sp>
      <p:sp>
        <p:nvSpPr>
          <p:cNvPr id="3" name="Inhaltsplatzhalter 2">
            <a:extLst>
              <a:ext uri="{FF2B5EF4-FFF2-40B4-BE49-F238E27FC236}">
                <a16:creationId xmlns:a16="http://schemas.microsoft.com/office/drawing/2014/main" id="{282C7DE7-6ED8-053E-F09E-B2C3A3FC99B9}"/>
              </a:ext>
            </a:extLst>
          </p:cNvPr>
          <p:cNvSpPr>
            <a:spLocks noGrp="1"/>
          </p:cNvSpPr>
          <p:nvPr>
            <p:ph idx="1"/>
          </p:nvPr>
        </p:nvSpPr>
        <p:spPr>
          <a:xfrm>
            <a:off x="1524000" y="2399099"/>
            <a:ext cx="9465564" cy="3400969"/>
          </a:xfrm>
        </p:spPr>
        <p:txBody>
          <a:bodyPr vert="horz" lIns="91440" tIns="45720" rIns="91440" bIns="45720" rtlCol="0" anchor="t">
            <a:normAutofit/>
          </a:bodyPr>
          <a:lstStyle/>
          <a:p>
            <a:pPr>
              <a:lnSpc>
                <a:spcPct val="150000"/>
              </a:lnSpc>
            </a:pPr>
            <a:r>
              <a:rPr lang="en-US" sz="2000" dirty="0">
                <a:latin typeface="Times New Roman"/>
                <a:ea typeface="+mn-lt"/>
                <a:cs typeface="+mn-lt"/>
              </a:rPr>
              <a:t>Die Microservice </a:t>
            </a:r>
            <a:r>
              <a:rPr lang="en-US" sz="2000" dirty="0" err="1">
                <a:latin typeface="Times New Roman"/>
                <a:ea typeface="+mn-lt"/>
                <a:cs typeface="+mn-lt"/>
              </a:rPr>
              <a:t>Architektur</a:t>
            </a:r>
            <a:r>
              <a:rPr lang="en-US" sz="2000" dirty="0">
                <a:latin typeface="Times New Roman"/>
                <a:ea typeface="+mn-lt"/>
                <a:cs typeface="+mn-lt"/>
              </a:rPr>
              <a:t>  </a:t>
            </a:r>
            <a:r>
              <a:rPr lang="en-US" sz="2000" dirty="0" err="1">
                <a:latin typeface="Times New Roman"/>
                <a:ea typeface="+mn-lt"/>
                <a:cs typeface="+mn-lt"/>
              </a:rPr>
              <a:t>ist</a:t>
            </a:r>
            <a:r>
              <a:rPr lang="en-US" sz="2000" dirty="0">
                <a:latin typeface="Times New Roman"/>
                <a:ea typeface="+mn-lt"/>
                <a:cs typeface="+mn-lt"/>
              </a:rPr>
              <a:t> </a:t>
            </a:r>
            <a:r>
              <a:rPr lang="en-US" sz="2000" dirty="0" err="1">
                <a:latin typeface="Times New Roman"/>
                <a:ea typeface="+mn-lt"/>
                <a:cs typeface="+mn-lt"/>
              </a:rPr>
              <a:t>ein</a:t>
            </a:r>
            <a:r>
              <a:rPr lang="en-US" sz="2000" dirty="0">
                <a:latin typeface="Times New Roman"/>
                <a:ea typeface="+mn-lt"/>
                <a:cs typeface="+mn-lt"/>
              </a:rPr>
              <a:t> </a:t>
            </a:r>
            <a:r>
              <a:rPr lang="en-US" sz="2000" dirty="0" err="1">
                <a:latin typeface="Times New Roman"/>
                <a:ea typeface="+mn-lt"/>
                <a:cs typeface="+mn-lt"/>
              </a:rPr>
              <a:t>Architekturkonzept</a:t>
            </a:r>
            <a:r>
              <a:rPr lang="en-US" sz="2000" dirty="0">
                <a:latin typeface="Times New Roman"/>
                <a:ea typeface="+mn-lt"/>
                <a:cs typeface="+mn-lt"/>
              </a:rPr>
              <a:t> in der Software </a:t>
            </a:r>
            <a:r>
              <a:rPr lang="en-US" sz="2000" dirty="0" err="1">
                <a:latin typeface="Times New Roman"/>
                <a:ea typeface="+mn-lt"/>
                <a:cs typeface="+mn-lt"/>
              </a:rPr>
              <a:t>Entwicklung</a:t>
            </a:r>
            <a:r>
              <a:rPr lang="en-US" sz="2000" dirty="0">
                <a:latin typeface="Times New Roman"/>
                <a:ea typeface="+mn-lt"/>
                <a:cs typeface="+mn-lt"/>
              </a:rPr>
              <a:t>. </a:t>
            </a:r>
            <a:r>
              <a:rPr lang="en-US" sz="2000" dirty="0" err="1">
                <a:latin typeface="Times New Roman"/>
                <a:ea typeface="+mn-lt"/>
                <a:cs typeface="+mn-lt"/>
              </a:rPr>
              <a:t>Diese</a:t>
            </a:r>
            <a:r>
              <a:rPr lang="en-US" sz="2000" dirty="0">
                <a:latin typeface="Times New Roman"/>
                <a:ea typeface="+mn-lt"/>
                <a:cs typeface="+mn-lt"/>
              </a:rPr>
              <a:t> </a:t>
            </a:r>
            <a:r>
              <a:rPr lang="en-US" sz="2000" dirty="0" err="1">
                <a:latin typeface="Times New Roman"/>
                <a:ea typeface="+mn-lt"/>
                <a:cs typeface="+mn-lt"/>
              </a:rPr>
              <a:t>gruppiert</a:t>
            </a:r>
            <a:r>
              <a:rPr lang="en-US" sz="2000" dirty="0">
                <a:latin typeface="Times New Roman"/>
                <a:ea typeface="+mn-lt"/>
                <a:cs typeface="+mn-lt"/>
              </a:rPr>
              <a:t> die Software in </a:t>
            </a:r>
            <a:r>
              <a:rPr lang="en-US" sz="2000" dirty="0" err="1">
                <a:latin typeface="Times New Roman"/>
                <a:ea typeface="+mn-lt"/>
                <a:cs typeface="+mn-lt"/>
              </a:rPr>
              <a:t>mehrere</a:t>
            </a:r>
            <a:r>
              <a:rPr lang="en-US" sz="2000" dirty="0">
                <a:latin typeface="Times New Roman"/>
                <a:ea typeface="+mn-lt"/>
                <a:cs typeface="+mn-lt"/>
              </a:rPr>
              <a:t> Services, </a:t>
            </a:r>
            <a:r>
              <a:rPr lang="en-US" sz="2000" dirty="0" err="1">
                <a:latin typeface="Times New Roman"/>
                <a:ea typeface="+mn-lt"/>
                <a:cs typeface="+mn-lt"/>
              </a:rPr>
              <a:t>sodass</a:t>
            </a:r>
            <a:r>
              <a:rPr lang="en-US" sz="2000" dirty="0">
                <a:latin typeface="Times New Roman"/>
                <a:ea typeface="+mn-lt"/>
                <a:cs typeface="+mn-lt"/>
              </a:rPr>
              <a:t>  </a:t>
            </a:r>
            <a:r>
              <a:rPr lang="en-US" sz="2000" dirty="0" err="1">
                <a:latin typeface="Times New Roman"/>
                <a:ea typeface="+mn-lt"/>
                <a:cs typeface="+mn-lt"/>
              </a:rPr>
              <a:t>mehrere</a:t>
            </a:r>
            <a:r>
              <a:rPr lang="en-US" sz="2000" dirty="0">
                <a:latin typeface="Times New Roman"/>
                <a:ea typeface="+mn-lt"/>
                <a:cs typeface="+mn-lt"/>
              </a:rPr>
              <a:t> Teams in dem </a:t>
            </a:r>
            <a:r>
              <a:rPr lang="en-US" sz="2000" dirty="0" err="1">
                <a:latin typeface="Times New Roman"/>
                <a:ea typeface="+mn-lt"/>
                <a:cs typeface="+mn-lt"/>
              </a:rPr>
              <a:t>Entwicklungsprozess</a:t>
            </a:r>
            <a:r>
              <a:rPr lang="en-US" sz="2000" dirty="0">
                <a:latin typeface="Times New Roman"/>
                <a:ea typeface="+mn-lt"/>
                <a:cs typeface="+mn-lt"/>
              </a:rPr>
              <a:t> </a:t>
            </a:r>
            <a:r>
              <a:rPr lang="en-US" sz="2000" dirty="0" err="1">
                <a:latin typeface="Times New Roman"/>
                <a:ea typeface="+mn-lt"/>
                <a:cs typeface="+mn-lt"/>
              </a:rPr>
              <a:t>teilnehmen</a:t>
            </a:r>
            <a:r>
              <a:rPr lang="en-US" sz="2000" dirty="0">
                <a:latin typeface="Times New Roman"/>
                <a:ea typeface="+mn-lt"/>
                <a:cs typeface="+mn-lt"/>
              </a:rPr>
              <a:t> </a:t>
            </a:r>
            <a:r>
              <a:rPr lang="en-US" sz="2000" dirty="0" err="1">
                <a:latin typeface="Times New Roman"/>
                <a:ea typeface="+mn-lt"/>
                <a:cs typeface="+mn-lt"/>
              </a:rPr>
              <a:t>können</a:t>
            </a:r>
            <a:r>
              <a:rPr lang="en-US" sz="2000" dirty="0">
                <a:latin typeface="Times New Roman"/>
                <a:ea typeface="+mn-lt"/>
                <a:cs typeface="+mn-lt"/>
              </a:rPr>
              <a:t>. </a:t>
            </a:r>
            <a:endParaRPr lang="de-DE" sz="2000" dirty="0">
              <a:latin typeface="Times New Roman"/>
              <a:cs typeface="Calibri" panose="020F0502020204030204"/>
            </a:endParaRPr>
          </a:p>
          <a:p>
            <a:pPr>
              <a:lnSpc>
                <a:spcPct val="150000"/>
              </a:lnSpc>
            </a:pPr>
            <a:r>
              <a:rPr lang="en-US" sz="2000" dirty="0">
                <a:latin typeface="Times New Roman"/>
                <a:ea typeface="+mn-lt"/>
                <a:cs typeface="+mn-lt"/>
              </a:rPr>
              <a:t>Sie </a:t>
            </a:r>
            <a:r>
              <a:rPr lang="en-US" sz="2000" dirty="0" err="1">
                <a:latin typeface="Times New Roman"/>
                <a:ea typeface="+mn-lt"/>
                <a:cs typeface="+mn-lt"/>
              </a:rPr>
              <a:t>dient</a:t>
            </a:r>
            <a:r>
              <a:rPr lang="en-US" sz="2000" dirty="0">
                <a:latin typeface="Times New Roman"/>
                <a:ea typeface="+mn-lt"/>
                <a:cs typeface="+mn-lt"/>
              </a:rPr>
              <a:t> </a:t>
            </a:r>
            <a:r>
              <a:rPr lang="en-US" sz="2000" dirty="0" err="1">
                <a:latin typeface="Times New Roman"/>
                <a:ea typeface="+mn-lt"/>
                <a:cs typeface="+mn-lt"/>
              </a:rPr>
              <a:t>dazu</a:t>
            </a:r>
            <a:r>
              <a:rPr lang="en-US" sz="2000" dirty="0">
                <a:latin typeface="Times New Roman"/>
                <a:ea typeface="+mn-lt"/>
                <a:cs typeface="+mn-lt"/>
              </a:rPr>
              <a:t> :</a:t>
            </a:r>
            <a:endParaRPr lang="de-DE" sz="2000" dirty="0">
              <a:latin typeface="Times New Roman"/>
              <a:cs typeface="Calibri" panose="020F0502020204030204"/>
            </a:endParaRPr>
          </a:p>
          <a:p>
            <a:pPr lvl="1">
              <a:lnSpc>
                <a:spcPct val="150000"/>
              </a:lnSpc>
            </a:pPr>
            <a:r>
              <a:rPr lang="en-US" sz="2000" dirty="0">
                <a:latin typeface="Times New Roman"/>
                <a:ea typeface="+mn-lt"/>
                <a:cs typeface="+mn-lt"/>
              </a:rPr>
              <a:t>die </a:t>
            </a:r>
            <a:r>
              <a:rPr lang="en-US" sz="2000" dirty="0" err="1">
                <a:latin typeface="Times New Roman"/>
                <a:ea typeface="+mn-lt"/>
                <a:cs typeface="+mn-lt"/>
              </a:rPr>
              <a:t>Entwicklungszeit</a:t>
            </a:r>
            <a:r>
              <a:rPr lang="en-US" sz="2000" dirty="0">
                <a:latin typeface="Times New Roman"/>
                <a:ea typeface="+mn-lt"/>
                <a:cs typeface="+mn-lt"/>
              </a:rPr>
              <a:t> </a:t>
            </a:r>
            <a:r>
              <a:rPr lang="en-US" sz="2000" dirty="0" err="1">
                <a:latin typeface="Times New Roman"/>
                <a:ea typeface="+mn-lt"/>
                <a:cs typeface="+mn-lt"/>
              </a:rPr>
              <a:t>zu</a:t>
            </a:r>
            <a:r>
              <a:rPr lang="en-US" sz="2000" dirty="0">
                <a:latin typeface="Times New Roman"/>
                <a:ea typeface="+mn-lt"/>
                <a:cs typeface="+mn-lt"/>
              </a:rPr>
              <a:t> </a:t>
            </a:r>
            <a:r>
              <a:rPr lang="en-US" sz="2000" dirty="0" err="1">
                <a:latin typeface="Times New Roman"/>
                <a:ea typeface="+mn-lt"/>
                <a:cs typeface="+mn-lt"/>
              </a:rPr>
              <a:t>verrringern</a:t>
            </a:r>
            <a:r>
              <a:rPr lang="en-US" sz="2000" dirty="0">
                <a:latin typeface="Times New Roman"/>
                <a:ea typeface="+mn-lt"/>
                <a:cs typeface="+mn-lt"/>
              </a:rPr>
              <a:t>, </a:t>
            </a:r>
            <a:r>
              <a:rPr lang="en-US" sz="2000" dirty="0" err="1">
                <a:latin typeface="Times New Roman"/>
                <a:ea typeface="+mn-lt"/>
                <a:cs typeface="+mn-lt"/>
              </a:rPr>
              <a:t>d.h</a:t>
            </a:r>
            <a:r>
              <a:rPr lang="en-US" sz="2000" dirty="0">
                <a:latin typeface="Times New Roman"/>
                <a:ea typeface="+mn-lt"/>
                <a:cs typeface="+mn-lt"/>
              </a:rPr>
              <a:t> </a:t>
            </a:r>
            <a:r>
              <a:rPr lang="en-US" sz="2000" dirty="0" err="1">
                <a:latin typeface="Times New Roman"/>
                <a:ea typeface="+mn-lt"/>
                <a:cs typeface="+mn-lt"/>
              </a:rPr>
              <a:t>schnellere</a:t>
            </a:r>
            <a:r>
              <a:rPr lang="en-US" sz="2000" dirty="0">
                <a:latin typeface="Times New Roman"/>
                <a:ea typeface="+mn-lt"/>
                <a:cs typeface="+mn-lt"/>
              </a:rPr>
              <a:t> Releases</a:t>
            </a:r>
            <a:endParaRPr lang="de-DE" sz="2000" dirty="0">
              <a:latin typeface="Times New Roman"/>
              <a:cs typeface="Calibri"/>
            </a:endParaRPr>
          </a:p>
          <a:p>
            <a:pPr lvl="1">
              <a:lnSpc>
                <a:spcPct val="150000"/>
              </a:lnSpc>
            </a:pPr>
            <a:r>
              <a:rPr lang="en-US" sz="2000" dirty="0">
                <a:latin typeface="Times New Roman"/>
                <a:ea typeface="+mn-lt"/>
                <a:cs typeface="+mn-lt"/>
              </a:rPr>
              <a:t>Das die Bugs </a:t>
            </a:r>
            <a:r>
              <a:rPr lang="en-US" sz="2000" dirty="0" err="1">
                <a:latin typeface="Times New Roman"/>
                <a:ea typeface="+mn-lt"/>
                <a:cs typeface="+mn-lt"/>
              </a:rPr>
              <a:t>nicht</a:t>
            </a:r>
            <a:r>
              <a:rPr lang="en-US" sz="2000" dirty="0">
                <a:latin typeface="Times New Roman"/>
                <a:ea typeface="+mn-lt"/>
                <a:cs typeface="+mn-lt"/>
              </a:rPr>
              <a:t> die </a:t>
            </a:r>
            <a:r>
              <a:rPr lang="en-US" sz="2000" dirty="0" err="1">
                <a:latin typeface="Times New Roman"/>
                <a:ea typeface="+mn-lt"/>
                <a:cs typeface="+mn-lt"/>
              </a:rPr>
              <a:t>gesamte</a:t>
            </a:r>
            <a:r>
              <a:rPr lang="en-US" sz="2000" dirty="0">
                <a:latin typeface="Times New Roman"/>
                <a:ea typeface="+mn-lt"/>
                <a:cs typeface="+mn-lt"/>
              </a:rPr>
              <a:t> Software </a:t>
            </a:r>
            <a:r>
              <a:rPr lang="en-US" sz="2000" dirty="0" err="1">
                <a:latin typeface="Times New Roman"/>
                <a:ea typeface="+mn-lt"/>
                <a:cs typeface="+mn-lt"/>
              </a:rPr>
              <a:t>beeinträchtigen</a:t>
            </a:r>
            <a:endParaRPr lang="de-DE" sz="2000" dirty="0">
              <a:latin typeface="Times New Roman"/>
              <a:cs typeface="Calibri"/>
            </a:endParaRPr>
          </a:p>
          <a:p>
            <a:endParaRPr lang="de-DE" sz="2400" dirty="0">
              <a:cs typeface="Calibri"/>
            </a:endParaRPr>
          </a:p>
        </p:txBody>
      </p:sp>
      <p:sp>
        <p:nvSpPr>
          <p:cNvPr id="7" name="Datumsplatzhalter 6">
            <a:extLst>
              <a:ext uri="{FF2B5EF4-FFF2-40B4-BE49-F238E27FC236}">
                <a16:creationId xmlns:a16="http://schemas.microsoft.com/office/drawing/2014/main" id="{4FA603E6-F3E9-4138-BC6D-549C5CFB3B6F}"/>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93CDD1D5-F39E-4153-BDF5-6505DEE9DB9D}"/>
              </a:ext>
            </a:extLst>
          </p:cNvPr>
          <p:cNvSpPr>
            <a:spLocks noGrp="1"/>
          </p:cNvSpPr>
          <p:nvPr>
            <p:ph type="ftr" sz="quarter" idx="11"/>
          </p:nvPr>
        </p:nvSpPr>
        <p:spPr>
          <a:xfrm>
            <a:off x="1704513" y="6356350"/>
            <a:ext cx="6448887"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FC567672-A40C-CAB7-CFD5-5D3BE2CE77CF}"/>
              </a:ext>
            </a:extLst>
          </p:cNvPr>
          <p:cNvSpPr>
            <a:spLocks noGrp="1"/>
          </p:cNvSpPr>
          <p:nvPr>
            <p:ph type="sldNum" sz="quarter" idx="12"/>
          </p:nvPr>
        </p:nvSpPr>
        <p:spPr/>
        <p:txBody>
          <a:bodyPr/>
          <a:lstStyle/>
          <a:p>
            <a:fld id="{48F63A3B-78C7-47BE-AE5E-E10140E04643}" type="slidenum">
              <a:rPr lang="en-US" dirty="0"/>
              <a:t>16</a:t>
            </a:fld>
            <a:endParaRPr lang="de-DE"/>
          </a:p>
        </p:txBody>
      </p:sp>
      <p:pic>
        <p:nvPicPr>
          <p:cNvPr id="8" name="Grafik 4">
            <a:extLst>
              <a:ext uri="{FF2B5EF4-FFF2-40B4-BE49-F238E27FC236}">
                <a16:creationId xmlns:a16="http://schemas.microsoft.com/office/drawing/2014/main" id="{F223C616-122A-4209-AFE8-4E259B671A7C}"/>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1410235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B0F733-3AFE-2B42-A853-57D3BEAC23AF}"/>
              </a:ext>
            </a:extLst>
          </p:cNvPr>
          <p:cNvSpPr>
            <a:spLocks noGrp="1"/>
          </p:cNvSpPr>
          <p:nvPr>
            <p:ph type="title"/>
          </p:nvPr>
        </p:nvSpPr>
        <p:spPr>
          <a:xfrm>
            <a:off x="1523984" y="571215"/>
            <a:ext cx="9465131" cy="1184111"/>
          </a:xfrm>
        </p:spPr>
        <p:txBody>
          <a:bodyPr>
            <a:normAutofit/>
          </a:bodyPr>
          <a:lstStyle/>
          <a:p>
            <a:pPr marL="742950" indent="-742950">
              <a:buFont typeface="+mj-lt"/>
              <a:buAutoNum type="alphaLcPeriod" startAt="2"/>
            </a:pPr>
            <a:r>
              <a:rPr lang="de-DE" dirty="0" err="1">
                <a:latin typeface="Times New Roman"/>
                <a:cs typeface="Times New Roman"/>
              </a:rPr>
              <a:t>DevOps</a:t>
            </a:r>
            <a:r>
              <a:rPr lang="de-DE" dirty="0">
                <a:latin typeface="Times New Roman"/>
                <a:cs typeface="Times New Roman"/>
              </a:rPr>
              <a:t> Tools</a:t>
            </a:r>
          </a:p>
        </p:txBody>
      </p:sp>
      <p:sp>
        <p:nvSpPr>
          <p:cNvPr id="3" name="Inhaltsplatzhalter 2">
            <a:extLst>
              <a:ext uri="{FF2B5EF4-FFF2-40B4-BE49-F238E27FC236}">
                <a16:creationId xmlns:a16="http://schemas.microsoft.com/office/drawing/2014/main" id="{C0EFB7B3-29A1-7240-B897-A3371AA5CDB1}"/>
              </a:ext>
            </a:extLst>
          </p:cNvPr>
          <p:cNvSpPr>
            <a:spLocks noGrp="1"/>
          </p:cNvSpPr>
          <p:nvPr>
            <p:ph idx="1"/>
          </p:nvPr>
        </p:nvSpPr>
        <p:spPr>
          <a:xfrm>
            <a:off x="1524000" y="2399099"/>
            <a:ext cx="9599720" cy="3957251"/>
          </a:xfrm>
        </p:spPr>
        <p:txBody>
          <a:bodyPr vert="horz" lIns="91440" tIns="45720" rIns="91440" bIns="45720" rtlCol="0" anchor="t">
            <a:noAutofit/>
          </a:bodyPr>
          <a:lstStyle/>
          <a:p>
            <a:pPr marL="0" indent="0">
              <a:lnSpc>
                <a:spcPct val="100000"/>
              </a:lnSpc>
              <a:buNone/>
            </a:pPr>
            <a:r>
              <a:rPr lang="en-US" sz="1800" dirty="0">
                <a:latin typeface="Times New Roman"/>
                <a:ea typeface="+mn-lt"/>
                <a:cs typeface="+mn-lt"/>
              </a:rPr>
              <a:t>DevOps </a:t>
            </a:r>
            <a:r>
              <a:rPr lang="en-US" sz="1800" dirty="0" err="1">
                <a:latin typeface="Times New Roman"/>
                <a:ea typeface="+mn-lt"/>
                <a:cs typeface="+mn-lt"/>
              </a:rPr>
              <a:t>ist</a:t>
            </a:r>
            <a:r>
              <a:rPr lang="en-US" sz="1800" dirty="0">
                <a:latin typeface="Times New Roman"/>
                <a:ea typeface="+mn-lt"/>
                <a:cs typeface="+mn-lt"/>
              </a:rPr>
              <a:t> </a:t>
            </a:r>
            <a:r>
              <a:rPr lang="en-US" sz="1800" dirty="0" err="1">
                <a:latin typeface="Times New Roman"/>
                <a:ea typeface="+mn-lt"/>
                <a:cs typeface="+mn-lt"/>
              </a:rPr>
              <a:t>sowohl</a:t>
            </a:r>
            <a:r>
              <a:rPr lang="en-US" sz="1800" dirty="0">
                <a:latin typeface="Times New Roman"/>
                <a:ea typeface="+mn-lt"/>
                <a:cs typeface="+mn-lt"/>
              </a:rPr>
              <a:t> </a:t>
            </a:r>
            <a:r>
              <a:rPr lang="en-US" sz="1800" dirty="0" err="1">
                <a:latin typeface="Times New Roman"/>
                <a:ea typeface="+mn-lt"/>
                <a:cs typeface="+mn-lt"/>
              </a:rPr>
              <a:t>eine</a:t>
            </a:r>
            <a:r>
              <a:rPr lang="en-US" sz="1800" dirty="0">
                <a:latin typeface="Times New Roman"/>
                <a:ea typeface="+mn-lt"/>
                <a:cs typeface="+mn-lt"/>
              </a:rPr>
              <a:t> </a:t>
            </a:r>
            <a:r>
              <a:rPr lang="en-US" sz="1800" dirty="0" err="1">
                <a:latin typeface="Times New Roman"/>
                <a:ea typeface="+mn-lt"/>
                <a:cs typeface="+mn-lt"/>
              </a:rPr>
              <a:t>Methode</a:t>
            </a:r>
            <a:r>
              <a:rPr lang="en-US" sz="1800" dirty="0">
                <a:latin typeface="Times New Roman"/>
                <a:ea typeface="+mn-lt"/>
                <a:cs typeface="+mn-lt"/>
              </a:rPr>
              <a:t> </a:t>
            </a:r>
            <a:r>
              <a:rPr lang="en-US" sz="1800" dirty="0" err="1">
                <a:latin typeface="Times New Roman"/>
                <a:ea typeface="+mn-lt"/>
                <a:cs typeface="+mn-lt"/>
              </a:rPr>
              <a:t>als</a:t>
            </a:r>
            <a:r>
              <a:rPr lang="en-US" sz="1800" dirty="0">
                <a:latin typeface="Times New Roman"/>
                <a:ea typeface="+mn-lt"/>
                <a:cs typeface="+mn-lt"/>
              </a:rPr>
              <a:t> </a:t>
            </a:r>
            <a:r>
              <a:rPr lang="en-US" sz="1800" dirty="0" err="1">
                <a:latin typeface="Times New Roman"/>
                <a:ea typeface="+mn-lt"/>
                <a:cs typeface="+mn-lt"/>
              </a:rPr>
              <a:t>auch</a:t>
            </a:r>
            <a:r>
              <a:rPr lang="en-US" sz="1800" dirty="0">
                <a:latin typeface="Times New Roman"/>
                <a:ea typeface="+mn-lt"/>
                <a:cs typeface="+mn-lt"/>
              </a:rPr>
              <a:t> </a:t>
            </a:r>
            <a:r>
              <a:rPr lang="en-US" sz="1800" dirty="0" err="1">
                <a:latin typeface="Times New Roman"/>
                <a:ea typeface="+mn-lt"/>
                <a:cs typeface="+mn-lt"/>
              </a:rPr>
              <a:t>eine</a:t>
            </a:r>
            <a:r>
              <a:rPr lang="en-US" sz="1800" dirty="0">
                <a:latin typeface="Times New Roman"/>
                <a:ea typeface="+mn-lt"/>
                <a:cs typeface="+mn-lt"/>
              </a:rPr>
              <a:t> Kultur. Es </a:t>
            </a:r>
            <a:r>
              <a:rPr lang="en-US" sz="1800" dirty="0" err="1">
                <a:latin typeface="Times New Roman"/>
                <a:ea typeface="+mn-lt"/>
                <a:cs typeface="+mn-lt"/>
              </a:rPr>
              <a:t>gibt</a:t>
            </a:r>
            <a:r>
              <a:rPr lang="en-US" sz="1800" dirty="0">
                <a:latin typeface="Times New Roman"/>
                <a:ea typeface="+mn-lt"/>
                <a:cs typeface="+mn-lt"/>
              </a:rPr>
              <a:t> </a:t>
            </a:r>
            <a:r>
              <a:rPr lang="en-US" sz="1800" dirty="0" err="1">
                <a:latin typeface="Times New Roman"/>
                <a:ea typeface="+mn-lt"/>
                <a:cs typeface="+mn-lt"/>
              </a:rPr>
              <a:t>heute</a:t>
            </a:r>
            <a:r>
              <a:rPr lang="en-US" sz="1800" dirty="0">
                <a:latin typeface="Times New Roman"/>
                <a:ea typeface="+mn-lt"/>
                <a:cs typeface="+mn-lt"/>
              </a:rPr>
              <a:t> </a:t>
            </a:r>
            <a:r>
              <a:rPr lang="en-US" sz="1800" dirty="0" err="1">
                <a:latin typeface="Times New Roman"/>
                <a:ea typeface="+mn-lt"/>
                <a:cs typeface="+mn-lt"/>
              </a:rPr>
              <a:t>eine</a:t>
            </a:r>
            <a:r>
              <a:rPr lang="en-US" sz="1800" dirty="0">
                <a:latin typeface="Times New Roman"/>
                <a:ea typeface="+mn-lt"/>
                <a:cs typeface="+mn-lt"/>
              </a:rPr>
              <a:t> </a:t>
            </a:r>
            <a:r>
              <a:rPr lang="en-US" sz="1800" dirty="0" err="1">
                <a:latin typeface="Times New Roman"/>
                <a:ea typeface="+mn-lt"/>
                <a:cs typeface="+mn-lt"/>
              </a:rPr>
              <a:t>ganze</a:t>
            </a:r>
            <a:r>
              <a:rPr lang="en-US" sz="1800" dirty="0">
                <a:latin typeface="Times New Roman"/>
                <a:ea typeface="+mn-lt"/>
                <a:cs typeface="+mn-lt"/>
              </a:rPr>
              <a:t> </a:t>
            </a:r>
            <a:r>
              <a:rPr lang="en-US" sz="1800" dirty="0" err="1">
                <a:latin typeface="Times New Roman"/>
                <a:ea typeface="+mn-lt"/>
                <a:cs typeface="+mn-lt"/>
              </a:rPr>
              <a:t>Reihe</a:t>
            </a:r>
            <a:r>
              <a:rPr lang="en-US" sz="1800" dirty="0">
                <a:latin typeface="Times New Roman"/>
                <a:ea typeface="+mn-lt"/>
                <a:cs typeface="+mn-lt"/>
              </a:rPr>
              <a:t> von </a:t>
            </a:r>
            <a:r>
              <a:rPr lang="en-US" sz="1800" dirty="0" err="1">
                <a:latin typeface="Times New Roman"/>
                <a:ea typeface="+mn-lt"/>
                <a:cs typeface="+mn-lt"/>
              </a:rPr>
              <a:t>Werkzeugen</a:t>
            </a:r>
            <a:r>
              <a:rPr lang="en-US" sz="1800" dirty="0">
                <a:latin typeface="Times New Roman"/>
                <a:ea typeface="+mn-lt"/>
                <a:cs typeface="+mn-lt"/>
              </a:rPr>
              <a:t>, die </a:t>
            </a:r>
            <a:r>
              <a:rPr lang="en-US" sz="1800" dirty="0" err="1">
                <a:latin typeface="Times New Roman"/>
                <a:ea typeface="+mn-lt"/>
                <a:cs typeface="+mn-lt"/>
              </a:rPr>
              <a:t>zur</a:t>
            </a:r>
            <a:r>
              <a:rPr lang="en-US" sz="1800" dirty="0">
                <a:latin typeface="Times New Roman"/>
                <a:ea typeface="+mn-lt"/>
                <a:cs typeface="+mn-lt"/>
              </a:rPr>
              <a:t> </a:t>
            </a:r>
            <a:r>
              <a:rPr lang="en-US" sz="1800" dirty="0" err="1">
                <a:latin typeface="Times New Roman"/>
                <a:ea typeface="+mn-lt"/>
                <a:cs typeface="+mn-lt"/>
              </a:rPr>
              <a:t>Verfügung</a:t>
            </a:r>
            <a:r>
              <a:rPr lang="en-US" sz="1800" dirty="0">
                <a:latin typeface="Times New Roman"/>
                <a:ea typeface="+mn-lt"/>
                <a:cs typeface="+mn-lt"/>
              </a:rPr>
              <a:t> </a:t>
            </a:r>
            <a:r>
              <a:rPr lang="en-US" sz="1800" dirty="0" err="1">
                <a:latin typeface="Times New Roman"/>
                <a:ea typeface="+mn-lt"/>
                <a:cs typeface="+mn-lt"/>
              </a:rPr>
              <a:t>gestellt</a:t>
            </a:r>
            <a:r>
              <a:rPr lang="en-US" sz="1800" dirty="0">
                <a:latin typeface="Times New Roman"/>
                <a:ea typeface="+mn-lt"/>
                <a:cs typeface="+mn-lt"/>
              </a:rPr>
              <a:t> </a:t>
            </a:r>
            <a:r>
              <a:rPr lang="en-US" sz="1800" dirty="0" err="1">
                <a:latin typeface="Times New Roman"/>
                <a:ea typeface="+mn-lt"/>
                <a:cs typeface="+mn-lt"/>
              </a:rPr>
              <a:t>werden</a:t>
            </a:r>
            <a:r>
              <a:rPr lang="en-US" sz="1800" dirty="0">
                <a:latin typeface="Times New Roman"/>
                <a:ea typeface="+mn-lt"/>
                <a:cs typeface="+mn-lt"/>
              </a:rPr>
              <a:t>, um die Arbeit der IT-</a:t>
            </a:r>
            <a:r>
              <a:rPr lang="en-US" sz="1800" dirty="0" err="1">
                <a:latin typeface="Times New Roman"/>
                <a:ea typeface="+mn-lt"/>
                <a:cs typeface="+mn-lt"/>
              </a:rPr>
              <a:t>Abteilung</a:t>
            </a:r>
            <a:r>
              <a:rPr lang="en-US" sz="1800" dirty="0">
                <a:latin typeface="Times New Roman"/>
                <a:ea typeface="+mn-lt"/>
                <a:cs typeface="+mn-lt"/>
              </a:rPr>
              <a:t> und die </a:t>
            </a:r>
            <a:r>
              <a:rPr lang="en-US" sz="1800" dirty="0" err="1">
                <a:latin typeface="Times New Roman"/>
                <a:ea typeface="+mn-lt"/>
                <a:cs typeface="+mn-lt"/>
              </a:rPr>
              <a:t>Softwareentwicklung</a:t>
            </a:r>
            <a:r>
              <a:rPr lang="en-US" sz="1800" dirty="0">
                <a:latin typeface="Times New Roman"/>
                <a:ea typeface="+mn-lt"/>
                <a:cs typeface="+mn-lt"/>
              </a:rPr>
              <a:t> </a:t>
            </a:r>
            <a:r>
              <a:rPr lang="en-US" sz="1800" dirty="0" err="1">
                <a:latin typeface="Times New Roman"/>
                <a:ea typeface="+mn-lt"/>
                <a:cs typeface="+mn-lt"/>
              </a:rPr>
              <a:t>zu</a:t>
            </a:r>
            <a:r>
              <a:rPr lang="en-US" sz="1800" dirty="0">
                <a:latin typeface="Times New Roman"/>
                <a:ea typeface="+mn-lt"/>
                <a:cs typeface="+mn-lt"/>
              </a:rPr>
              <a:t> </a:t>
            </a:r>
            <a:r>
              <a:rPr lang="en-US" sz="1800" dirty="0" err="1">
                <a:latin typeface="Times New Roman"/>
                <a:ea typeface="+mn-lt"/>
                <a:cs typeface="+mn-lt"/>
              </a:rPr>
              <a:t>erleichtern</a:t>
            </a:r>
            <a:r>
              <a:rPr lang="en-US" sz="1800" dirty="0">
                <a:latin typeface="Times New Roman"/>
                <a:ea typeface="+mn-lt"/>
                <a:cs typeface="+mn-lt"/>
              </a:rPr>
              <a:t> . Ob </a:t>
            </a:r>
            <a:r>
              <a:rPr lang="en-US" sz="1800" dirty="0" err="1">
                <a:latin typeface="Times New Roman"/>
                <a:ea typeface="+mn-lt"/>
                <a:cs typeface="+mn-lt"/>
              </a:rPr>
              <a:t>Teamarbeit</a:t>
            </a:r>
            <a:r>
              <a:rPr lang="en-US" sz="1800" dirty="0">
                <a:latin typeface="Times New Roman"/>
                <a:ea typeface="+mn-lt"/>
                <a:cs typeface="+mn-lt"/>
              </a:rPr>
              <a:t> </a:t>
            </a:r>
            <a:r>
              <a:rPr lang="en-US" sz="1800" dirty="0" err="1">
                <a:latin typeface="Times New Roman"/>
                <a:ea typeface="+mn-lt"/>
                <a:cs typeface="+mn-lt"/>
              </a:rPr>
              <a:t>oder</a:t>
            </a:r>
            <a:r>
              <a:rPr lang="en-US" sz="1800" dirty="0">
                <a:latin typeface="Times New Roman"/>
                <a:ea typeface="+mn-lt"/>
                <a:cs typeface="+mn-lt"/>
              </a:rPr>
              <a:t> </a:t>
            </a:r>
            <a:r>
              <a:rPr lang="en-US" sz="1800" dirty="0" err="1">
                <a:latin typeface="Times New Roman"/>
                <a:ea typeface="+mn-lt"/>
                <a:cs typeface="+mn-lt"/>
              </a:rPr>
              <a:t>Prozessautomatisierung</a:t>
            </a:r>
            <a:r>
              <a:rPr lang="en-US" sz="1800" dirty="0">
                <a:latin typeface="Times New Roman"/>
                <a:ea typeface="+mn-lt"/>
                <a:cs typeface="+mn-lt"/>
              </a:rPr>
              <a:t>, </a:t>
            </a:r>
            <a:r>
              <a:rPr lang="en-US" sz="1800" dirty="0" err="1">
                <a:latin typeface="Times New Roman"/>
                <a:ea typeface="+mn-lt"/>
                <a:cs typeface="+mn-lt"/>
              </a:rPr>
              <a:t>diese</a:t>
            </a:r>
            <a:r>
              <a:rPr lang="en-US" sz="1800" dirty="0">
                <a:latin typeface="Times New Roman"/>
                <a:ea typeface="+mn-lt"/>
                <a:cs typeface="+mn-lt"/>
              </a:rPr>
              <a:t> </a:t>
            </a:r>
            <a:r>
              <a:rPr lang="en-US" sz="1800" dirty="0" err="1">
                <a:latin typeface="Times New Roman"/>
                <a:ea typeface="+mn-lt"/>
                <a:cs typeface="+mn-lt"/>
              </a:rPr>
              <a:t>Werkzeuge</a:t>
            </a:r>
            <a:r>
              <a:rPr lang="en-US" sz="1800" dirty="0">
                <a:latin typeface="Times New Roman"/>
                <a:ea typeface="+mn-lt"/>
                <a:cs typeface="+mn-lt"/>
              </a:rPr>
              <a:t> </a:t>
            </a:r>
            <a:r>
              <a:rPr lang="en-US" sz="1800" dirty="0" err="1">
                <a:latin typeface="Times New Roman"/>
                <a:ea typeface="+mn-lt"/>
                <a:cs typeface="+mn-lt"/>
              </a:rPr>
              <a:t>werden</a:t>
            </a:r>
            <a:r>
              <a:rPr lang="en-US" sz="1800" dirty="0">
                <a:latin typeface="Times New Roman"/>
                <a:ea typeface="+mn-lt"/>
                <a:cs typeface="+mn-lt"/>
              </a:rPr>
              <a:t> von </a:t>
            </a:r>
            <a:r>
              <a:rPr lang="en-US" sz="1800" dirty="0" err="1">
                <a:latin typeface="Times New Roman"/>
                <a:ea typeface="+mn-lt"/>
                <a:cs typeface="+mn-lt"/>
              </a:rPr>
              <a:t>Entwicklern</a:t>
            </a:r>
            <a:r>
              <a:rPr lang="en-US" sz="1800" dirty="0">
                <a:latin typeface="Times New Roman"/>
                <a:ea typeface="+mn-lt"/>
                <a:cs typeface="+mn-lt"/>
              </a:rPr>
              <a:t> </a:t>
            </a:r>
            <a:r>
              <a:rPr lang="en-US" sz="1800" dirty="0" err="1">
                <a:latin typeface="Times New Roman"/>
                <a:ea typeface="+mn-lt"/>
                <a:cs typeface="+mn-lt"/>
              </a:rPr>
              <a:t>geschätzt</a:t>
            </a:r>
            <a:r>
              <a:rPr lang="en-US" sz="1800" dirty="0">
                <a:latin typeface="Times New Roman"/>
                <a:ea typeface="+mn-lt"/>
                <a:cs typeface="+mn-lt"/>
              </a:rPr>
              <a:t> und </a:t>
            </a:r>
            <a:r>
              <a:rPr lang="en-US" sz="1800" dirty="0" err="1">
                <a:latin typeface="Times New Roman"/>
                <a:ea typeface="+mn-lt"/>
                <a:cs typeface="+mn-lt"/>
              </a:rPr>
              <a:t>sind</a:t>
            </a:r>
            <a:r>
              <a:rPr lang="en-US" sz="1800" dirty="0">
                <a:latin typeface="Times New Roman"/>
                <a:ea typeface="+mn-lt"/>
                <a:cs typeface="+mn-lt"/>
              </a:rPr>
              <a:t> in </a:t>
            </a:r>
            <a:r>
              <a:rPr lang="en-US" sz="1800" dirty="0" err="1">
                <a:latin typeface="Times New Roman"/>
                <a:ea typeface="+mn-lt"/>
                <a:cs typeface="+mn-lt"/>
              </a:rPr>
              <a:t>einem</a:t>
            </a:r>
            <a:r>
              <a:rPr lang="en-US" sz="1800" dirty="0">
                <a:latin typeface="Times New Roman"/>
                <a:ea typeface="+mn-lt"/>
                <a:cs typeface="+mn-lt"/>
              </a:rPr>
              <a:t> </a:t>
            </a:r>
            <a:r>
              <a:rPr lang="en-US" sz="1800" dirty="0" err="1">
                <a:latin typeface="Times New Roman"/>
                <a:ea typeface="+mn-lt"/>
                <a:cs typeface="+mn-lt"/>
              </a:rPr>
              <a:t>Unternehmen</a:t>
            </a:r>
            <a:r>
              <a:rPr lang="en-US" sz="1800" dirty="0">
                <a:latin typeface="Times New Roman"/>
                <a:ea typeface="+mn-lt"/>
                <a:cs typeface="+mn-lt"/>
              </a:rPr>
              <a:t> </a:t>
            </a:r>
            <a:r>
              <a:rPr lang="en-US" sz="1800" dirty="0" err="1">
                <a:latin typeface="Times New Roman"/>
                <a:ea typeface="+mn-lt"/>
                <a:cs typeface="+mn-lt"/>
              </a:rPr>
              <a:t>unverzichtbar.Hier</a:t>
            </a:r>
            <a:r>
              <a:rPr lang="en-US" sz="1800" dirty="0">
                <a:latin typeface="Times New Roman"/>
                <a:ea typeface="+mn-lt"/>
                <a:cs typeface="+mn-lt"/>
              </a:rPr>
              <a:t> </a:t>
            </a:r>
            <a:r>
              <a:rPr lang="en-US" sz="1800" dirty="0" err="1">
                <a:latin typeface="Times New Roman"/>
                <a:ea typeface="+mn-lt"/>
                <a:cs typeface="+mn-lt"/>
              </a:rPr>
              <a:t>sind</a:t>
            </a:r>
            <a:r>
              <a:rPr lang="en-US" sz="1800" dirty="0">
                <a:latin typeface="Times New Roman"/>
                <a:ea typeface="+mn-lt"/>
                <a:cs typeface="+mn-lt"/>
              </a:rPr>
              <a:t> </a:t>
            </a:r>
            <a:r>
              <a:rPr lang="en-US" sz="1800" dirty="0" err="1">
                <a:latin typeface="Times New Roman"/>
                <a:ea typeface="+mn-lt"/>
                <a:cs typeface="+mn-lt"/>
              </a:rPr>
              <a:t>einige</a:t>
            </a:r>
            <a:r>
              <a:rPr lang="en-US" sz="1800" dirty="0">
                <a:latin typeface="Times New Roman"/>
                <a:ea typeface="+mn-lt"/>
                <a:cs typeface="+mn-lt"/>
              </a:rPr>
              <a:t> der </a:t>
            </a:r>
            <a:r>
              <a:rPr lang="en-US" sz="1800" dirty="0" err="1">
                <a:latin typeface="Times New Roman"/>
                <a:ea typeface="+mn-lt"/>
                <a:cs typeface="+mn-lt"/>
              </a:rPr>
              <a:t>Werkzeuge</a:t>
            </a:r>
            <a:r>
              <a:rPr lang="en-US" sz="1800" dirty="0">
                <a:latin typeface="Times New Roman"/>
                <a:ea typeface="+mn-lt"/>
                <a:cs typeface="+mn-lt"/>
              </a:rPr>
              <a:t>, die </a:t>
            </a:r>
            <a:r>
              <a:rPr lang="en-US" sz="1800" dirty="0" err="1">
                <a:latin typeface="Times New Roman"/>
                <a:ea typeface="+mn-lt"/>
                <a:cs typeface="+mn-lt"/>
              </a:rPr>
              <a:t>verwendet</a:t>
            </a:r>
            <a:r>
              <a:rPr lang="en-US" sz="1800" dirty="0">
                <a:latin typeface="Times New Roman"/>
                <a:ea typeface="+mn-lt"/>
                <a:cs typeface="+mn-lt"/>
              </a:rPr>
              <a:t> </a:t>
            </a:r>
            <a:r>
              <a:rPr lang="en-US" sz="1800" dirty="0" err="1">
                <a:latin typeface="Times New Roman"/>
                <a:ea typeface="+mn-lt"/>
                <a:cs typeface="+mn-lt"/>
              </a:rPr>
              <a:t>werden</a:t>
            </a:r>
            <a:r>
              <a:rPr lang="en-US" sz="1800" dirty="0">
                <a:latin typeface="Times New Roman"/>
                <a:ea typeface="+mn-lt"/>
                <a:cs typeface="+mn-lt"/>
              </a:rPr>
              <a:t> und die Software-</a:t>
            </a:r>
            <a:r>
              <a:rPr lang="en-US" sz="1800" dirty="0" err="1">
                <a:latin typeface="Times New Roman"/>
                <a:ea typeface="+mn-lt"/>
                <a:cs typeface="+mn-lt"/>
              </a:rPr>
              <a:t>Entwicklung</a:t>
            </a:r>
            <a:r>
              <a:rPr lang="en-US" sz="1800" dirty="0">
                <a:latin typeface="Times New Roman"/>
                <a:ea typeface="+mn-lt"/>
                <a:cs typeface="+mn-lt"/>
              </a:rPr>
              <a:t> </a:t>
            </a:r>
            <a:r>
              <a:rPr lang="en-US" sz="1800" dirty="0" err="1">
                <a:latin typeface="Times New Roman"/>
                <a:ea typeface="+mn-lt"/>
                <a:cs typeface="+mn-lt"/>
              </a:rPr>
              <a:t>beeinflussen</a:t>
            </a:r>
            <a:r>
              <a:rPr lang="en-US" sz="1800" dirty="0">
                <a:latin typeface="Times New Roman"/>
                <a:ea typeface="+mn-lt"/>
                <a:cs typeface="+mn-lt"/>
              </a:rPr>
              <a:t>. </a:t>
            </a:r>
            <a:endParaRPr lang="en-US" sz="1800" dirty="0">
              <a:latin typeface="Times New Roman"/>
              <a:cs typeface="Calibri"/>
            </a:endParaRPr>
          </a:p>
          <a:p>
            <a:pPr lvl="1">
              <a:lnSpc>
                <a:spcPct val="100000"/>
              </a:lnSpc>
            </a:pPr>
            <a:r>
              <a:rPr lang="en-US" sz="1800" dirty="0" err="1">
                <a:latin typeface="Times New Roman"/>
                <a:ea typeface="+mn-lt"/>
                <a:cs typeface="+mn-lt"/>
              </a:rPr>
              <a:t>Versionskontrolle</a:t>
            </a:r>
            <a:r>
              <a:rPr lang="en-US" sz="1800" dirty="0">
                <a:latin typeface="Times New Roman"/>
                <a:ea typeface="+mn-lt"/>
                <a:cs typeface="+mn-lt"/>
              </a:rPr>
              <a:t> ( Git ) </a:t>
            </a:r>
          </a:p>
          <a:p>
            <a:pPr lvl="1">
              <a:lnSpc>
                <a:spcPct val="100000"/>
              </a:lnSpc>
            </a:pPr>
            <a:r>
              <a:rPr lang="en-US" sz="1800" dirty="0">
                <a:latin typeface="Times New Roman"/>
                <a:ea typeface="+mn-lt"/>
                <a:cs typeface="+mn-lt"/>
              </a:rPr>
              <a:t>Containerization </a:t>
            </a:r>
          </a:p>
          <a:p>
            <a:pPr lvl="1">
              <a:lnSpc>
                <a:spcPct val="100000"/>
              </a:lnSpc>
            </a:pPr>
            <a:r>
              <a:rPr lang="en-US" sz="1800" dirty="0">
                <a:latin typeface="Times New Roman"/>
                <a:ea typeface="+mn-lt"/>
                <a:cs typeface="+mn-lt"/>
              </a:rPr>
              <a:t>Docker Cloud ( IBM , AZURE , AWS ) </a:t>
            </a:r>
          </a:p>
          <a:p>
            <a:pPr lvl="1">
              <a:lnSpc>
                <a:spcPct val="100000"/>
              </a:lnSpc>
            </a:pPr>
            <a:r>
              <a:rPr lang="en-US" sz="1800" dirty="0">
                <a:latin typeface="Times New Roman"/>
                <a:ea typeface="+mn-lt"/>
                <a:cs typeface="+mn-lt"/>
              </a:rPr>
              <a:t>Build </a:t>
            </a:r>
            <a:r>
              <a:rPr lang="en-US" sz="1800" dirty="0" err="1">
                <a:latin typeface="Times New Roman"/>
                <a:ea typeface="+mn-lt"/>
                <a:cs typeface="+mn-lt"/>
              </a:rPr>
              <a:t>Automatisierung</a:t>
            </a:r>
            <a:r>
              <a:rPr lang="en-US" sz="1800" dirty="0">
                <a:latin typeface="Times New Roman"/>
                <a:ea typeface="+mn-lt"/>
                <a:cs typeface="+mn-lt"/>
              </a:rPr>
              <a:t> (Jenkins ) </a:t>
            </a:r>
          </a:p>
          <a:p>
            <a:pPr lvl="1">
              <a:lnSpc>
                <a:spcPct val="100000"/>
              </a:lnSpc>
            </a:pPr>
            <a:r>
              <a:rPr lang="en-US" sz="1800" dirty="0">
                <a:latin typeface="Times New Roman"/>
                <a:ea typeface="+mn-lt"/>
                <a:cs typeface="+mn-lt"/>
              </a:rPr>
              <a:t>Artifact Repository Manager (Nexus/Artifactory)</a:t>
            </a:r>
          </a:p>
          <a:p>
            <a:pPr lvl="1">
              <a:lnSpc>
                <a:spcPct val="100000"/>
              </a:lnSpc>
            </a:pPr>
            <a:r>
              <a:rPr lang="en-US" sz="1800" dirty="0">
                <a:latin typeface="Times New Roman"/>
                <a:ea typeface="+mn-lt"/>
                <a:cs typeface="+mn-lt"/>
              </a:rPr>
              <a:t>Linux ( RHEL ) </a:t>
            </a:r>
          </a:p>
          <a:p>
            <a:pPr lvl="1">
              <a:lnSpc>
                <a:spcPct val="100000"/>
              </a:lnSpc>
            </a:pPr>
            <a:r>
              <a:rPr lang="en-US" sz="1800" dirty="0">
                <a:latin typeface="Times New Roman"/>
                <a:ea typeface="+mn-lt"/>
                <a:cs typeface="+mn-lt"/>
              </a:rPr>
              <a:t>Ansible </a:t>
            </a:r>
            <a:endParaRPr lang="en-US" sz="1800" dirty="0">
              <a:latin typeface="Times New Roman"/>
              <a:cs typeface="Calibri"/>
            </a:endParaRPr>
          </a:p>
        </p:txBody>
      </p:sp>
      <p:sp>
        <p:nvSpPr>
          <p:cNvPr id="7" name="Datumsplatzhalter 6">
            <a:extLst>
              <a:ext uri="{FF2B5EF4-FFF2-40B4-BE49-F238E27FC236}">
                <a16:creationId xmlns:a16="http://schemas.microsoft.com/office/drawing/2014/main" id="{E74AB62D-C940-4534-93EF-7A2BDD59BBE7}"/>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29C11211-3410-45CB-AF43-3DD7E990B1D1}"/>
              </a:ext>
            </a:extLst>
          </p:cNvPr>
          <p:cNvSpPr>
            <a:spLocks noGrp="1"/>
          </p:cNvSpPr>
          <p:nvPr>
            <p:ph type="ftr" sz="quarter" idx="11"/>
          </p:nvPr>
        </p:nvSpPr>
        <p:spPr>
          <a:xfrm>
            <a:off x="1686757" y="6356350"/>
            <a:ext cx="6466643"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14CE2FEB-8EA9-6F99-D824-5F43E1E7E1C7}"/>
              </a:ext>
            </a:extLst>
          </p:cNvPr>
          <p:cNvSpPr>
            <a:spLocks noGrp="1"/>
          </p:cNvSpPr>
          <p:nvPr>
            <p:ph type="sldNum" sz="quarter" idx="12"/>
          </p:nvPr>
        </p:nvSpPr>
        <p:spPr/>
        <p:txBody>
          <a:bodyPr/>
          <a:lstStyle/>
          <a:p>
            <a:fld id="{48F63A3B-78C7-47BE-AE5E-E10140E04643}" type="slidenum">
              <a:rPr lang="en-US" dirty="0"/>
              <a:t>17</a:t>
            </a:fld>
            <a:endParaRPr lang="de-DE"/>
          </a:p>
        </p:txBody>
      </p:sp>
      <p:pic>
        <p:nvPicPr>
          <p:cNvPr id="8" name="Grafik 4">
            <a:extLst>
              <a:ext uri="{FF2B5EF4-FFF2-40B4-BE49-F238E27FC236}">
                <a16:creationId xmlns:a16="http://schemas.microsoft.com/office/drawing/2014/main" id="{D3398B65-83D9-4D12-B974-3AE4E0F596EB}"/>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2546"/>
            <a:ext cx="975887" cy="575855"/>
          </a:xfrm>
          <a:prstGeom prst="rect">
            <a:avLst/>
          </a:prstGeom>
        </p:spPr>
      </p:pic>
    </p:spTree>
    <p:extLst>
      <p:ext uri="{BB962C8B-B14F-4D97-AF65-F5344CB8AC3E}">
        <p14:creationId xmlns:p14="http://schemas.microsoft.com/office/powerpoint/2010/main" val="3240192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02284E-765E-5341-BB64-5F879B52C022}"/>
              </a:ext>
            </a:extLst>
          </p:cNvPr>
          <p:cNvSpPr>
            <a:spLocks noGrp="1"/>
          </p:cNvSpPr>
          <p:nvPr>
            <p:ph type="title"/>
          </p:nvPr>
        </p:nvSpPr>
        <p:spPr>
          <a:xfrm>
            <a:off x="1523984" y="590922"/>
            <a:ext cx="9465131" cy="1184111"/>
          </a:xfrm>
        </p:spPr>
        <p:txBody>
          <a:bodyPr>
            <a:normAutofit/>
          </a:bodyPr>
          <a:lstStyle/>
          <a:p>
            <a:pPr marL="742950" indent="-742950">
              <a:buFont typeface="+mj-lt"/>
              <a:buAutoNum type="arabicPeriod"/>
            </a:pPr>
            <a:r>
              <a:rPr lang="de-DE" dirty="0">
                <a:latin typeface="Times New Roman"/>
                <a:cs typeface="Times New Roman"/>
              </a:rPr>
              <a:t>Versionskontrolle</a:t>
            </a:r>
            <a:endParaRPr lang="de-DE" dirty="0"/>
          </a:p>
        </p:txBody>
      </p:sp>
      <p:sp>
        <p:nvSpPr>
          <p:cNvPr id="3" name="Inhaltsplatzhalter 2">
            <a:extLst>
              <a:ext uri="{FF2B5EF4-FFF2-40B4-BE49-F238E27FC236}">
                <a16:creationId xmlns:a16="http://schemas.microsoft.com/office/drawing/2014/main" id="{A1465030-B382-3F44-AC82-610F493A2A87}"/>
              </a:ext>
            </a:extLst>
          </p:cNvPr>
          <p:cNvSpPr>
            <a:spLocks noGrp="1"/>
          </p:cNvSpPr>
          <p:nvPr>
            <p:ph idx="1"/>
          </p:nvPr>
        </p:nvSpPr>
        <p:spPr>
          <a:xfrm>
            <a:off x="1524000" y="2399099"/>
            <a:ext cx="9465564" cy="3400969"/>
          </a:xfrm>
        </p:spPr>
        <p:txBody>
          <a:bodyPr vert="horz" lIns="91440" tIns="45720" rIns="91440" bIns="45720" rtlCol="0" anchor="t">
            <a:normAutofit fontScale="92500" lnSpcReduction="20000"/>
          </a:bodyPr>
          <a:lstStyle/>
          <a:p>
            <a:pPr>
              <a:lnSpc>
                <a:spcPct val="150000"/>
              </a:lnSpc>
            </a:pPr>
            <a:r>
              <a:rPr lang="en-US" sz="2000" dirty="0" err="1">
                <a:latin typeface="Times New Roman"/>
                <a:ea typeface="+mn-lt"/>
                <a:cs typeface="+mn-lt"/>
              </a:rPr>
              <a:t>Im</a:t>
            </a:r>
            <a:r>
              <a:rPr lang="en-US" sz="2000" dirty="0">
                <a:latin typeface="Times New Roman"/>
                <a:ea typeface="+mn-lt"/>
                <a:cs typeface="+mn-lt"/>
              </a:rPr>
              <a:t> </a:t>
            </a:r>
            <a:r>
              <a:rPr lang="en-US" sz="2000" dirty="0" err="1">
                <a:latin typeface="Times New Roman"/>
                <a:ea typeface="+mn-lt"/>
                <a:cs typeface="+mn-lt"/>
              </a:rPr>
              <a:t>gegensatz</a:t>
            </a:r>
            <a:r>
              <a:rPr lang="en-US" sz="2000" dirty="0">
                <a:latin typeface="Times New Roman"/>
                <a:ea typeface="+mn-lt"/>
                <a:cs typeface="+mn-lt"/>
              </a:rPr>
              <a:t> </a:t>
            </a:r>
            <a:r>
              <a:rPr lang="en-US" sz="2000" dirty="0" err="1">
                <a:latin typeface="Times New Roman"/>
                <a:ea typeface="+mn-lt"/>
                <a:cs typeface="+mn-lt"/>
              </a:rPr>
              <a:t>zum</a:t>
            </a:r>
            <a:r>
              <a:rPr lang="en-US" sz="2000" dirty="0">
                <a:latin typeface="Times New Roman"/>
                <a:ea typeface="+mn-lt"/>
                <a:cs typeface="+mn-lt"/>
              </a:rPr>
              <a:t> </a:t>
            </a:r>
            <a:r>
              <a:rPr lang="en-US" sz="2000" dirty="0" err="1">
                <a:latin typeface="Times New Roman"/>
                <a:ea typeface="+mn-lt"/>
                <a:cs typeface="+mn-lt"/>
              </a:rPr>
              <a:t>Wasserfallmodell</a:t>
            </a:r>
            <a:r>
              <a:rPr lang="en-US" sz="2000" dirty="0">
                <a:latin typeface="Times New Roman"/>
                <a:ea typeface="+mn-lt"/>
                <a:cs typeface="+mn-lt"/>
              </a:rPr>
              <a:t> </a:t>
            </a:r>
            <a:r>
              <a:rPr lang="en-US" sz="2000" dirty="0" err="1">
                <a:latin typeface="Times New Roman"/>
                <a:ea typeface="+mn-lt"/>
                <a:cs typeface="+mn-lt"/>
              </a:rPr>
              <a:t>werden</a:t>
            </a:r>
            <a:r>
              <a:rPr lang="en-US" sz="2000" dirty="0">
                <a:latin typeface="Times New Roman"/>
                <a:ea typeface="+mn-lt"/>
                <a:cs typeface="+mn-lt"/>
              </a:rPr>
              <a:t> in DevOps  die </a:t>
            </a:r>
            <a:r>
              <a:rPr lang="en-US" sz="2000" dirty="0" err="1">
                <a:latin typeface="Times New Roman"/>
                <a:ea typeface="+mn-lt"/>
                <a:cs typeface="+mn-lt"/>
              </a:rPr>
              <a:t>Phasen</a:t>
            </a:r>
            <a:r>
              <a:rPr lang="en-US" sz="2000" dirty="0">
                <a:latin typeface="Times New Roman"/>
                <a:ea typeface="+mn-lt"/>
                <a:cs typeface="+mn-lt"/>
              </a:rPr>
              <a:t> </a:t>
            </a:r>
            <a:r>
              <a:rPr lang="en-US" sz="2000" dirty="0" err="1">
                <a:latin typeface="Times New Roman"/>
                <a:ea typeface="+mn-lt"/>
                <a:cs typeface="+mn-lt"/>
              </a:rPr>
              <a:t>nicht</a:t>
            </a:r>
            <a:r>
              <a:rPr lang="en-US" sz="2000" dirty="0">
                <a:latin typeface="Times New Roman"/>
                <a:ea typeface="+mn-lt"/>
                <a:cs typeface="+mn-lt"/>
              </a:rPr>
              <a:t> </a:t>
            </a:r>
            <a:r>
              <a:rPr lang="en-US" sz="2000" dirty="0" err="1">
                <a:latin typeface="Times New Roman"/>
                <a:ea typeface="+mn-lt"/>
                <a:cs typeface="+mn-lt"/>
              </a:rPr>
              <a:t>hintereinander</a:t>
            </a:r>
            <a:r>
              <a:rPr lang="en-US" sz="2000" dirty="0">
                <a:latin typeface="Times New Roman"/>
                <a:ea typeface="+mn-lt"/>
                <a:cs typeface="+mn-lt"/>
              </a:rPr>
              <a:t> </a:t>
            </a:r>
            <a:r>
              <a:rPr lang="en-US" sz="2000" dirty="0" err="1">
                <a:latin typeface="Times New Roman"/>
                <a:ea typeface="+mn-lt"/>
                <a:cs typeface="+mn-lt"/>
              </a:rPr>
              <a:t>sondern</a:t>
            </a:r>
            <a:r>
              <a:rPr lang="en-US" sz="2000" dirty="0">
                <a:latin typeface="Times New Roman"/>
                <a:ea typeface="+mn-lt"/>
                <a:cs typeface="+mn-lt"/>
              </a:rPr>
              <a:t> </a:t>
            </a:r>
            <a:r>
              <a:rPr lang="en-US" sz="2000" dirty="0" err="1">
                <a:latin typeface="Times New Roman"/>
                <a:ea typeface="+mn-lt"/>
                <a:cs typeface="+mn-lt"/>
              </a:rPr>
              <a:t>gleichzeitig</a:t>
            </a:r>
            <a:r>
              <a:rPr lang="en-US" sz="2000" dirty="0">
                <a:latin typeface="Times New Roman"/>
                <a:ea typeface="+mn-lt"/>
                <a:cs typeface="+mn-lt"/>
              </a:rPr>
              <a:t> </a:t>
            </a:r>
            <a:r>
              <a:rPr lang="en-US" sz="2000" dirty="0" err="1">
                <a:latin typeface="Times New Roman"/>
                <a:ea typeface="+mn-lt"/>
                <a:cs typeface="+mn-lt"/>
              </a:rPr>
              <a:t>oder</a:t>
            </a:r>
            <a:r>
              <a:rPr lang="en-US" sz="2000" dirty="0">
                <a:latin typeface="Times New Roman"/>
                <a:ea typeface="+mn-lt"/>
                <a:cs typeface="+mn-lt"/>
              </a:rPr>
              <a:t> parallel </a:t>
            </a:r>
            <a:r>
              <a:rPr lang="en-US" sz="2000" dirty="0" err="1">
                <a:latin typeface="Times New Roman"/>
                <a:ea typeface="+mn-lt"/>
                <a:cs typeface="+mn-lt"/>
              </a:rPr>
              <a:t>ausgeführt</a:t>
            </a:r>
            <a:r>
              <a:rPr lang="en-US" sz="2000" dirty="0">
                <a:latin typeface="Times New Roman"/>
                <a:ea typeface="+mn-lt"/>
                <a:cs typeface="+mn-lt"/>
              </a:rPr>
              <a:t>. </a:t>
            </a:r>
            <a:r>
              <a:rPr lang="en-US" sz="2000" dirty="0" err="1">
                <a:latin typeface="Times New Roman"/>
                <a:ea typeface="+mn-lt"/>
                <a:cs typeface="+mn-lt"/>
              </a:rPr>
              <a:t>Heutzutage</a:t>
            </a:r>
            <a:r>
              <a:rPr lang="en-US" sz="2000" dirty="0">
                <a:latin typeface="Times New Roman"/>
                <a:ea typeface="+mn-lt"/>
                <a:cs typeface="+mn-lt"/>
              </a:rPr>
              <a:t> </a:t>
            </a:r>
            <a:r>
              <a:rPr lang="en-US" sz="2000" dirty="0" err="1">
                <a:latin typeface="Times New Roman"/>
                <a:ea typeface="+mn-lt"/>
                <a:cs typeface="+mn-lt"/>
              </a:rPr>
              <a:t>wurden</a:t>
            </a:r>
            <a:r>
              <a:rPr lang="en-US" sz="2000" dirty="0">
                <a:latin typeface="Times New Roman"/>
                <a:ea typeface="+mn-lt"/>
                <a:cs typeface="+mn-lt"/>
              </a:rPr>
              <a:t> </a:t>
            </a:r>
            <a:r>
              <a:rPr lang="en-US" sz="2000" dirty="0" err="1">
                <a:latin typeface="Times New Roman"/>
                <a:ea typeface="+mn-lt"/>
                <a:cs typeface="+mn-lt"/>
              </a:rPr>
              <a:t>mehrere</a:t>
            </a:r>
            <a:r>
              <a:rPr lang="en-US" sz="2000" dirty="0">
                <a:latin typeface="Times New Roman"/>
                <a:ea typeface="+mn-lt"/>
                <a:cs typeface="+mn-lt"/>
              </a:rPr>
              <a:t> Software </a:t>
            </a:r>
            <a:r>
              <a:rPr lang="en-US" sz="2000" dirty="0" err="1">
                <a:latin typeface="Times New Roman"/>
                <a:ea typeface="+mn-lt"/>
                <a:cs typeface="+mn-lt"/>
              </a:rPr>
              <a:t>mit</a:t>
            </a:r>
            <a:r>
              <a:rPr lang="en-US" sz="2000" dirty="0">
                <a:latin typeface="Times New Roman"/>
                <a:ea typeface="+mn-lt"/>
                <a:cs typeface="+mn-lt"/>
              </a:rPr>
              <a:t> der Microservice-</a:t>
            </a:r>
            <a:r>
              <a:rPr lang="en-US" sz="2000" dirty="0" err="1">
                <a:latin typeface="Times New Roman"/>
                <a:ea typeface="+mn-lt"/>
                <a:cs typeface="+mn-lt"/>
              </a:rPr>
              <a:t>Architektur</a:t>
            </a:r>
            <a:r>
              <a:rPr lang="en-US" sz="2000" dirty="0">
                <a:latin typeface="Times New Roman"/>
                <a:ea typeface="+mn-lt"/>
                <a:cs typeface="+mn-lt"/>
              </a:rPr>
              <a:t> </a:t>
            </a:r>
            <a:r>
              <a:rPr lang="en-US" sz="2000" dirty="0" err="1">
                <a:latin typeface="Times New Roman"/>
                <a:ea typeface="+mn-lt"/>
                <a:cs typeface="+mn-lt"/>
              </a:rPr>
              <a:t>entworfen</a:t>
            </a:r>
            <a:r>
              <a:rPr lang="en-US" sz="2000" dirty="0">
                <a:latin typeface="Times New Roman"/>
                <a:ea typeface="+mn-lt"/>
                <a:cs typeface="+mn-lt"/>
              </a:rPr>
              <a:t>. Daher </a:t>
            </a:r>
            <a:r>
              <a:rPr lang="en-US" sz="2000" dirty="0" err="1">
                <a:latin typeface="Times New Roman"/>
                <a:ea typeface="+mn-lt"/>
                <a:cs typeface="+mn-lt"/>
              </a:rPr>
              <a:t>ist</a:t>
            </a:r>
            <a:r>
              <a:rPr lang="en-US" sz="2000" dirty="0">
                <a:latin typeface="Times New Roman"/>
                <a:ea typeface="+mn-lt"/>
                <a:cs typeface="+mn-lt"/>
              </a:rPr>
              <a:t> es </a:t>
            </a:r>
            <a:r>
              <a:rPr lang="en-US" sz="2000" dirty="0" err="1">
                <a:latin typeface="Times New Roman"/>
                <a:ea typeface="+mn-lt"/>
                <a:cs typeface="+mn-lt"/>
              </a:rPr>
              <a:t>wichtig</a:t>
            </a:r>
            <a:r>
              <a:rPr lang="en-US" sz="2000" dirty="0">
                <a:latin typeface="Times New Roman"/>
                <a:ea typeface="+mn-lt"/>
                <a:cs typeface="+mn-lt"/>
              </a:rPr>
              <a:t>, </a:t>
            </a:r>
            <a:r>
              <a:rPr lang="en-US" sz="2000" dirty="0" err="1">
                <a:latin typeface="Times New Roman"/>
                <a:ea typeface="+mn-lt"/>
                <a:cs typeface="+mn-lt"/>
              </a:rPr>
              <a:t>dass</a:t>
            </a:r>
            <a:r>
              <a:rPr lang="en-US" sz="2000" dirty="0">
                <a:latin typeface="Times New Roman"/>
                <a:ea typeface="+mn-lt"/>
                <a:cs typeface="+mn-lt"/>
              </a:rPr>
              <a:t> alle </a:t>
            </a:r>
            <a:r>
              <a:rPr lang="en-US" sz="2000" dirty="0" err="1">
                <a:latin typeface="Times New Roman"/>
                <a:ea typeface="+mn-lt"/>
                <a:cs typeface="+mn-lt"/>
              </a:rPr>
              <a:t>Entwickler</a:t>
            </a:r>
            <a:r>
              <a:rPr lang="en-US" sz="2000" dirty="0">
                <a:latin typeface="Times New Roman"/>
                <a:ea typeface="+mn-lt"/>
                <a:cs typeface="+mn-lt"/>
              </a:rPr>
              <a:t> auf dem </a:t>
            </a:r>
            <a:r>
              <a:rPr lang="en-US" sz="2000" dirty="0" err="1">
                <a:latin typeface="Times New Roman"/>
                <a:ea typeface="+mn-lt"/>
                <a:cs typeface="+mn-lt"/>
              </a:rPr>
              <a:t>selben</a:t>
            </a:r>
            <a:r>
              <a:rPr lang="en-US" sz="2000" dirty="0">
                <a:latin typeface="Times New Roman"/>
                <a:ea typeface="+mn-lt"/>
                <a:cs typeface="+mn-lt"/>
              </a:rPr>
              <a:t> Code </a:t>
            </a:r>
            <a:r>
              <a:rPr lang="en-US" sz="2000" dirty="0" err="1">
                <a:latin typeface="Times New Roman"/>
                <a:ea typeface="+mn-lt"/>
                <a:cs typeface="+mn-lt"/>
              </a:rPr>
              <a:t>arbeiten</a:t>
            </a:r>
            <a:r>
              <a:rPr lang="en-US" sz="2000" dirty="0">
                <a:latin typeface="Times New Roman"/>
                <a:ea typeface="+mn-lt"/>
                <a:cs typeface="+mn-lt"/>
              </a:rPr>
              <a:t>.  Ein </a:t>
            </a:r>
            <a:r>
              <a:rPr lang="en-US" sz="2000" dirty="0" err="1">
                <a:latin typeface="Times New Roman"/>
                <a:ea typeface="+mn-lt"/>
                <a:cs typeface="+mn-lt"/>
              </a:rPr>
              <a:t>Versionskontrollsystem</a:t>
            </a:r>
            <a:r>
              <a:rPr lang="en-US" sz="2000" dirty="0">
                <a:latin typeface="Times New Roman"/>
                <a:ea typeface="+mn-lt"/>
                <a:cs typeface="+mn-lt"/>
              </a:rPr>
              <a:t> </a:t>
            </a:r>
            <a:r>
              <a:rPr lang="en-US" sz="2000" dirty="0" err="1">
                <a:latin typeface="Times New Roman"/>
                <a:ea typeface="+mn-lt"/>
                <a:cs typeface="+mn-lt"/>
              </a:rPr>
              <a:t>auch</a:t>
            </a:r>
            <a:r>
              <a:rPr lang="en-US" sz="2000" dirty="0">
                <a:latin typeface="Times New Roman"/>
                <a:ea typeface="+mn-lt"/>
                <a:cs typeface="+mn-lt"/>
              </a:rPr>
              <a:t> VCS </a:t>
            </a:r>
            <a:r>
              <a:rPr lang="en-US" sz="2000" dirty="0" err="1">
                <a:latin typeface="Times New Roman"/>
                <a:ea typeface="+mn-lt"/>
                <a:cs typeface="+mn-lt"/>
              </a:rPr>
              <a:t>genannt</a:t>
            </a:r>
            <a:r>
              <a:rPr lang="en-US" sz="2000" dirty="0">
                <a:latin typeface="Times New Roman"/>
                <a:ea typeface="+mn-lt"/>
                <a:cs typeface="+mn-lt"/>
              </a:rPr>
              <a:t>, </a:t>
            </a:r>
            <a:r>
              <a:rPr lang="en-US" sz="2000" dirty="0" err="1">
                <a:latin typeface="Times New Roman"/>
                <a:ea typeface="+mn-lt"/>
                <a:cs typeface="+mn-lt"/>
              </a:rPr>
              <a:t>ist</a:t>
            </a:r>
            <a:r>
              <a:rPr lang="en-US" sz="2000" dirty="0">
                <a:latin typeface="Times New Roman"/>
                <a:ea typeface="+mn-lt"/>
                <a:cs typeface="+mn-lt"/>
              </a:rPr>
              <a:t> </a:t>
            </a:r>
            <a:r>
              <a:rPr lang="en-US" sz="2000" dirty="0" err="1">
                <a:latin typeface="Times New Roman"/>
                <a:ea typeface="+mn-lt"/>
                <a:cs typeface="+mn-lt"/>
              </a:rPr>
              <a:t>eine</a:t>
            </a:r>
            <a:r>
              <a:rPr lang="en-US" sz="2000" dirty="0">
                <a:latin typeface="Times New Roman"/>
                <a:ea typeface="+mn-lt"/>
                <a:cs typeface="+mn-lt"/>
              </a:rPr>
              <a:t> Software die:</a:t>
            </a:r>
            <a:endParaRPr lang="de-DE" sz="2000" dirty="0">
              <a:latin typeface="Times New Roman"/>
              <a:cs typeface="Calibri"/>
            </a:endParaRPr>
          </a:p>
          <a:p>
            <a:pPr lvl="1">
              <a:lnSpc>
                <a:spcPct val="150000"/>
              </a:lnSpc>
            </a:pPr>
            <a:r>
              <a:rPr lang="en-US" sz="1600" dirty="0" err="1">
                <a:latin typeface="Times New Roman"/>
                <a:ea typeface="+mn-lt"/>
                <a:cs typeface="+mn-lt"/>
              </a:rPr>
              <a:t>Dateisystem</a:t>
            </a:r>
            <a:r>
              <a:rPr lang="en-US" sz="1600" dirty="0">
                <a:latin typeface="Times New Roman"/>
                <a:ea typeface="+mn-lt"/>
                <a:cs typeface="+mn-lt"/>
              </a:rPr>
              <a:t> ( java , </a:t>
            </a:r>
            <a:r>
              <a:rPr lang="en-US" sz="1600" dirty="0" err="1">
                <a:latin typeface="Times New Roman"/>
                <a:ea typeface="+mn-lt"/>
                <a:cs typeface="+mn-lt"/>
              </a:rPr>
              <a:t>Dockerfile</a:t>
            </a:r>
            <a:r>
              <a:rPr lang="en-US" sz="1600" dirty="0">
                <a:latin typeface="Times New Roman"/>
                <a:ea typeface="+mn-lt"/>
                <a:cs typeface="+mn-lt"/>
              </a:rPr>
              <a:t>, groovy , …) </a:t>
            </a:r>
            <a:r>
              <a:rPr lang="en-US" sz="1600" dirty="0" err="1">
                <a:latin typeface="Times New Roman"/>
                <a:ea typeface="+mn-lt"/>
                <a:cs typeface="+mn-lt"/>
              </a:rPr>
              <a:t>speichert</a:t>
            </a:r>
            <a:r>
              <a:rPr lang="en-US" sz="1600" dirty="0">
                <a:latin typeface="Times New Roman"/>
                <a:ea typeface="+mn-lt"/>
                <a:cs typeface="+mn-lt"/>
              </a:rPr>
              <a:t> </a:t>
            </a:r>
            <a:endParaRPr lang="de-DE" sz="1600" dirty="0">
              <a:latin typeface="Times New Roman"/>
              <a:cs typeface="Calibri" panose="020F0502020204030204"/>
            </a:endParaRPr>
          </a:p>
          <a:p>
            <a:pPr lvl="1">
              <a:lnSpc>
                <a:spcPct val="150000"/>
              </a:lnSpc>
            </a:pPr>
            <a:r>
              <a:rPr lang="en-US" sz="1600" dirty="0" err="1">
                <a:latin typeface="Times New Roman"/>
                <a:ea typeface="+mn-lt"/>
                <a:cs typeface="+mn-lt"/>
              </a:rPr>
              <a:t>Mehrere</a:t>
            </a:r>
            <a:r>
              <a:rPr lang="en-US" sz="1600" dirty="0">
                <a:latin typeface="Times New Roman"/>
                <a:ea typeface="+mn-lt"/>
                <a:cs typeface="+mn-lt"/>
              </a:rPr>
              <a:t> </a:t>
            </a:r>
            <a:r>
              <a:rPr lang="en-US" sz="1600" dirty="0" err="1">
                <a:latin typeface="Times New Roman"/>
                <a:ea typeface="+mn-lt"/>
                <a:cs typeface="+mn-lt"/>
              </a:rPr>
              <a:t>Entwickler</a:t>
            </a:r>
            <a:r>
              <a:rPr lang="en-US" sz="1600" dirty="0">
                <a:latin typeface="Times New Roman"/>
                <a:ea typeface="+mn-lt"/>
                <a:cs typeface="+mn-lt"/>
              </a:rPr>
              <a:t> auf </a:t>
            </a:r>
            <a:r>
              <a:rPr lang="en-US" sz="1600" dirty="0" err="1">
                <a:latin typeface="Times New Roman"/>
                <a:ea typeface="+mn-lt"/>
                <a:cs typeface="+mn-lt"/>
              </a:rPr>
              <a:t>einem</a:t>
            </a:r>
            <a:r>
              <a:rPr lang="en-US" sz="1600" dirty="0">
                <a:latin typeface="Times New Roman"/>
                <a:ea typeface="+mn-lt"/>
                <a:cs typeface="+mn-lt"/>
              </a:rPr>
              <a:t> Code </a:t>
            </a:r>
            <a:r>
              <a:rPr lang="en-US" sz="1600" dirty="0" err="1">
                <a:latin typeface="Times New Roman"/>
                <a:ea typeface="+mn-lt"/>
                <a:cs typeface="+mn-lt"/>
              </a:rPr>
              <a:t>zu</a:t>
            </a:r>
            <a:r>
              <a:rPr lang="en-US" sz="1600" dirty="0">
                <a:latin typeface="Times New Roman"/>
                <a:ea typeface="+mn-lt"/>
                <a:cs typeface="+mn-lt"/>
              </a:rPr>
              <a:t> </a:t>
            </a:r>
            <a:r>
              <a:rPr lang="en-US" sz="1600" dirty="0" err="1">
                <a:latin typeface="Times New Roman"/>
                <a:ea typeface="+mn-lt"/>
                <a:cs typeface="+mn-lt"/>
              </a:rPr>
              <a:t>arbeiten</a:t>
            </a:r>
            <a:r>
              <a:rPr lang="en-US" sz="1600" dirty="0">
                <a:latin typeface="Times New Roman"/>
                <a:ea typeface="+mn-lt"/>
                <a:cs typeface="+mn-lt"/>
              </a:rPr>
              <a:t>  </a:t>
            </a:r>
            <a:r>
              <a:rPr lang="en-US" sz="1600" dirty="0" err="1">
                <a:latin typeface="Times New Roman"/>
                <a:ea typeface="+mn-lt"/>
                <a:cs typeface="+mn-lt"/>
              </a:rPr>
              <a:t>erlaubt</a:t>
            </a:r>
            <a:r>
              <a:rPr lang="en-US" sz="1600" dirty="0">
                <a:latin typeface="Times New Roman"/>
                <a:ea typeface="+mn-lt"/>
                <a:cs typeface="+mn-lt"/>
              </a:rPr>
              <a:t> </a:t>
            </a:r>
            <a:endParaRPr lang="de-DE" sz="1600" dirty="0">
              <a:latin typeface="Times New Roman"/>
              <a:cs typeface="Calibri" panose="020F0502020204030204"/>
            </a:endParaRPr>
          </a:p>
          <a:p>
            <a:pPr lvl="1">
              <a:lnSpc>
                <a:spcPct val="150000"/>
              </a:lnSpc>
            </a:pPr>
            <a:r>
              <a:rPr lang="en-US" sz="1600" dirty="0">
                <a:latin typeface="Times New Roman"/>
                <a:ea typeface="+mn-lt"/>
                <a:cs typeface="+mn-lt"/>
              </a:rPr>
              <a:t>alle </a:t>
            </a:r>
            <a:r>
              <a:rPr lang="en-US" sz="1600" dirty="0" err="1">
                <a:latin typeface="Times New Roman"/>
                <a:ea typeface="+mn-lt"/>
                <a:cs typeface="+mn-lt"/>
              </a:rPr>
              <a:t>Änderungen</a:t>
            </a:r>
            <a:r>
              <a:rPr lang="en-US" sz="1600" dirty="0">
                <a:latin typeface="Times New Roman"/>
                <a:ea typeface="+mn-lt"/>
                <a:cs typeface="+mn-lt"/>
              </a:rPr>
              <a:t> an </a:t>
            </a:r>
            <a:r>
              <a:rPr lang="en-US" sz="1600" dirty="0" err="1">
                <a:latin typeface="Times New Roman"/>
                <a:ea typeface="+mn-lt"/>
                <a:cs typeface="+mn-lt"/>
              </a:rPr>
              <a:t>einem</a:t>
            </a:r>
            <a:r>
              <a:rPr lang="en-US" sz="1600" dirty="0">
                <a:latin typeface="Times New Roman"/>
                <a:ea typeface="+mn-lt"/>
                <a:cs typeface="+mn-lt"/>
              </a:rPr>
              <a:t> </a:t>
            </a:r>
            <a:r>
              <a:rPr lang="en-US" sz="1600" dirty="0" err="1">
                <a:latin typeface="Times New Roman"/>
                <a:ea typeface="+mn-lt"/>
                <a:cs typeface="+mn-lt"/>
              </a:rPr>
              <a:t>Dateisystem</a:t>
            </a:r>
            <a:r>
              <a:rPr lang="en-US" sz="1600" dirty="0">
                <a:latin typeface="Times New Roman"/>
                <a:ea typeface="+mn-lt"/>
                <a:cs typeface="+mn-lt"/>
              </a:rPr>
              <a:t>  </a:t>
            </a:r>
            <a:r>
              <a:rPr lang="en-US" sz="1600" dirty="0" err="1">
                <a:latin typeface="Times New Roman"/>
                <a:ea typeface="+mn-lt"/>
                <a:cs typeface="+mn-lt"/>
              </a:rPr>
              <a:t>speichert</a:t>
            </a:r>
            <a:r>
              <a:rPr lang="en-US" sz="1600" dirty="0">
                <a:latin typeface="Times New Roman"/>
                <a:ea typeface="+mn-lt"/>
                <a:cs typeface="+mn-lt"/>
              </a:rPr>
              <a:t>  </a:t>
            </a:r>
            <a:endParaRPr lang="de-DE" sz="1600" dirty="0">
              <a:latin typeface="Times New Roman"/>
              <a:cs typeface="Calibri" panose="020F0502020204030204"/>
            </a:endParaRPr>
          </a:p>
          <a:p>
            <a:pPr>
              <a:lnSpc>
                <a:spcPct val="150000"/>
              </a:lnSpc>
            </a:pPr>
            <a:r>
              <a:rPr lang="en-US" sz="2000" dirty="0">
                <a:latin typeface="Times New Roman"/>
                <a:ea typeface="+mn-lt"/>
                <a:cs typeface="+mn-lt"/>
              </a:rPr>
              <a:t>Es </a:t>
            </a:r>
            <a:r>
              <a:rPr lang="en-US" sz="2000" dirty="0" err="1">
                <a:latin typeface="Times New Roman"/>
                <a:ea typeface="+mn-lt"/>
                <a:cs typeface="+mn-lt"/>
              </a:rPr>
              <a:t>gibt</a:t>
            </a:r>
            <a:r>
              <a:rPr lang="en-US" sz="2000" dirty="0">
                <a:latin typeface="Times New Roman"/>
                <a:ea typeface="+mn-lt"/>
                <a:cs typeface="+mn-lt"/>
              </a:rPr>
              <a:t> </a:t>
            </a:r>
            <a:r>
              <a:rPr lang="en-US" sz="2000" dirty="0" err="1">
                <a:latin typeface="Times New Roman"/>
                <a:ea typeface="+mn-lt"/>
                <a:cs typeface="+mn-lt"/>
              </a:rPr>
              <a:t>eine</a:t>
            </a:r>
            <a:r>
              <a:rPr lang="en-US" sz="2000" dirty="0">
                <a:latin typeface="Times New Roman"/>
                <a:ea typeface="+mn-lt"/>
                <a:cs typeface="+mn-lt"/>
              </a:rPr>
              <a:t> </a:t>
            </a:r>
            <a:r>
              <a:rPr lang="en-US" sz="2000" dirty="0" err="1">
                <a:latin typeface="Times New Roman"/>
                <a:ea typeface="+mn-lt"/>
                <a:cs typeface="+mn-lt"/>
              </a:rPr>
              <a:t>umfassende</a:t>
            </a:r>
            <a:r>
              <a:rPr lang="en-US" sz="2000" dirty="0">
                <a:latin typeface="Times New Roman"/>
                <a:ea typeface="+mn-lt"/>
                <a:cs typeface="+mn-lt"/>
              </a:rPr>
              <a:t> </a:t>
            </a:r>
            <a:r>
              <a:rPr lang="en-US" sz="2000" dirty="0" err="1">
                <a:latin typeface="Times New Roman"/>
                <a:ea typeface="+mn-lt"/>
                <a:cs typeface="+mn-lt"/>
              </a:rPr>
              <a:t>Liste</a:t>
            </a:r>
            <a:r>
              <a:rPr lang="en-US" sz="2000" dirty="0">
                <a:latin typeface="Times New Roman"/>
                <a:ea typeface="+mn-lt"/>
                <a:cs typeface="+mn-lt"/>
              </a:rPr>
              <a:t> von VCS: Git , Bitbucket , GitLab ...</a:t>
            </a:r>
          </a:p>
          <a:p>
            <a:pPr marL="285750" indent="-285750"/>
            <a:endParaRPr lang="de-DE" sz="2000" dirty="0">
              <a:cs typeface="Calibri"/>
            </a:endParaRPr>
          </a:p>
          <a:p>
            <a:endParaRPr lang="de-DE" sz="2000" dirty="0">
              <a:cs typeface="Calibri"/>
            </a:endParaRPr>
          </a:p>
          <a:p>
            <a:endParaRPr lang="de-DE" sz="2000" dirty="0"/>
          </a:p>
          <a:p>
            <a:endParaRPr lang="de-DE" sz="2000" dirty="0"/>
          </a:p>
          <a:p>
            <a:endParaRPr lang="de-DE" sz="2000" dirty="0">
              <a:cs typeface="Calibri"/>
            </a:endParaRPr>
          </a:p>
        </p:txBody>
      </p:sp>
      <p:sp>
        <p:nvSpPr>
          <p:cNvPr id="7" name="Datumsplatzhalter 6">
            <a:extLst>
              <a:ext uri="{FF2B5EF4-FFF2-40B4-BE49-F238E27FC236}">
                <a16:creationId xmlns:a16="http://schemas.microsoft.com/office/drawing/2014/main" id="{6C7F989F-C0C3-4D0B-B1F1-B9C8E3EE93A1}"/>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7276B051-EC9A-4597-A94D-FD7F017AB88C}"/>
              </a:ext>
            </a:extLst>
          </p:cNvPr>
          <p:cNvSpPr>
            <a:spLocks noGrp="1"/>
          </p:cNvSpPr>
          <p:nvPr>
            <p:ph type="ftr" sz="quarter" idx="11"/>
          </p:nvPr>
        </p:nvSpPr>
        <p:spPr>
          <a:xfrm>
            <a:off x="1606858" y="6356350"/>
            <a:ext cx="6546542"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31429D2A-D83C-BC62-70E6-7F236848C784}"/>
              </a:ext>
            </a:extLst>
          </p:cNvPr>
          <p:cNvSpPr>
            <a:spLocks noGrp="1"/>
          </p:cNvSpPr>
          <p:nvPr>
            <p:ph type="sldNum" sz="quarter" idx="12"/>
          </p:nvPr>
        </p:nvSpPr>
        <p:spPr/>
        <p:txBody>
          <a:bodyPr/>
          <a:lstStyle/>
          <a:p>
            <a:fld id="{48F63A3B-78C7-47BE-AE5E-E10140E04643}" type="slidenum">
              <a:rPr lang="en-US" dirty="0"/>
              <a:t>18</a:t>
            </a:fld>
            <a:endParaRPr lang="de-DE"/>
          </a:p>
        </p:txBody>
      </p:sp>
      <p:pic>
        <p:nvPicPr>
          <p:cNvPr id="8" name="Grafik 4">
            <a:extLst>
              <a:ext uri="{FF2B5EF4-FFF2-40B4-BE49-F238E27FC236}">
                <a16:creationId xmlns:a16="http://schemas.microsoft.com/office/drawing/2014/main" id="{E6F4E8E9-D6E9-40EC-A62F-DF559E8B0887}"/>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247476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AEF712-2609-F54B-A94E-74D7F3F8BA97}"/>
              </a:ext>
            </a:extLst>
          </p:cNvPr>
          <p:cNvSpPr>
            <a:spLocks noGrp="1"/>
          </p:cNvSpPr>
          <p:nvPr>
            <p:ph type="title"/>
          </p:nvPr>
        </p:nvSpPr>
        <p:spPr>
          <a:xfrm>
            <a:off x="1524216" y="555271"/>
            <a:ext cx="9465131" cy="1184111"/>
          </a:xfrm>
        </p:spPr>
        <p:txBody>
          <a:bodyPr>
            <a:normAutofit/>
          </a:bodyPr>
          <a:lstStyle/>
          <a:p>
            <a:pPr marL="742950" indent="-742950">
              <a:buFont typeface="+mj-lt"/>
              <a:buAutoNum type="arabicPeriod" startAt="2"/>
            </a:pPr>
            <a:r>
              <a:rPr lang="de-DE" dirty="0">
                <a:latin typeface="Times New Roman"/>
                <a:cs typeface="Times New Roman"/>
              </a:rPr>
              <a:t>Containerisierung</a:t>
            </a:r>
          </a:p>
        </p:txBody>
      </p:sp>
      <p:sp>
        <p:nvSpPr>
          <p:cNvPr id="3" name="Inhaltsplatzhalter 2">
            <a:extLst>
              <a:ext uri="{FF2B5EF4-FFF2-40B4-BE49-F238E27FC236}">
                <a16:creationId xmlns:a16="http://schemas.microsoft.com/office/drawing/2014/main" id="{6CADE2B9-2000-644E-9A6E-E7E0FA73A8CA}"/>
              </a:ext>
            </a:extLst>
          </p:cNvPr>
          <p:cNvSpPr>
            <a:spLocks noGrp="1"/>
          </p:cNvSpPr>
          <p:nvPr>
            <p:ph idx="1"/>
          </p:nvPr>
        </p:nvSpPr>
        <p:spPr>
          <a:xfrm>
            <a:off x="1524000" y="2399099"/>
            <a:ext cx="9465564" cy="3400969"/>
          </a:xfrm>
        </p:spPr>
        <p:txBody>
          <a:bodyPr vert="horz" lIns="91440" tIns="45720" rIns="91440" bIns="45720" rtlCol="0" anchor="t">
            <a:normAutofit/>
          </a:bodyPr>
          <a:lstStyle/>
          <a:p>
            <a:pPr>
              <a:lnSpc>
                <a:spcPct val="150000"/>
              </a:lnSpc>
            </a:pPr>
            <a:r>
              <a:rPr lang="de-DE" sz="2000" err="1">
                <a:latin typeface="Times New Roman"/>
                <a:cs typeface="Times New Roman"/>
              </a:rPr>
              <a:t>Containerization</a:t>
            </a:r>
            <a:r>
              <a:rPr lang="de-DE" sz="2000">
                <a:latin typeface="Times New Roman"/>
                <a:cs typeface="Times New Roman"/>
              </a:rPr>
              <a:t> ist das Verpacken von Softwarecode in Pakete (Paketierung), die alle erforderlichen Komponenten wie Libraries, Frameworks und andere Abhängigkeiten enthalten und in ihrem eigenen „Container" isoliert sind.</a:t>
            </a:r>
            <a:endParaRPr lang="de-DE">
              <a:latin typeface="Times New Roman"/>
              <a:cs typeface="Times New Roman"/>
            </a:endParaRPr>
          </a:p>
          <a:p>
            <a:pPr>
              <a:lnSpc>
                <a:spcPct val="150000"/>
              </a:lnSpc>
            </a:pPr>
            <a:r>
              <a:rPr lang="de-DE" sz="2000" i="1">
                <a:latin typeface="Times New Roman"/>
                <a:cs typeface="Times New Roman"/>
              </a:rPr>
              <a:t>Beispiel :</a:t>
            </a:r>
            <a:r>
              <a:rPr lang="de-DE" sz="2000">
                <a:latin typeface="Times New Roman"/>
                <a:cs typeface="Times New Roman"/>
              </a:rPr>
              <a:t> </a:t>
            </a:r>
            <a:r>
              <a:rPr lang="de-DE" sz="2000" i="1">
                <a:latin typeface="Times New Roman"/>
                <a:cs typeface="Times New Roman"/>
              </a:rPr>
              <a:t>Docker , Microsoft Container ...</a:t>
            </a:r>
          </a:p>
          <a:p>
            <a:pPr marL="0" indent="0">
              <a:buNone/>
            </a:pPr>
            <a:endParaRPr lang="de-DE" sz="1000"/>
          </a:p>
        </p:txBody>
      </p:sp>
      <p:sp>
        <p:nvSpPr>
          <p:cNvPr id="7" name="Datumsplatzhalter 6">
            <a:extLst>
              <a:ext uri="{FF2B5EF4-FFF2-40B4-BE49-F238E27FC236}">
                <a16:creationId xmlns:a16="http://schemas.microsoft.com/office/drawing/2014/main" id="{51B994C0-C7CC-451A-831B-CDAC707E455E}"/>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A5668387-BD48-4BDD-A7B4-27F5B5354181}"/>
              </a:ext>
            </a:extLst>
          </p:cNvPr>
          <p:cNvSpPr>
            <a:spLocks noGrp="1"/>
          </p:cNvSpPr>
          <p:nvPr>
            <p:ph type="ftr" sz="quarter" idx="11"/>
          </p:nvPr>
        </p:nvSpPr>
        <p:spPr>
          <a:xfrm>
            <a:off x="1523984" y="6356350"/>
            <a:ext cx="6629416"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901BCFC6-7F79-0D35-1533-2CFD079D8D9E}"/>
              </a:ext>
            </a:extLst>
          </p:cNvPr>
          <p:cNvSpPr>
            <a:spLocks noGrp="1"/>
          </p:cNvSpPr>
          <p:nvPr>
            <p:ph type="sldNum" sz="quarter" idx="12"/>
          </p:nvPr>
        </p:nvSpPr>
        <p:spPr/>
        <p:txBody>
          <a:bodyPr/>
          <a:lstStyle/>
          <a:p>
            <a:fld id="{48F63A3B-78C7-47BE-AE5E-E10140E04643}" type="slidenum">
              <a:rPr lang="en-US" dirty="0"/>
              <a:t>19</a:t>
            </a:fld>
            <a:endParaRPr lang="de-DE"/>
          </a:p>
        </p:txBody>
      </p:sp>
      <p:pic>
        <p:nvPicPr>
          <p:cNvPr id="8" name="Grafik 4">
            <a:extLst>
              <a:ext uri="{FF2B5EF4-FFF2-40B4-BE49-F238E27FC236}">
                <a16:creationId xmlns:a16="http://schemas.microsoft.com/office/drawing/2014/main" id="{20EBEC1E-7D4F-4F9A-9F49-7CAD1CE4098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325171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4D79BA5D-F5CF-3873-53ED-714C8EE0B536}"/>
              </a:ext>
            </a:extLst>
          </p:cNvPr>
          <p:cNvSpPr>
            <a:spLocks noGrp="1"/>
          </p:cNvSpPr>
          <p:nvPr>
            <p:ph type="title"/>
          </p:nvPr>
        </p:nvSpPr>
        <p:spPr>
          <a:xfrm>
            <a:off x="838200" y="365125"/>
            <a:ext cx="10019841" cy="747178"/>
          </a:xfrm>
        </p:spPr>
        <p:txBody>
          <a:bodyPr/>
          <a:lstStyle/>
          <a:p>
            <a:r>
              <a:rPr lang="de-DE" dirty="0">
                <a:latin typeface="Times New Roman"/>
                <a:ea typeface="Calibri Light"/>
                <a:cs typeface="Calibri Light"/>
              </a:rPr>
              <a:t>Inhaltsverzeichnis</a:t>
            </a:r>
            <a:endParaRPr lang="de-DE" dirty="0">
              <a:latin typeface="Times New Roman"/>
            </a:endParaRPr>
          </a:p>
        </p:txBody>
      </p:sp>
      <p:sp>
        <p:nvSpPr>
          <p:cNvPr id="7" name="Inhaltsplatzhalter 6">
            <a:extLst>
              <a:ext uri="{FF2B5EF4-FFF2-40B4-BE49-F238E27FC236}">
                <a16:creationId xmlns:a16="http://schemas.microsoft.com/office/drawing/2014/main" id="{C08EA9DE-B264-AEC3-EB03-C9928E77BCE7}"/>
              </a:ext>
            </a:extLst>
          </p:cNvPr>
          <p:cNvSpPr>
            <a:spLocks noGrp="1"/>
          </p:cNvSpPr>
          <p:nvPr>
            <p:ph idx="1"/>
          </p:nvPr>
        </p:nvSpPr>
        <p:spPr>
          <a:xfrm>
            <a:off x="838200" y="1237332"/>
            <a:ext cx="10800202" cy="4993988"/>
          </a:xfrm>
        </p:spPr>
        <p:txBody>
          <a:bodyPr vert="horz" lIns="91440" tIns="45720" rIns="91440" bIns="45720" rtlCol="0" anchor="t">
            <a:noAutofit/>
          </a:bodyPr>
          <a:lstStyle/>
          <a:p>
            <a:pPr marL="342900" indent="-342900">
              <a:lnSpc>
                <a:spcPct val="100000"/>
              </a:lnSpc>
              <a:buAutoNum type="romanUcPeriod"/>
            </a:pPr>
            <a:r>
              <a:rPr lang="de-DE" sz="800" dirty="0">
                <a:latin typeface="Times New Roman"/>
                <a:ea typeface="+mn-lt"/>
                <a:cs typeface="+mn-lt"/>
              </a:rPr>
              <a:t>Einleitung</a:t>
            </a:r>
            <a:endParaRPr lang="en-US" sz="800" dirty="0">
              <a:latin typeface="Times New Roman"/>
              <a:ea typeface="+mn-lt"/>
              <a:cs typeface="+mn-lt"/>
            </a:endParaRPr>
          </a:p>
          <a:p>
            <a:pPr marL="342900" indent="-342900">
              <a:lnSpc>
                <a:spcPct val="100000"/>
              </a:lnSpc>
              <a:buAutoNum type="romanUcPeriod"/>
            </a:pPr>
            <a:r>
              <a:rPr lang="de-DE" sz="800" dirty="0">
                <a:latin typeface="Times New Roman"/>
                <a:ea typeface="+mn-lt"/>
                <a:cs typeface="+mn-lt"/>
              </a:rPr>
              <a:t>Software Lebenszyklus</a:t>
            </a:r>
          </a:p>
          <a:p>
            <a:pPr marL="800100" lvl="1" indent="-342900">
              <a:lnSpc>
                <a:spcPct val="100000"/>
              </a:lnSpc>
              <a:buAutoNum type="alphaLcPeriod"/>
            </a:pPr>
            <a:r>
              <a:rPr lang="de-DE" sz="800" dirty="0">
                <a:latin typeface="Times New Roman"/>
                <a:cs typeface="Times New Roman"/>
              </a:rPr>
              <a:t>Softwareentwicklungsphasen</a:t>
            </a:r>
            <a:endParaRPr lang="de-DE" sz="800" dirty="0">
              <a:latin typeface="Times New Roman"/>
              <a:ea typeface="+mn-lt"/>
              <a:cs typeface="+mn-lt"/>
            </a:endParaRPr>
          </a:p>
          <a:p>
            <a:pPr marL="800100" lvl="1" indent="-342900">
              <a:lnSpc>
                <a:spcPct val="100000"/>
              </a:lnSpc>
              <a:buAutoNum type="alphaLcPeriod"/>
            </a:pPr>
            <a:r>
              <a:rPr lang="de-DE" sz="800" dirty="0">
                <a:latin typeface="Times New Roman"/>
                <a:cs typeface="Times New Roman"/>
              </a:rPr>
              <a:t>Softwareentwicklungsmodelle</a:t>
            </a:r>
            <a:endParaRPr lang="de-DE" sz="800" dirty="0">
              <a:latin typeface="Times New Roman"/>
              <a:ea typeface="+mn-lt"/>
              <a:cs typeface="+mn-lt"/>
            </a:endParaRPr>
          </a:p>
          <a:p>
            <a:pPr marL="342900" indent="-342900">
              <a:lnSpc>
                <a:spcPct val="100000"/>
              </a:lnSpc>
              <a:buAutoNum type="romanUcPeriod"/>
            </a:pPr>
            <a:r>
              <a:rPr lang="de-DE" sz="800" dirty="0">
                <a:latin typeface="Times New Roman"/>
                <a:ea typeface="Calibri"/>
                <a:cs typeface="Calibri"/>
              </a:rPr>
              <a:t>Wasserfall</a:t>
            </a:r>
            <a:endParaRPr lang="en-US" sz="800" dirty="0">
              <a:latin typeface="Times New Roman"/>
              <a:ea typeface="+mn-lt"/>
              <a:cs typeface="+mn-lt"/>
            </a:endParaRPr>
          </a:p>
          <a:p>
            <a:pPr marL="800100" lvl="1" indent="-342900">
              <a:lnSpc>
                <a:spcPct val="100000"/>
              </a:lnSpc>
              <a:buAutoNum type="alphaLcParenR"/>
            </a:pPr>
            <a:r>
              <a:rPr lang="de-DE" sz="800" dirty="0">
                <a:latin typeface="Times New Roman"/>
                <a:ea typeface="Calibri"/>
                <a:cs typeface="Calibri"/>
              </a:rPr>
              <a:t>Nachteile</a:t>
            </a:r>
            <a:endParaRPr lang="en-US" sz="800" dirty="0">
              <a:latin typeface="Times New Roman"/>
              <a:ea typeface="+mn-lt"/>
              <a:cs typeface="+mn-lt"/>
            </a:endParaRPr>
          </a:p>
          <a:p>
            <a:pPr marL="800100" lvl="1" indent="-342900">
              <a:lnSpc>
                <a:spcPct val="100000"/>
              </a:lnSpc>
              <a:buAutoNum type="alphaLcParenR"/>
            </a:pPr>
            <a:r>
              <a:rPr lang="de-DE" sz="800" dirty="0">
                <a:latin typeface="Times New Roman"/>
                <a:ea typeface="Calibri"/>
                <a:cs typeface="Calibri"/>
              </a:rPr>
              <a:t>Problematik</a:t>
            </a:r>
            <a:endParaRPr lang="en-US" sz="800" dirty="0">
              <a:latin typeface="Times New Roman"/>
              <a:ea typeface="+mn-lt"/>
              <a:cs typeface="+mn-lt"/>
            </a:endParaRPr>
          </a:p>
          <a:p>
            <a:pPr marL="342900" indent="-342900">
              <a:lnSpc>
                <a:spcPct val="100000"/>
              </a:lnSpc>
              <a:buAutoNum type="romanUcPeriod"/>
            </a:pPr>
            <a:r>
              <a:rPr lang="de-DE" sz="800" dirty="0">
                <a:latin typeface="Times New Roman"/>
                <a:ea typeface="Calibri"/>
                <a:cs typeface="Calibri"/>
              </a:rPr>
              <a:t>Agile</a:t>
            </a:r>
            <a:endParaRPr lang="en-US" sz="800" dirty="0">
              <a:latin typeface="Times New Roman"/>
              <a:ea typeface="+mn-lt"/>
              <a:cs typeface="+mn-lt"/>
            </a:endParaRPr>
          </a:p>
          <a:p>
            <a:pPr marL="342900" indent="-342900">
              <a:lnSpc>
                <a:spcPct val="100000"/>
              </a:lnSpc>
              <a:buAutoNum type="romanUcPeriod"/>
            </a:pPr>
            <a:r>
              <a:rPr lang="de-DE" sz="800" dirty="0" err="1">
                <a:latin typeface="Times New Roman"/>
                <a:ea typeface="Calibri"/>
                <a:cs typeface="Calibri"/>
              </a:rPr>
              <a:t>DevOps</a:t>
            </a:r>
            <a:endParaRPr lang="en-US" sz="800" dirty="0">
              <a:latin typeface="Times New Roman"/>
              <a:ea typeface="+mn-lt"/>
              <a:cs typeface="+mn-lt"/>
            </a:endParaRPr>
          </a:p>
          <a:p>
            <a:pPr marL="800100" lvl="1" indent="-342900">
              <a:lnSpc>
                <a:spcPct val="100000"/>
              </a:lnSpc>
              <a:buAutoNum type="alphaLcParenR"/>
            </a:pPr>
            <a:r>
              <a:rPr lang="de-DE" sz="800" dirty="0">
                <a:latin typeface="Times New Roman"/>
                <a:ea typeface="Calibri"/>
                <a:cs typeface="Calibri"/>
              </a:rPr>
              <a:t>Microservices</a:t>
            </a:r>
            <a:endParaRPr lang="en-US" sz="800" dirty="0">
              <a:latin typeface="Times New Roman"/>
              <a:ea typeface="+mn-lt"/>
              <a:cs typeface="+mn-lt"/>
            </a:endParaRPr>
          </a:p>
          <a:p>
            <a:pPr marL="800100" lvl="1" indent="-342900">
              <a:lnSpc>
                <a:spcPct val="100000"/>
              </a:lnSpc>
              <a:buAutoNum type="alphaLcParenR"/>
            </a:pPr>
            <a:r>
              <a:rPr lang="de-DE" sz="800" dirty="0" err="1">
                <a:latin typeface="Times New Roman"/>
                <a:ea typeface="Calibri"/>
                <a:cs typeface="Calibri"/>
              </a:rPr>
              <a:t>DevOps</a:t>
            </a:r>
            <a:r>
              <a:rPr lang="de-DE" sz="800" dirty="0">
                <a:latin typeface="Times New Roman"/>
                <a:ea typeface="Calibri"/>
                <a:cs typeface="Calibri"/>
              </a:rPr>
              <a:t> Tools</a:t>
            </a:r>
            <a:endParaRPr lang="en-US" sz="800" dirty="0">
              <a:latin typeface="Times New Roman"/>
              <a:ea typeface="+mn-lt"/>
              <a:cs typeface="+mn-lt"/>
            </a:endParaRPr>
          </a:p>
          <a:p>
            <a:pPr marL="1257300" lvl="2" indent="-342900">
              <a:lnSpc>
                <a:spcPct val="100000"/>
              </a:lnSpc>
              <a:buAutoNum type="arabicPeriod"/>
            </a:pPr>
            <a:r>
              <a:rPr lang="de-DE" sz="800" dirty="0">
                <a:latin typeface="Times New Roman"/>
                <a:ea typeface="Calibri"/>
                <a:cs typeface="Calibri"/>
              </a:rPr>
              <a:t>Versionskontrolle</a:t>
            </a:r>
            <a:endParaRPr lang="de-DE" sz="800" dirty="0">
              <a:latin typeface="Times New Roman"/>
              <a:ea typeface="+mn-lt"/>
              <a:cs typeface="+mn-lt"/>
            </a:endParaRPr>
          </a:p>
          <a:p>
            <a:pPr marL="1257300" lvl="2" indent="-342900">
              <a:lnSpc>
                <a:spcPct val="100000"/>
              </a:lnSpc>
              <a:buAutoNum type="arabicPeriod"/>
            </a:pPr>
            <a:r>
              <a:rPr lang="de-DE" sz="800" dirty="0" err="1">
                <a:latin typeface="Times New Roman"/>
                <a:ea typeface="Calibri"/>
                <a:cs typeface="Calibri"/>
              </a:rPr>
              <a:t>Containerization</a:t>
            </a:r>
            <a:endParaRPr lang="de-DE" sz="800" dirty="0">
              <a:latin typeface="Times New Roman"/>
              <a:ea typeface="+mn-lt"/>
              <a:cs typeface="+mn-lt"/>
            </a:endParaRPr>
          </a:p>
          <a:p>
            <a:pPr marL="1257300" lvl="2" indent="-342900">
              <a:lnSpc>
                <a:spcPct val="100000"/>
              </a:lnSpc>
              <a:buAutoNum type="arabicPeriod"/>
            </a:pPr>
            <a:r>
              <a:rPr lang="de-DE" sz="800" dirty="0">
                <a:latin typeface="Times New Roman"/>
                <a:ea typeface="Calibri"/>
                <a:cs typeface="Calibri"/>
              </a:rPr>
              <a:t>Artefakte </a:t>
            </a:r>
            <a:r>
              <a:rPr lang="de-DE" sz="800" dirty="0" err="1">
                <a:latin typeface="Times New Roman"/>
                <a:ea typeface="Calibri"/>
                <a:cs typeface="Calibri"/>
              </a:rPr>
              <a:t>repository</a:t>
            </a:r>
            <a:r>
              <a:rPr lang="de-DE" sz="800" dirty="0">
                <a:latin typeface="Times New Roman"/>
                <a:ea typeface="Calibri"/>
                <a:cs typeface="Calibri"/>
              </a:rPr>
              <a:t> Manager</a:t>
            </a:r>
            <a:endParaRPr lang="de-DE" sz="800" dirty="0">
              <a:latin typeface="Times New Roman"/>
              <a:ea typeface="+mn-lt"/>
              <a:cs typeface="+mn-lt"/>
            </a:endParaRPr>
          </a:p>
          <a:p>
            <a:pPr marL="1257300" lvl="2" indent="-342900">
              <a:lnSpc>
                <a:spcPct val="100000"/>
              </a:lnSpc>
              <a:buAutoNum type="arabicPeriod"/>
            </a:pPr>
            <a:r>
              <a:rPr lang="de-DE" sz="800" dirty="0" err="1">
                <a:latin typeface="Times New Roman"/>
                <a:ea typeface="Calibri"/>
                <a:cs typeface="Calibri"/>
              </a:rPr>
              <a:t>Build</a:t>
            </a:r>
            <a:r>
              <a:rPr lang="de-DE" sz="800" dirty="0">
                <a:latin typeface="Times New Roman"/>
                <a:ea typeface="Calibri"/>
                <a:cs typeface="Calibri"/>
              </a:rPr>
              <a:t> Automatisierung</a:t>
            </a:r>
            <a:endParaRPr lang="de-DE" sz="800" dirty="0">
              <a:latin typeface="Times New Roman"/>
              <a:ea typeface="+mn-lt"/>
              <a:cs typeface="+mn-lt"/>
            </a:endParaRPr>
          </a:p>
          <a:p>
            <a:pPr marL="1257300" lvl="2" indent="-342900">
              <a:lnSpc>
                <a:spcPct val="100000"/>
              </a:lnSpc>
              <a:buAutoNum type="arabicPeriod"/>
            </a:pPr>
            <a:r>
              <a:rPr lang="de-DE" sz="800" dirty="0">
                <a:latin typeface="Times New Roman"/>
                <a:ea typeface="Calibri"/>
                <a:cs typeface="Calibri"/>
              </a:rPr>
              <a:t>Docker</a:t>
            </a:r>
            <a:endParaRPr lang="de-DE" sz="800" dirty="0">
              <a:latin typeface="Times New Roman"/>
              <a:ea typeface="+mn-lt"/>
              <a:cs typeface="+mn-lt"/>
            </a:endParaRPr>
          </a:p>
          <a:p>
            <a:pPr marL="1257300" lvl="2" indent="-342900">
              <a:lnSpc>
                <a:spcPct val="100000"/>
              </a:lnSpc>
              <a:buAutoNum type="arabicPeriod"/>
            </a:pPr>
            <a:r>
              <a:rPr lang="de-DE" sz="800" dirty="0">
                <a:latin typeface="Times New Roman"/>
                <a:ea typeface="Calibri"/>
                <a:cs typeface="Calibri"/>
              </a:rPr>
              <a:t>Cloud</a:t>
            </a:r>
            <a:endParaRPr lang="de-DE" sz="800" dirty="0">
              <a:latin typeface="Times New Roman"/>
              <a:ea typeface="+mn-lt"/>
              <a:cs typeface="+mn-lt"/>
            </a:endParaRPr>
          </a:p>
          <a:p>
            <a:pPr marL="1257300" lvl="2" indent="-342900">
              <a:lnSpc>
                <a:spcPct val="100000"/>
              </a:lnSpc>
              <a:buAutoNum type="arabicPeriod"/>
            </a:pPr>
            <a:r>
              <a:rPr lang="de-DE" sz="800" dirty="0">
                <a:latin typeface="Times New Roman"/>
                <a:ea typeface="Calibri"/>
                <a:cs typeface="Calibri"/>
              </a:rPr>
              <a:t>Linux</a:t>
            </a:r>
            <a:endParaRPr lang="de-DE" sz="800" dirty="0">
              <a:latin typeface="Times New Roman"/>
              <a:ea typeface="+mn-lt"/>
              <a:cs typeface="+mn-lt"/>
            </a:endParaRPr>
          </a:p>
          <a:p>
            <a:pPr marL="1257300" lvl="2" indent="-342900">
              <a:lnSpc>
                <a:spcPct val="100000"/>
              </a:lnSpc>
              <a:buAutoNum type="arabicPeriod"/>
            </a:pPr>
            <a:r>
              <a:rPr lang="de-DE" sz="800" dirty="0" err="1">
                <a:latin typeface="Times New Roman"/>
                <a:ea typeface="Calibri"/>
                <a:cs typeface="Calibri"/>
              </a:rPr>
              <a:t>Ansible</a:t>
            </a:r>
            <a:endParaRPr lang="de-DE" sz="800" dirty="0">
              <a:latin typeface="Times New Roman"/>
              <a:ea typeface="+mn-lt"/>
              <a:cs typeface="+mn-lt"/>
            </a:endParaRPr>
          </a:p>
          <a:p>
            <a:pPr marL="800100" lvl="1" indent="-342900">
              <a:lnSpc>
                <a:spcPct val="100000"/>
              </a:lnSpc>
              <a:buAutoNum type="alphaLcParenR"/>
            </a:pPr>
            <a:r>
              <a:rPr lang="de-DE" sz="800" dirty="0" err="1">
                <a:latin typeface="Times New Roman"/>
                <a:ea typeface="Calibri"/>
                <a:cs typeface="Calibri"/>
              </a:rPr>
              <a:t>DevOps</a:t>
            </a:r>
            <a:r>
              <a:rPr lang="de-DE" sz="800" dirty="0">
                <a:latin typeface="Times New Roman"/>
                <a:ea typeface="Calibri"/>
                <a:cs typeface="Calibri"/>
              </a:rPr>
              <a:t> Vorteile</a:t>
            </a:r>
          </a:p>
          <a:p>
            <a:pPr marL="800100" lvl="1" indent="-342900">
              <a:lnSpc>
                <a:spcPct val="100000"/>
              </a:lnSpc>
              <a:buAutoNum type="alphaLcParenR"/>
            </a:pPr>
            <a:r>
              <a:rPr lang="en-US" sz="800" dirty="0" err="1">
                <a:latin typeface="Times New Roman"/>
                <a:ea typeface="+mn-lt"/>
                <a:cs typeface="+mn-lt"/>
              </a:rPr>
              <a:t>Auswirkung</a:t>
            </a:r>
            <a:r>
              <a:rPr lang="en-US" sz="800" dirty="0">
                <a:latin typeface="Times New Roman"/>
                <a:ea typeface="+mn-lt"/>
                <a:cs typeface="+mn-lt"/>
              </a:rPr>
              <a:t> </a:t>
            </a:r>
            <a:r>
              <a:rPr lang="en-US" sz="800" dirty="0" err="1">
                <a:latin typeface="Times New Roman"/>
                <a:ea typeface="+mn-lt"/>
                <a:cs typeface="+mn-lt"/>
              </a:rPr>
              <a:t>im</a:t>
            </a:r>
            <a:r>
              <a:rPr lang="en-US" sz="800" dirty="0">
                <a:latin typeface="Times New Roman"/>
                <a:ea typeface="+mn-lt"/>
                <a:cs typeface="+mn-lt"/>
              </a:rPr>
              <a:t> </a:t>
            </a:r>
            <a:r>
              <a:rPr lang="en-US" sz="800" dirty="0" err="1">
                <a:latin typeface="Times New Roman"/>
                <a:ea typeface="+mn-lt"/>
                <a:cs typeface="+mn-lt"/>
              </a:rPr>
              <a:t>Betrieb</a:t>
            </a:r>
            <a:endParaRPr lang="en-US" sz="800" dirty="0">
              <a:latin typeface="Times New Roman"/>
              <a:ea typeface="+mn-lt"/>
              <a:cs typeface="+mn-lt"/>
            </a:endParaRPr>
          </a:p>
          <a:p>
            <a:pPr marL="800100" lvl="1" indent="-342900">
              <a:lnSpc>
                <a:spcPct val="100000"/>
              </a:lnSpc>
              <a:buAutoNum type="alphaLcParenR"/>
            </a:pPr>
            <a:r>
              <a:rPr lang="de-DE" sz="800" dirty="0">
                <a:latin typeface="Times New Roman"/>
                <a:ea typeface="Calibri"/>
                <a:cs typeface="Calibri"/>
              </a:rPr>
              <a:t>Anwendungsbeispiel im Betrieb</a:t>
            </a:r>
            <a:endParaRPr lang="de-DE" sz="800" dirty="0">
              <a:latin typeface="Times New Roman"/>
              <a:ea typeface="+mn-lt"/>
              <a:cs typeface="+mn-lt"/>
            </a:endParaRPr>
          </a:p>
          <a:p>
            <a:pPr marL="342900" indent="-342900">
              <a:lnSpc>
                <a:spcPct val="100000"/>
              </a:lnSpc>
              <a:buAutoNum type="romanUcPeriod"/>
            </a:pPr>
            <a:r>
              <a:rPr lang="de-DE" sz="800" dirty="0">
                <a:latin typeface="Times New Roman"/>
                <a:ea typeface="Calibri"/>
                <a:cs typeface="Calibri"/>
              </a:rPr>
              <a:t>Fazit</a:t>
            </a:r>
            <a:endParaRPr lang="en-US" sz="800" dirty="0">
              <a:latin typeface="Times New Roman"/>
              <a:ea typeface="+mn-lt"/>
              <a:cs typeface="+mn-lt"/>
            </a:endParaRPr>
          </a:p>
          <a:p>
            <a:pPr marL="342900" indent="-342900">
              <a:lnSpc>
                <a:spcPct val="100000"/>
              </a:lnSpc>
              <a:buAutoNum type="romanUcPeriod"/>
            </a:pPr>
            <a:r>
              <a:rPr lang="de-DE" sz="800" dirty="0">
                <a:latin typeface="Times New Roman"/>
                <a:ea typeface="Calibri"/>
                <a:cs typeface="Calibri"/>
              </a:rPr>
              <a:t>Literaturverzeichnis</a:t>
            </a:r>
            <a:endParaRPr lang="de-DE" sz="800" dirty="0">
              <a:latin typeface="Times New Roman"/>
              <a:cs typeface="Times New Roman"/>
            </a:endParaRPr>
          </a:p>
        </p:txBody>
      </p:sp>
      <p:sp>
        <p:nvSpPr>
          <p:cNvPr id="3" name="Datumsplatzhalter 2">
            <a:extLst>
              <a:ext uri="{FF2B5EF4-FFF2-40B4-BE49-F238E27FC236}">
                <a16:creationId xmlns:a16="http://schemas.microsoft.com/office/drawing/2014/main" id="{7FBBD53E-FB54-4A31-A8E2-874D6535C70E}"/>
              </a:ext>
            </a:extLst>
          </p:cNvPr>
          <p:cNvSpPr>
            <a:spLocks noGrp="1"/>
          </p:cNvSpPr>
          <p:nvPr>
            <p:ph type="dt" sz="half" idx="10"/>
          </p:nvPr>
        </p:nvSpPr>
        <p:spPr/>
        <p:txBody>
          <a:bodyPr/>
          <a:lstStyle/>
          <a:p>
            <a:r>
              <a:rPr lang="de-DE"/>
              <a:t>©  2022                                                             </a:t>
            </a:r>
            <a:endParaRPr lang="en-US" dirty="0"/>
          </a:p>
        </p:txBody>
      </p:sp>
      <p:sp>
        <p:nvSpPr>
          <p:cNvPr id="2" name="Fußzeilenplatzhalter 1">
            <a:extLst>
              <a:ext uri="{FF2B5EF4-FFF2-40B4-BE49-F238E27FC236}">
                <a16:creationId xmlns:a16="http://schemas.microsoft.com/office/drawing/2014/main" id="{0C5149FA-6B24-4C8A-A6CC-43670B077BAF}"/>
              </a:ext>
            </a:extLst>
          </p:cNvPr>
          <p:cNvSpPr>
            <a:spLocks noGrp="1"/>
          </p:cNvSpPr>
          <p:nvPr>
            <p:ph type="ftr" sz="quarter" idx="11"/>
          </p:nvPr>
        </p:nvSpPr>
        <p:spPr>
          <a:xfrm>
            <a:off x="1679510" y="6356350"/>
            <a:ext cx="6860808" cy="365125"/>
          </a:xfrm>
        </p:spPr>
        <p:txBody>
          <a:bodyPr/>
          <a:lstStyle/>
          <a:p>
            <a:r>
              <a:rPr lang="de-DE">
                <a:solidFill>
                  <a:schemeClr val="tx1"/>
                </a:solidFill>
              </a:rPr>
              <a:t>WI / Informatik Projekt | DevOps </a:t>
            </a:r>
            <a:endParaRPr lang="en-US" dirty="0"/>
          </a:p>
        </p:txBody>
      </p:sp>
      <p:sp>
        <p:nvSpPr>
          <p:cNvPr id="4" name="Foliennummernplatzhalter 3">
            <a:extLst>
              <a:ext uri="{FF2B5EF4-FFF2-40B4-BE49-F238E27FC236}">
                <a16:creationId xmlns:a16="http://schemas.microsoft.com/office/drawing/2014/main" id="{EB6CE742-F0B3-E8A4-AECB-67EBD17C1307}"/>
              </a:ext>
            </a:extLst>
          </p:cNvPr>
          <p:cNvSpPr>
            <a:spLocks noGrp="1"/>
          </p:cNvSpPr>
          <p:nvPr>
            <p:ph type="sldNum" sz="quarter" idx="12"/>
          </p:nvPr>
        </p:nvSpPr>
        <p:spPr/>
        <p:txBody>
          <a:bodyPr/>
          <a:lstStyle/>
          <a:p>
            <a:fld id="{48F63A3B-78C7-47BE-AE5E-E10140E04643}" type="slidenum">
              <a:rPr lang="en-US" smtClean="0"/>
              <a:t>2</a:t>
            </a:fld>
            <a:endParaRPr lang="de-DE"/>
          </a:p>
        </p:txBody>
      </p:sp>
      <p:pic>
        <p:nvPicPr>
          <p:cNvPr id="15" name="Grafik 4">
            <a:extLst>
              <a:ext uri="{FF2B5EF4-FFF2-40B4-BE49-F238E27FC236}">
                <a16:creationId xmlns:a16="http://schemas.microsoft.com/office/drawing/2014/main" id="{72E88911-5BFD-41A2-AFF0-24F6A5A3DF0F}"/>
              </a:ext>
            </a:extLst>
          </p:cNvPr>
          <p:cNvPicPr>
            <a:picLocks noChangeAspect="1"/>
          </p:cNvPicPr>
          <p:nvPr/>
        </p:nvPicPr>
        <p:blipFill>
          <a:blip r:embed="rId3">
            <a:alphaModFix amt="50000"/>
            <a:extLst>
              <a:ext uri="{BEBA8EAE-BF5A-486C-A8C5-ECC9F3942E4B}">
                <a14:imgProps xmlns:a14="http://schemas.microsoft.com/office/drawing/2010/main">
                  <a14:imgLayer r:embed="rId4">
                    <a14:imgEffect>
                      <a14:artisticMarker/>
                    </a14:imgEffect>
                  </a14:imgLayer>
                </a14:imgProps>
              </a:ext>
            </a:extLst>
          </a:blip>
          <a:stretch>
            <a:fillRect/>
          </a:stretch>
        </p:blipFill>
        <p:spPr>
          <a:xfrm>
            <a:off x="11011122" y="104486"/>
            <a:ext cx="975887" cy="575855"/>
          </a:xfrm>
          <a:prstGeom prst="rect">
            <a:avLst/>
          </a:prstGeom>
        </p:spPr>
      </p:pic>
    </p:spTree>
    <p:extLst>
      <p:ext uri="{BB962C8B-B14F-4D97-AF65-F5344CB8AC3E}">
        <p14:creationId xmlns:p14="http://schemas.microsoft.com/office/powerpoint/2010/main" val="372823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61382A-18A0-6B4C-BC9C-5D12B5CF93BC}"/>
              </a:ext>
            </a:extLst>
          </p:cNvPr>
          <p:cNvSpPr>
            <a:spLocks noGrp="1"/>
          </p:cNvSpPr>
          <p:nvPr>
            <p:ph type="title"/>
          </p:nvPr>
        </p:nvSpPr>
        <p:spPr>
          <a:xfrm>
            <a:off x="1524216" y="465876"/>
            <a:ext cx="9465131" cy="1184111"/>
          </a:xfrm>
        </p:spPr>
        <p:txBody>
          <a:bodyPr>
            <a:normAutofit/>
          </a:bodyPr>
          <a:lstStyle/>
          <a:p>
            <a:pPr marL="742950" indent="-742950">
              <a:buFont typeface="+mj-lt"/>
              <a:buAutoNum type="arabicPeriod" startAt="3"/>
            </a:pPr>
            <a:r>
              <a:rPr lang="en-US" sz="3700" dirty="0">
                <a:latin typeface="Times New Roman"/>
                <a:cs typeface="Calibri"/>
              </a:rPr>
              <a:t>Artifact Repository Manager</a:t>
            </a:r>
            <a:endParaRPr lang="de-DE" sz="3700" dirty="0"/>
          </a:p>
        </p:txBody>
      </p:sp>
      <p:sp>
        <p:nvSpPr>
          <p:cNvPr id="3" name="Inhaltsplatzhalter 2">
            <a:extLst>
              <a:ext uri="{FF2B5EF4-FFF2-40B4-BE49-F238E27FC236}">
                <a16:creationId xmlns:a16="http://schemas.microsoft.com/office/drawing/2014/main" id="{B54A353D-C4F4-DC42-A7EF-8BE9CF3C6840}"/>
              </a:ext>
            </a:extLst>
          </p:cNvPr>
          <p:cNvSpPr>
            <a:spLocks noGrp="1"/>
          </p:cNvSpPr>
          <p:nvPr>
            <p:ph idx="1"/>
          </p:nvPr>
        </p:nvSpPr>
        <p:spPr>
          <a:xfrm>
            <a:off x="1524000" y="2399099"/>
            <a:ext cx="9465564" cy="3400969"/>
          </a:xfrm>
        </p:spPr>
        <p:txBody>
          <a:bodyPr vert="horz" lIns="91440" tIns="45720" rIns="91440" bIns="45720" rtlCol="0" anchor="t">
            <a:normAutofit/>
          </a:bodyPr>
          <a:lstStyle/>
          <a:p>
            <a:pPr>
              <a:lnSpc>
                <a:spcPct val="150000"/>
              </a:lnSpc>
            </a:pPr>
            <a:r>
              <a:rPr lang="en-US" sz="2000">
                <a:latin typeface="Times New Roman"/>
                <a:ea typeface="+mn-lt"/>
                <a:cs typeface="+mn-lt"/>
              </a:rPr>
              <a:t>Die </a:t>
            </a:r>
            <a:r>
              <a:rPr lang="en-US" sz="2000" err="1">
                <a:latin typeface="Times New Roman"/>
                <a:ea typeface="+mn-lt"/>
                <a:cs typeface="+mn-lt"/>
              </a:rPr>
              <a:t>Artifakte</a:t>
            </a:r>
            <a:r>
              <a:rPr lang="en-US" sz="2000">
                <a:latin typeface="Times New Roman"/>
                <a:ea typeface="+mn-lt"/>
                <a:cs typeface="+mn-lt"/>
              </a:rPr>
              <a:t> </a:t>
            </a:r>
            <a:r>
              <a:rPr lang="en-US" sz="2000" err="1">
                <a:latin typeface="Times New Roman"/>
                <a:ea typeface="+mn-lt"/>
                <a:cs typeface="+mn-lt"/>
              </a:rPr>
              <a:t>müssen</a:t>
            </a:r>
            <a:r>
              <a:rPr lang="en-US" sz="2000">
                <a:latin typeface="Times New Roman"/>
                <a:ea typeface="+mn-lt"/>
                <a:cs typeface="+mn-lt"/>
              </a:rPr>
              <a:t> </a:t>
            </a:r>
            <a:r>
              <a:rPr lang="en-US" sz="2000" err="1">
                <a:latin typeface="Times New Roman"/>
                <a:ea typeface="+mn-lt"/>
                <a:cs typeface="+mn-lt"/>
              </a:rPr>
              <a:t>nach</a:t>
            </a:r>
            <a:r>
              <a:rPr lang="en-US" sz="2000">
                <a:latin typeface="Times New Roman"/>
                <a:ea typeface="+mn-lt"/>
                <a:cs typeface="+mn-lt"/>
              </a:rPr>
              <a:t> </a:t>
            </a:r>
            <a:r>
              <a:rPr lang="en-US" sz="2000" err="1">
                <a:latin typeface="Times New Roman"/>
                <a:ea typeface="+mn-lt"/>
                <a:cs typeface="+mn-lt"/>
              </a:rPr>
              <a:t>jedem</a:t>
            </a:r>
            <a:r>
              <a:rPr lang="en-US" sz="2000">
                <a:latin typeface="Times New Roman"/>
                <a:ea typeface="+mn-lt"/>
                <a:cs typeface="+mn-lt"/>
              </a:rPr>
              <a:t> Release </a:t>
            </a:r>
            <a:r>
              <a:rPr lang="en-US" sz="2000" err="1">
                <a:latin typeface="Times New Roman"/>
                <a:ea typeface="+mn-lt"/>
                <a:cs typeface="+mn-lt"/>
              </a:rPr>
              <a:t>dauerhaft</a:t>
            </a:r>
            <a:r>
              <a:rPr lang="en-US" sz="2000">
                <a:latin typeface="Times New Roman"/>
                <a:ea typeface="+mn-lt"/>
                <a:cs typeface="+mn-lt"/>
              </a:rPr>
              <a:t> </a:t>
            </a:r>
            <a:r>
              <a:rPr lang="en-US" sz="2000" err="1">
                <a:latin typeface="Times New Roman"/>
                <a:ea typeface="+mn-lt"/>
                <a:cs typeface="+mn-lt"/>
              </a:rPr>
              <a:t>gesichert</a:t>
            </a:r>
            <a:r>
              <a:rPr lang="en-US" sz="2000">
                <a:latin typeface="Times New Roman"/>
                <a:ea typeface="+mn-lt"/>
                <a:cs typeface="+mn-lt"/>
              </a:rPr>
              <a:t> warden. </a:t>
            </a:r>
            <a:r>
              <a:rPr lang="en-US" sz="2000" err="1">
                <a:latin typeface="Times New Roman"/>
                <a:ea typeface="+mn-lt"/>
                <a:cs typeface="+mn-lt"/>
              </a:rPr>
              <a:t>Darum</a:t>
            </a:r>
            <a:r>
              <a:rPr lang="en-US" sz="2000">
                <a:latin typeface="Times New Roman"/>
                <a:ea typeface="+mn-lt"/>
                <a:cs typeface="+mn-lt"/>
              </a:rPr>
              <a:t> </a:t>
            </a:r>
            <a:r>
              <a:rPr lang="en-US" sz="2000" err="1">
                <a:latin typeface="Times New Roman"/>
                <a:ea typeface="+mn-lt"/>
                <a:cs typeface="+mn-lt"/>
              </a:rPr>
              <a:t>bietet</a:t>
            </a:r>
            <a:r>
              <a:rPr lang="en-US" sz="2000">
                <a:latin typeface="Times New Roman"/>
                <a:ea typeface="+mn-lt"/>
                <a:cs typeface="+mn-lt"/>
              </a:rPr>
              <a:t> der Repository Manager die </a:t>
            </a:r>
            <a:r>
              <a:rPr lang="en-US" sz="2000" err="1">
                <a:latin typeface="Times New Roman"/>
                <a:ea typeface="+mn-lt"/>
                <a:cs typeface="+mn-lt"/>
              </a:rPr>
              <a:t>Möglichkeit</a:t>
            </a:r>
            <a:r>
              <a:rPr lang="en-US" sz="2000">
                <a:latin typeface="Times New Roman"/>
                <a:ea typeface="+mn-lt"/>
                <a:cs typeface="+mn-lt"/>
              </a:rPr>
              <a:t>, </a:t>
            </a:r>
            <a:r>
              <a:rPr lang="en-US" sz="2000" err="1">
                <a:latin typeface="Times New Roman"/>
                <a:ea typeface="+mn-lt"/>
                <a:cs typeface="+mn-lt"/>
              </a:rPr>
              <a:t>Artefakte</a:t>
            </a:r>
            <a:r>
              <a:rPr lang="en-US" sz="2000">
                <a:latin typeface="Times New Roman"/>
                <a:ea typeface="+mn-lt"/>
                <a:cs typeface="+mn-lt"/>
              </a:rPr>
              <a:t> die </a:t>
            </a:r>
            <a:r>
              <a:rPr lang="de" sz="2000">
                <a:latin typeface="Times New Roman"/>
                <a:ea typeface="+mn-lt"/>
                <a:cs typeface="+mn-lt"/>
              </a:rPr>
              <a:t> durch Continuous Integration erstellt wurden zu sichern. Außerdem stellt sie diese für das automatisierte Deployment in Test und Produktionsumgebungen bereit.</a:t>
            </a:r>
            <a:endParaRPr lang="de-DE">
              <a:latin typeface="Times New Roman"/>
              <a:cs typeface="Times New Roman"/>
            </a:endParaRPr>
          </a:p>
          <a:p>
            <a:pPr>
              <a:lnSpc>
                <a:spcPct val="150000"/>
              </a:lnSpc>
            </a:pPr>
            <a:r>
              <a:rPr lang="de-DE" sz="2000" i="1">
                <a:latin typeface="Times New Roman"/>
                <a:cs typeface="Times New Roman"/>
              </a:rPr>
              <a:t>Beispiel: Nexus , </a:t>
            </a:r>
            <a:r>
              <a:rPr lang="de-DE" sz="2000" i="1" err="1">
                <a:latin typeface="Times New Roman"/>
                <a:cs typeface="Times New Roman"/>
              </a:rPr>
              <a:t>JFrog</a:t>
            </a:r>
            <a:r>
              <a:rPr lang="de-DE" sz="2000" i="1">
                <a:latin typeface="Times New Roman"/>
                <a:cs typeface="Times New Roman"/>
              </a:rPr>
              <a:t> </a:t>
            </a:r>
            <a:r>
              <a:rPr lang="de-DE" sz="2000" i="1" err="1">
                <a:latin typeface="Times New Roman"/>
                <a:cs typeface="Times New Roman"/>
              </a:rPr>
              <a:t>Artifactory</a:t>
            </a:r>
            <a:endParaRPr lang="de-DE" sz="2000" i="1">
              <a:latin typeface="Times New Roman"/>
              <a:cs typeface="Times New Roman"/>
            </a:endParaRPr>
          </a:p>
        </p:txBody>
      </p:sp>
      <p:sp>
        <p:nvSpPr>
          <p:cNvPr id="7" name="Datumsplatzhalter 6">
            <a:extLst>
              <a:ext uri="{FF2B5EF4-FFF2-40B4-BE49-F238E27FC236}">
                <a16:creationId xmlns:a16="http://schemas.microsoft.com/office/drawing/2014/main" id="{546AF795-4AAA-4941-A2DC-E75057061C18}"/>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94BC81AB-000B-4EB3-885B-8A212333BAB8}"/>
              </a:ext>
            </a:extLst>
          </p:cNvPr>
          <p:cNvSpPr>
            <a:spLocks noGrp="1"/>
          </p:cNvSpPr>
          <p:nvPr>
            <p:ph type="ftr" sz="quarter" idx="11"/>
          </p:nvPr>
        </p:nvSpPr>
        <p:spPr>
          <a:xfrm>
            <a:off x="1624614" y="6356350"/>
            <a:ext cx="6528786"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DD6C1DEC-B0AA-A6B0-B4D5-9F9CD073742A}"/>
              </a:ext>
            </a:extLst>
          </p:cNvPr>
          <p:cNvSpPr>
            <a:spLocks noGrp="1"/>
          </p:cNvSpPr>
          <p:nvPr>
            <p:ph type="sldNum" sz="quarter" idx="12"/>
          </p:nvPr>
        </p:nvSpPr>
        <p:spPr/>
        <p:txBody>
          <a:bodyPr/>
          <a:lstStyle/>
          <a:p>
            <a:fld id="{48F63A3B-78C7-47BE-AE5E-E10140E04643}" type="slidenum">
              <a:rPr lang="en-US" dirty="0"/>
              <a:t>20</a:t>
            </a:fld>
            <a:endParaRPr lang="de-DE"/>
          </a:p>
        </p:txBody>
      </p:sp>
      <p:pic>
        <p:nvPicPr>
          <p:cNvPr id="8" name="Grafik 4">
            <a:extLst>
              <a:ext uri="{FF2B5EF4-FFF2-40B4-BE49-F238E27FC236}">
                <a16:creationId xmlns:a16="http://schemas.microsoft.com/office/drawing/2014/main" id="{4E7A6B5E-DC22-4C96-94D6-5694EEBE36BC}"/>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24667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0641B5-CAA8-2B4E-B73B-B1F162360D5D}"/>
              </a:ext>
            </a:extLst>
          </p:cNvPr>
          <p:cNvSpPr>
            <a:spLocks noGrp="1"/>
          </p:cNvSpPr>
          <p:nvPr>
            <p:ph type="title"/>
          </p:nvPr>
        </p:nvSpPr>
        <p:spPr>
          <a:xfrm>
            <a:off x="1615736" y="424452"/>
            <a:ext cx="9465131" cy="1184111"/>
          </a:xfrm>
        </p:spPr>
        <p:txBody>
          <a:bodyPr>
            <a:normAutofit/>
          </a:bodyPr>
          <a:lstStyle/>
          <a:p>
            <a:pPr marL="742950" indent="-742950">
              <a:buFont typeface="+mj-lt"/>
              <a:buAutoNum type="arabicPeriod" startAt="4"/>
            </a:pPr>
            <a:r>
              <a:rPr lang="de-DE" dirty="0" err="1">
                <a:latin typeface="Times New Roman"/>
                <a:cs typeface="Times New Roman"/>
              </a:rPr>
              <a:t>Build</a:t>
            </a:r>
            <a:r>
              <a:rPr lang="de-DE" dirty="0">
                <a:latin typeface="Times New Roman"/>
                <a:cs typeface="Times New Roman"/>
              </a:rPr>
              <a:t> Automation </a:t>
            </a:r>
            <a:endParaRPr lang="de-DE" dirty="0"/>
          </a:p>
        </p:txBody>
      </p:sp>
      <p:sp>
        <p:nvSpPr>
          <p:cNvPr id="3" name="Inhaltsplatzhalter 2">
            <a:extLst>
              <a:ext uri="{FF2B5EF4-FFF2-40B4-BE49-F238E27FC236}">
                <a16:creationId xmlns:a16="http://schemas.microsoft.com/office/drawing/2014/main" id="{205AB462-5AD6-874C-B863-0E7FE84D9914}"/>
              </a:ext>
            </a:extLst>
          </p:cNvPr>
          <p:cNvSpPr>
            <a:spLocks noGrp="1"/>
          </p:cNvSpPr>
          <p:nvPr>
            <p:ph idx="1"/>
          </p:nvPr>
        </p:nvSpPr>
        <p:spPr>
          <a:xfrm>
            <a:off x="1524000" y="2399099"/>
            <a:ext cx="9465564" cy="3400969"/>
          </a:xfrm>
        </p:spPr>
        <p:txBody>
          <a:bodyPr vert="horz" lIns="91440" tIns="45720" rIns="91440" bIns="45720" rtlCol="0" anchor="t">
            <a:normAutofit/>
          </a:bodyPr>
          <a:lstStyle/>
          <a:p>
            <a:pPr>
              <a:lnSpc>
                <a:spcPct val="150000"/>
              </a:lnSpc>
            </a:pPr>
            <a:r>
              <a:rPr lang="de-DE" sz="2000" dirty="0">
                <a:latin typeface="Times New Roman"/>
                <a:ea typeface="+mn-lt"/>
                <a:cs typeface="+mn-lt"/>
              </a:rPr>
              <a:t>Wie bereits erwähnt, </a:t>
            </a:r>
            <a:r>
              <a:rPr lang="de-DE" sz="2000" dirty="0" err="1">
                <a:latin typeface="Times New Roman"/>
                <a:ea typeface="+mn-lt"/>
                <a:cs typeface="+mn-lt"/>
              </a:rPr>
              <a:t>DevOps</a:t>
            </a:r>
            <a:r>
              <a:rPr lang="de-DE" sz="2000" dirty="0">
                <a:latin typeface="Times New Roman"/>
                <a:ea typeface="+mn-lt"/>
                <a:cs typeface="+mn-lt"/>
              </a:rPr>
              <a:t> ist ein Synonym von Automatisierung. Es kommt vor, dass ein Entwickler eine Aufgabe mehrmals am Tag ausführt, wodurch viel Zeit in Anspruch genommen wird, die Produktivität sinkt und zu Frustrationen führt.</a:t>
            </a:r>
            <a:endParaRPr lang="de-DE" sz="2000" dirty="0">
              <a:latin typeface="Times New Roman"/>
              <a:cs typeface="Calibri"/>
            </a:endParaRPr>
          </a:p>
          <a:p>
            <a:pPr>
              <a:lnSpc>
                <a:spcPct val="150000"/>
              </a:lnSpc>
            </a:pPr>
            <a:r>
              <a:rPr lang="de-DE" sz="2000" b="1" dirty="0">
                <a:latin typeface="Times New Roman"/>
                <a:ea typeface="+mn-lt"/>
                <a:cs typeface="+mn-lt"/>
              </a:rPr>
              <a:t>Jenkins </a:t>
            </a:r>
            <a:r>
              <a:rPr lang="de-DE" sz="2000" dirty="0">
                <a:latin typeface="Times New Roman"/>
                <a:ea typeface="+mn-lt"/>
                <a:cs typeface="+mn-lt"/>
              </a:rPr>
              <a:t>ist ein </a:t>
            </a:r>
            <a:r>
              <a:rPr lang="de-DE" sz="2000" dirty="0" err="1">
                <a:latin typeface="Times New Roman"/>
                <a:ea typeface="+mn-lt"/>
                <a:cs typeface="+mn-lt"/>
              </a:rPr>
              <a:t>Build</a:t>
            </a:r>
            <a:r>
              <a:rPr lang="de-DE" sz="2000" dirty="0">
                <a:latin typeface="Times New Roman"/>
                <a:ea typeface="+mn-lt"/>
                <a:cs typeface="+mn-lt"/>
              </a:rPr>
              <a:t> Automation Management, das die Ausführung von Aufgaben mit einem Klick automatisieren kann, d. h. es können Hunderte oder Tausende von Codezeilen/Aktionen mit einem Klick ausgeführt werden.</a:t>
            </a:r>
            <a:endParaRPr lang="de-DE" sz="2000" dirty="0">
              <a:latin typeface="Times New Roman"/>
              <a:cs typeface="Calibri" panose="020F0502020204030204"/>
            </a:endParaRPr>
          </a:p>
          <a:p>
            <a:endParaRPr lang="de-DE" sz="2400" dirty="0"/>
          </a:p>
          <a:p>
            <a:pPr marL="0" indent="0">
              <a:buNone/>
            </a:pPr>
            <a:endParaRPr lang="de-DE" sz="2400" dirty="0"/>
          </a:p>
        </p:txBody>
      </p:sp>
      <p:sp>
        <p:nvSpPr>
          <p:cNvPr id="7" name="Datumsplatzhalter 6">
            <a:extLst>
              <a:ext uri="{FF2B5EF4-FFF2-40B4-BE49-F238E27FC236}">
                <a16:creationId xmlns:a16="http://schemas.microsoft.com/office/drawing/2014/main" id="{936F3372-1CC8-414F-B9A4-C89CF1687781}"/>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1BCA17DC-3D12-4CEC-A784-2B85E968709E}"/>
              </a:ext>
            </a:extLst>
          </p:cNvPr>
          <p:cNvSpPr>
            <a:spLocks noGrp="1"/>
          </p:cNvSpPr>
          <p:nvPr>
            <p:ph type="ftr" sz="quarter" idx="11"/>
          </p:nvPr>
        </p:nvSpPr>
        <p:spPr>
          <a:xfrm>
            <a:off x="1615736" y="6356350"/>
            <a:ext cx="6537664"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2C38EF01-64F1-9ADC-D3F9-11B7D55494F2}"/>
              </a:ext>
            </a:extLst>
          </p:cNvPr>
          <p:cNvSpPr>
            <a:spLocks noGrp="1"/>
          </p:cNvSpPr>
          <p:nvPr>
            <p:ph type="sldNum" sz="quarter" idx="12"/>
          </p:nvPr>
        </p:nvSpPr>
        <p:spPr/>
        <p:txBody>
          <a:bodyPr/>
          <a:lstStyle/>
          <a:p>
            <a:fld id="{48F63A3B-78C7-47BE-AE5E-E10140E04643}" type="slidenum">
              <a:rPr lang="en-US" dirty="0"/>
              <a:t>21</a:t>
            </a:fld>
            <a:endParaRPr lang="de-DE"/>
          </a:p>
        </p:txBody>
      </p:sp>
      <p:pic>
        <p:nvPicPr>
          <p:cNvPr id="8" name="Grafik 4">
            <a:extLst>
              <a:ext uri="{FF2B5EF4-FFF2-40B4-BE49-F238E27FC236}">
                <a16:creationId xmlns:a16="http://schemas.microsoft.com/office/drawing/2014/main" id="{5ABA549F-1453-4B10-8C45-F0C46431183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257337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3C80BB-9FF6-744C-927E-C86B7CECB44C}"/>
              </a:ext>
            </a:extLst>
          </p:cNvPr>
          <p:cNvSpPr>
            <a:spLocks noGrp="1"/>
          </p:cNvSpPr>
          <p:nvPr>
            <p:ph type="title"/>
          </p:nvPr>
        </p:nvSpPr>
        <p:spPr>
          <a:xfrm>
            <a:off x="1523984" y="555271"/>
            <a:ext cx="9465131" cy="1184111"/>
          </a:xfrm>
        </p:spPr>
        <p:txBody>
          <a:bodyPr>
            <a:normAutofit/>
          </a:bodyPr>
          <a:lstStyle/>
          <a:p>
            <a:pPr marL="742950" indent="-742950">
              <a:buFont typeface="+mj-lt"/>
              <a:buAutoNum type="arabicPeriod" startAt="5"/>
            </a:pPr>
            <a:r>
              <a:rPr lang="de-DE" dirty="0">
                <a:latin typeface="Times New Roman"/>
                <a:cs typeface="Times New Roman"/>
              </a:rPr>
              <a:t>Docker</a:t>
            </a:r>
          </a:p>
        </p:txBody>
      </p:sp>
      <p:sp>
        <p:nvSpPr>
          <p:cNvPr id="3" name="Inhaltsplatzhalter 2">
            <a:extLst>
              <a:ext uri="{FF2B5EF4-FFF2-40B4-BE49-F238E27FC236}">
                <a16:creationId xmlns:a16="http://schemas.microsoft.com/office/drawing/2014/main" id="{4194497B-7CB1-8A45-800A-F4329E8DA783}"/>
              </a:ext>
            </a:extLst>
          </p:cNvPr>
          <p:cNvSpPr>
            <a:spLocks noGrp="1"/>
          </p:cNvSpPr>
          <p:nvPr>
            <p:ph idx="1"/>
          </p:nvPr>
        </p:nvSpPr>
        <p:spPr>
          <a:xfrm>
            <a:off x="1524000" y="2399099"/>
            <a:ext cx="9465564" cy="3400969"/>
          </a:xfrm>
        </p:spPr>
        <p:txBody>
          <a:bodyPr vert="horz" lIns="91440" tIns="45720" rIns="91440" bIns="45720" rtlCol="0" anchor="t">
            <a:normAutofit fontScale="92500" lnSpcReduction="20000"/>
          </a:bodyPr>
          <a:lstStyle/>
          <a:p>
            <a:pPr>
              <a:lnSpc>
                <a:spcPct val="150000"/>
              </a:lnSpc>
            </a:pPr>
            <a:r>
              <a:rPr lang="de-DE" sz="2000" dirty="0">
                <a:latin typeface="Times New Roman"/>
                <a:ea typeface="+mn-lt"/>
                <a:cs typeface="+mn-lt"/>
              </a:rPr>
              <a:t>Ein Docker Container ist eine isolierte Umgebung, in der </a:t>
            </a:r>
            <a:r>
              <a:rPr lang="de-DE" sz="2000" dirty="0" err="1">
                <a:latin typeface="Times New Roman"/>
                <a:ea typeface="+mn-lt"/>
                <a:cs typeface="+mn-lt"/>
              </a:rPr>
              <a:t>Dependencies</a:t>
            </a:r>
            <a:r>
              <a:rPr lang="de-DE" sz="2000" dirty="0">
                <a:latin typeface="Times New Roman"/>
                <a:ea typeface="+mn-lt"/>
                <a:cs typeface="+mn-lt"/>
              </a:rPr>
              <a:t> installiert sind, die notwendig sind um eine Software zum laufen zu bringen. Einer der Vorteile ist, dass Unternehmen dadurch finanzielle Ressourcen für Hardware einsparen können. </a:t>
            </a:r>
            <a:endParaRPr lang="de-DE" sz="2000" dirty="0">
              <a:latin typeface="Times New Roman"/>
              <a:cs typeface="Times New Roman"/>
            </a:endParaRPr>
          </a:p>
          <a:p>
            <a:pPr>
              <a:lnSpc>
                <a:spcPct val="150000"/>
              </a:lnSpc>
            </a:pPr>
            <a:r>
              <a:rPr lang="de-DE" sz="2000" dirty="0">
                <a:latin typeface="Times New Roman"/>
                <a:ea typeface="+mn-lt"/>
                <a:cs typeface="+mn-lt"/>
              </a:rPr>
              <a:t>In einem </a:t>
            </a:r>
            <a:r>
              <a:rPr lang="de-DE" sz="2000" dirty="0" err="1">
                <a:latin typeface="Times New Roman"/>
                <a:ea typeface="+mn-lt"/>
                <a:cs typeface="+mn-lt"/>
              </a:rPr>
              <a:t>Dockerfile</a:t>
            </a:r>
            <a:r>
              <a:rPr lang="de-DE" sz="2000" dirty="0">
                <a:latin typeface="Times New Roman"/>
                <a:ea typeface="+mn-lt"/>
                <a:cs typeface="+mn-lt"/>
              </a:rPr>
              <a:t> kann eine Umgebung definiert und alle Artefakte hinzugefügt werden die für die Software notwendig sind. Das Image kann auf dem Docker Hub oder einem anderen Repository Manager bereitgestellt werden und wenn das Image gestartet ist, erhält man einen Container, der den aktiven Zustand unserer Umgebung darstellt. Mehrere Container können gleichzeitig auf demselben Rechner laufen, aber alle sind voneinander isoliert.  </a:t>
            </a:r>
            <a:endParaRPr lang="de-DE" sz="2000" dirty="0">
              <a:latin typeface="Times New Roman"/>
              <a:cs typeface="Calibri" panose="020F0502020204030204"/>
            </a:endParaRPr>
          </a:p>
          <a:p>
            <a:pPr marL="0" indent="0">
              <a:buNone/>
            </a:pPr>
            <a:endParaRPr lang="de-DE" sz="2200" dirty="0">
              <a:cs typeface="Calibri" panose="020F0502020204030204"/>
            </a:endParaRPr>
          </a:p>
          <a:p>
            <a:endParaRPr lang="de-DE" sz="2200" dirty="0">
              <a:cs typeface="Calibri" panose="020F0502020204030204"/>
            </a:endParaRPr>
          </a:p>
          <a:p>
            <a:pPr marL="0" indent="0">
              <a:buNone/>
            </a:pPr>
            <a:endParaRPr lang="de-DE" sz="2200" dirty="0">
              <a:cs typeface="Calibri" panose="020F0502020204030204"/>
            </a:endParaRPr>
          </a:p>
        </p:txBody>
      </p:sp>
      <p:sp>
        <p:nvSpPr>
          <p:cNvPr id="7" name="Datumsplatzhalter 6">
            <a:extLst>
              <a:ext uri="{FF2B5EF4-FFF2-40B4-BE49-F238E27FC236}">
                <a16:creationId xmlns:a16="http://schemas.microsoft.com/office/drawing/2014/main" id="{C53400CD-6F5D-4B47-B2DF-687A6448AE3B}"/>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5B5C1DBE-E1FB-44B7-B088-A711E262844A}"/>
              </a:ext>
            </a:extLst>
          </p:cNvPr>
          <p:cNvSpPr>
            <a:spLocks noGrp="1"/>
          </p:cNvSpPr>
          <p:nvPr>
            <p:ph type="ftr" sz="quarter" idx="11"/>
          </p:nvPr>
        </p:nvSpPr>
        <p:spPr>
          <a:xfrm>
            <a:off x="1523984" y="6356350"/>
            <a:ext cx="6629416"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E161CA95-4A12-6B4F-6ADC-F60F8008BA32}"/>
              </a:ext>
            </a:extLst>
          </p:cNvPr>
          <p:cNvSpPr>
            <a:spLocks noGrp="1"/>
          </p:cNvSpPr>
          <p:nvPr>
            <p:ph type="sldNum" sz="quarter" idx="12"/>
          </p:nvPr>
        </p:nvSpPr>
        <p:spPr/>
        <p:txBody>
          <a:bodyPr/>
          <a:lstStyle/>
          <a:p>
            <a:fld id="{48F63A3B-78C7-47BE-AE5E-E10140E04643}" type="slidenum">
              <a:rPr lang="en-US" dirty="0"/>
              <a:t>22</a:t>
            </a:fld>
            <a:endParaRPr lang="de-DE"/>
          </a:p>
        </p:txBody>
      </p:sp>
      <p:pic>
        <p:nvPicPr>
          <p:cNvPr id="8" name="Grafik 4">
            <a:extLst>
              <a:ext uri="{FF2B5EF4-FFF2-40B4-BE49-F238E27FC236}">
                <a16:creationId xmlns:a16="http://schemas.microsoft.com/office/drawing/2014/main" id="{3B10E9F2-5BDA-40F5-8168-D0FD208788D5}"/>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429190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26BFE2-671D-104A-BF74-48E6E0D41B93}"/>
              </a:ext>
            </a:extLst>
          </p:cNvPr>
          <p:cNvSpPr>
            <a:spLocks noGrp="1"/>
          </p:cNvSpPr>
          <p:nvPr>
            <p:ph type="title"/>
          </p:nvPr>
        </p:nvSpPr>
        <p:spPr>
          <a:xfrm>
            <a:off x="1523984" y="555271"/>
            <a:ext cx="9465131" cy="1184111"/>
          </a:xfrm>
        </p:spPr>
        <p:txBody>
          <a:bodyPr>
            <a:normAutofit/>
          </a:bodyPr>
          <a:lstStyle/>
          <a:p>
            <a:pPr marL="742950" indent="-742950">
              <a:buFont typeface="+mj-lt"/>
              <a:buAutoNum type="arabicPeriod" startAt="6"/>
            </a:pPr>
            <a:r>
              <a:rPr lang="de-DE" dirty="0">
                <a:latin typeface="Times New Roman"/>
                <a:cs typeface="Times New Roman"/>
              </a:rPr>
              <a:t>Cloud</a:t>
            </a:r>
          </a:p>
        </p:txBody>
      </p:sp>
      <p:sp>
        <p:nvSpPr>
          <p:cNvPr id="3" name="Inhaltsplatzhalter 2">
            <a:extLst>
              <a:ext uri="{FF2B5EF4-FFF2-40B4-BE49-F238E27FC236}">
                <a16:creationId xmlns:a16="http://schemas.microsoft.com/office/drawing/2014/main" id="{81F338B9-921F-C447-84FC-118F4554E461}"/>
              </a:ext>
            </a:extLst>
          </p:cNvPr>
          <p:cNvSpPr>
            <a:spLocks noGrp="1"/>
          </p:cNvSpPr>
          <p:nvPr>
            <p:ph idx="1"/>
          </p:nvPr>
        </p:nvSpPr>
        <p:spPr>
          <a:xfrm>
            <a:off x="1524000" y="2399099"/>
            <a:ext cx="9465564" cy="3400969"/>
          </a:xfrm>
        </p:spPr>
        <p:txBody>
          <a:bodyPr vert="horz" lIns="91440" tIns="45720" rIns="91440" bIns="45720" rtlCol="0" anchor="t">
            <a:normAutofit fontScale="92500"/>
          </a:bodyPr>
          <a:lstStyle/>
          <a:p>
            <a:pPr>
              <a:lnSpc>
                <a:spcPct val="150000"/>
              </a:lnSpc>
            </a:pPr>
            <a:r>
              <a:rPr lang="de-DE" sz="2000" dirty="0">
                <a:latin typeface="Times New Roman"/>
                <a:ea typeface="+mn-lt"/>
                <a:cs typeface="+mn-lt"/>
              </a:rPr>
              <a:t>Software </a:t>
            </a:r>
            <a:r>
              <a:rPr lang="de-DE" sz="2000" dirty="0" err="1">
                <a:latin typeface="Times New Roman"/>
                <a:ea typeface="+mn-lt"/>
                <a:cs typeface="+mn-lt"/>
              </a:rPr>
              <a:t>as</a:t>
            </a:r>
            <a:r>
              <a:rPr lang="de-DE" sz="2000" dirty="0">
                <a:latin typeface="Times New Roman"/>
                <a:ea typeface="+mn-lt"/>
                <a:cs typeface="+mn-lt"/>
              </a:rPr>
              <a:t> a Service auch SaaS genannt, ist der neue Trend in der Softwareentwicklung. Sie ermöglicht es, Anwendungen anzubieten, die direkt über einen Browser erreichbar sind, wodurch Unternehmen Hardwarekosten einsparen können. SaaS wird in der Cloud gehostet. </a:t>
            </a:r>
            <a:endParaRPr lang="de-DE" sz="2000" dirty="0">
              <a:latin typeface="Times New Roman"/>
              <a:cs typeface="Calibri" panose="020F0502020204030204"/>
            </a:endParaRPr>
          </a:p>
          <a:p>
            <a:pPr>
              <a:lnSpc>
                <a:spcPct val="150000"/>
              </a:lnSpc>
            </a:pPr>
            <a:r>
              <a:rPr lang="de-DE" sz="2000" dirty="0">
                <a:latin typeface="Times New Roman"/>
                <a:ea typeface="+mn-lt"/>
                <a:cs typeface="+mn-lt"/>
              </a:rPr>
              <a:t>Das Cloud-Computing stellt eine Reihe von Ressourcen (Netzwerke, Server) zur Verfügung, die über das Internet bereitgestellt werden können. </a:t>
            </a:r>
            <a:endParaRPr lang="de-DE" sz="2000" dirty="0">
              <a:latin typeface="Times New Roman"/>
              <a:cs typeface="Calibri" panose="020F0502020204030204"/>
            </a:endParaRPr>
          </a:p>
          <a:p>
            <a:pPr>
              <a:lnSpc>
                <a:spcPct val="150000"/>
              </a:lnSpc>
            </a:pPr>
            <a:r>
              <a:rPr lang="de-DE" sz="2000" dirty="0">
                <a:latin typeface="Times New Roman"/>
                <a:ea typeface="+mn-lt"/>
                <a:cs typeface="+mn-lt"/>
              </a:rPr>
              <a:t>Hier sind einige Cloud-Anbieter:  IBM , AWS , AZURE</a:t>
            </a:r>
            <a:endParaRPr lang="de-DE" sz="2000" dirty="0">
              <a:latin typeface="Times New Roman"/>
              <a:cs typeface="Calibri" panose="020F0502020204030204"/>
            </a:endParaRPr>
          </a:p>
          <a:p>
            <a:endParaRPr lang="de-DE" sz="2400" dirty="0"/>
          </a:p>
        </p:txBody>
      </p:sp>
      <p:sp>
        <p:nvSpPr>
          <p:cNvPr id="7" name="Datumsplatzhalter 6">
            <a:extLst>
              <a:ext uri="{FF2B5EF4-FFF2-40B4-BE49-F238E27FC236}">
                <a16:creationId xmlns:a16="http://schemas.microsoft.com/office/drawing/2014/main" id="{E7135584-6573-4B0A-A694-21218498D9BA}"/>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C2C7B282-15E5-4E32-8E85-D062FFDD8E60}"/>
              </a:ext>
            </a:extLst>
          </p:cNvPr>
          <p:cNvSpPr>
            <a:spLocks noGrp="1"/>
          </p:cNvSpPr>
          <p:nvPr>
            <p:ph type="ftr" sz="quarter" idx="11"/>
          </p:nvPr>
        </p:nvSpPr>
        <p:spPr>
          <a:xfrm>
            <a:off x="1180729" y="6356350"/>
            <a:ext cx="8096435"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8CF57565-84B5-296D-7879-9F3B2AEF9309}"/>
              </a:ext>
            </a:extLst>
          </p:cNvPr>
          <p:cNvSpPr>
            <a:spLocks noGrp="1"/>
          </p:cNvSpPr>
          <p:nvPr>
            <p:ph type="sldNum" sz="quarter" idx="12"/>
          </p:nvPr>
        </p:nvSpPr>
        <p:spPr/>
        <p:txBody>
          <a:bodyPr/>
          <a:lstStyle/>
          <a:p>
            <a:fld id="{48F63A3B-78C7-47BE-AE5E-E10140E04643}" type="slidenum">
              <a:rPr lang="en-US" dirty="0"/>
              <a:t>23</a:t>
            </a:fld>
            <a:endParaRPr lang="de-DE"/>
          </a:p>
        </p:txBody>
      </p:sp>
      <p:pic>
        <p:nvPicPr>
          <p:cNvPr id="8" name="Grafik 4">
            <a:extLst>
              <a:ext uri="{FF2B5EF4-FFF2-40B4-BE49-F238E27FC236}">
                <a16:creationId xmlns:a16="http://schemas.microsoft.com/office/drawing/2014/main" id="{2BB46F75-0B6B-48A0-8735-2BE2FD4EE561}"/>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3336816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18C445-8ECD-EA44-9438-4021049EA294}"/>
              </a:ext>
            </a:extLst>
          </p:cNvPr>
          <p:cNvSpPr>
            <a:spLocks noGrp="1"/>
          </p:cNvSpPr>
          <p:nvPr>
            <p:ph type="title"/>
          </p:nvPr>
        </p:nvSpPr>
        <p:spPr>
          <a:xfrm>
            <a:off x="1512135" y="555271"/>
            <a:ext cx="9465131" cy="1184111"/>
          </a:xfrm>
        </p:spPr>
        <p:txBody>
          <a:bodyPr>
            <a:normAutofit/>
          </a:bodyPr>
          <a:lstStyle/>
          <a:p>
            <a:pPr marL="742950" indent="-742950">
              <a:buFont typeface="+mj-lt"/>
              <a:buAutoNum type="arabicPeriod" startAt="7"/>
            </a:pPr>
            <a:r>
              <a:rPr lang="de-DE" dirty="0">
                <a:latin typeface="Times New Roman"/>
                <a:cs typeface="Times New Roman"/>
              </a:rPr>
              <a:t>OS &amp; Linux Basics</a:t>
            </a:r>
            <a:endParaRPr lang="de-DE" dirty="0"/>
          </a:p>
        </p:txBody>
      </p:sp>
      <p:sp>
        <p:nvSpPr>
          <p:cNvPr id="3" name="Inhaltsplatzhalter 2">
            <a:extLst>
              <a:ext uri="{FF2B5EF4-FFF2-40B4-BE49-F238E27FC236}">
                <a16:creationId xmlns:a16="http://schemas.microsoft.com/office/drawing/2014/main" id="{28CD345E-7428-DF42-B058-1708A566D797}"/>
              </a:ext>
            </a:extLst>
          </p:cNvPr>
          <p:cNvSpPr>
            <a:spLocks noGrp="1"/>
          </p:cNvSpPr>
          <p:nvPr>
            <p:ph idx="1"/>
          </p:nvPr>
        </p:nvSpPr>
        <p:spPr>
          <a:xfrm>
            <a:off x="1524000" y="2399099"/>
            <a:ext cx="9465564" cy="3400969"/>
          </a:xfrm>
        </p:spPr>
        <p:txBody>
          <a:bodyPr vert="horz" lIns="91440" tIns="45720" rIns="91440" bIns="45720" rtlCol="0" anchor="t">
            <a:normAutofit/>
          </a:bodyPr>
          <a:lstStyle/>
          <a:p>
            <a:pPr>
              <a:lnSpc>
                <a:spcPct val="150000"/>
              </a:lnSpc>
            </a:pPr>
            <a:r>
              <a:rPr lang="de-DE" sz="2000">
                <a:latin typeface="Times New Roman"/>
                <a:cs typeface="Times New Roman"/>
              </a:rPr>
              <a:t>Linux ist ein Betriebssystem, das heute in Unternehmen vor allem wegen seiner Leistungsfähigkeit, Flexibilität und Sicherheit sehr geschätzt wird. </a:t>
            </a:r>
            <a:endParaRPr lang="de-DE">
              <a:latin typeface="Times New Roman"/>
              <a:cs typeface="Times New Roman"/>
            </a:endParaRPr>
          </a:p>
          <a:p>
            <a:pPr>
              <a:lnSpc>
                <a:spcPct val="150000"/>
              </a:lnSpc>
            </a:pPr>
            <a:r>
              <a:rPr lang="de-DE" sz="2000">
                <a:latin typeface="Times New Roman"/>
                <a:cs typeface="Times New Roman"/>
              </a:rPr>
              <a:t>Alle </a:t>
            </a:r>
            <a:r>
              <a:rPr lang="de-DE" sz="2000" err="1">
                <a:latin typeface="Times New Roman"/>
                <a:cs typeface="Times New Roman"/>
              </a:rPr>
              <a:t>DevOps</a:t>
            </a:r>
            <a:r>
              <a:rPr lang="de-DE" sz="2000">
                <a:latin typeface="Times New Roman"/>
                <a:cs typeface="Times New Roman"/>
              </a:rPr>
              <a:t>-Technologien basieren auf dem Linux-System. </a:t>
            </a:r>
            <a:endParaRPr lang="de-DE" sz="2000">
              <a:latin typeface="Times New Roman"/>
              <a:cs typeface="Calibri" panose="020F0502020204030204"/>
            </a:endParaRPr>
          </a:p>
          <a:p>
            <a:pPr>
              <a:lnSpc>
                <a:spcPct val="150000"/>
              </a:lnSpc>
            </a:pPr>
            <a:r>
              <a:rPr lang="de-DE" sz="2000">
                <a:latin typeface="Times New Roman"/>
                <a:cs typeface="Times New Roman"/>
              </a:rPr>
              <a:t>Beispiel: Containerisierung, Cloud</a:t>
            </a:r>
          </a:p>
          <a:p>
            <a:endParaRPr lang="de-DE" sz="1700"/>
          </a:p>
          <a:p>
            <a:pPr marL="0" indent="0">
              <a:buNone/>
            </a:pPr>
            <a:endParaRPr lang="de-DE" sz="1700"/>
          </a:p>
        </p:txBody>
      </p:sp>
      <p:sp>
        <p:nvSpPr>
          <p:cNvPr id="7" name="Datumsplatzhalter 6">
            <a:extLst>
              <a:ext uri="{FF2B5EF4-FFF2-40B4-BE49-F238E27FC236}">
                <a16:creationId xmlns:a16="http://schemas.microsoft.com/office/drawing/2014/main" id="{9378A246-4D89-4B0B-9CA9-E236584F1FE0}"/>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E4892B51-0370-4A16-AD80-FF456B3D7BD0}"/>
              </a:ext>
            </a:extLst>
          </p:cNvPr>
          <p:cNvSpPr>
            <a:spLocks noGrp="1"/>
          </p:cNvSpPr>
          <p:nvPr>
            <p:ph type="ftr" sz="quarter" idx="11"/>
          </p:nvPr>
        </p:nvSpPr>
        <p:spPr>
          <a:xfrm>
            <a:off x="1523984" y="6356350"/>
            <a:ext cx="6629416"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7BD09BBA-5276-0865-DD5C-671FDF65388D}"/>
              </a:ext>
            </a:extLst>
          </p:cNvPr>
          <p:cNvSpPr>
            <a:spLocks noGrp="1"/>
          </p:cNvSpPr>
          <p:nvPr>
            <p:ph type="sldNum" sz="quarter" idx="12"/>
          </p:nvPr>
        </p:nvSpPr>
        <p:spPr/>
        <p:txBody>
          <a:bodyPr/>
          <a:lstStyle/>
          <a:p>
            <a:fld id="{48F63A3B-78C7-47BE-AE5E-E10140E04643}" type="slidenum">
              <a:rPr lang="en-US" dirty="0"/>
              <a:t>24</a:t>
            </a:fld>
            <a:endParaRPr lang="de-DE"/>
          </a:p>
        </p:txBody>
      </p:sp>
      <p:pic>
        <p:nvPicPr>
          <p:cNvPr id="8" name="Grafik 4">
            <a:extLst>
              <a:ext uri="{FF2B5EF4-FFF2-40B4-BE49-F238E27FC236}">
                <a16:creationId xmlns:a16="http://schemas.microsoft.com/office/drawing/2014/main" id="{2BBD124E-34DE-4186-80BF-E241963E51D6}"/>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423809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8C15C1DD-B12B-DE55-CFD4-34FEAC3E769B}"/>
              </a:ext>
            </a:extLst>
          </p:cNvPr>
          <p:cNvSpPr>
            <a:spLocks noGrp="1"/>
          </p:cNvSpPr>
          <p:nvPr>
            <p:ph type="title"/>
          </p:nvPr>
        </p:nvSpPr>
        <p:spPr/>
        <p:txBody>
          <a:bodyPr>
            <a:normAutofit/>
          </a:bodyPr>
          <a:lstStyle/>
          <a:p>
            <a:pPr marL="742950" indent="-742950">
              <a:buFont typeface="+mj-lt"/>
              <a:buAutoNum type="arabicPeriod" startAt="8"/>
            </a:pPr>
            <a:r>
              <a:rPr lang="de-DE" dirty="0" err="1">
                <a:latin typeface="Times New Roman"/>
                <a:cs typeface="Calibri Light"/>
              </a:rPr>
              <a:t>Ansible</a:t>
            </a:r>
            <a:endParaRPr lang="de-DE" dirty="0">
              <a:latin typeface="Times New Roman"/>
              <a:cs typeface="Calibri Light" panose="020F0302020204030204"/>
            </a:endParaRPr>
          </a:p>
        </p:txBody>
      </p:sp>
      <p:sp>
        <p:nvSpPr>
          <p:cNvPr id="7" name="Inhaltsplatzhalter 6">
            <a:extLst>
              <a:ext uri="{FF2B5EF4-FFF2-40B4-BE49-F238E27FC236}">
                <a16:creationId xmlns:a16="http://schemas.microsoft.com/office/drawing/2014/main" id="{51E521FA-FCF7-69A7-5E0C-87CE25C17457}"/>
              </a:ext>
            </a:extLst>
          </p:cNvPr>
          <p:cNvSpPr>
            <a:spLocks noGrp="1"/>
          </p:cNvSpPr>
          <p:nvPr>
            <p:ph idx="1"/>
          </p:nvPr>
        </p:nvSpPr>
        <p:spPr/>
        <p:txBody>
          <a:bodyPr vert="horz" lIns="91440" tIns="45720" rIns="91440" bIns="45720" rtlCol="0" anchor="t">
            <a:normAutofit/>
          </a:bodyPr>
          <a:lstStyle/>
          <a:p>
            <a:pPr>
              <a:lnSpc>
                <a:spcPct val="150000"/>
              </a:lnSpc>
            </a:pPr>
            <a:r>
              <a:rPr lang="de-DE" sz="2000" err="1">
                <a:latin typeface="Times New Roman"/>
                <a:cs typeface="Calibri"/>
              </a:rPr>
              <a:t>Ansible</a:t>
            </a:r>
            <a:r>
              <a:rPr lang="de-DE" sz="2000">
                <a:latin typeface="Times New Roman"/>
                <a:cs typeface="Calibri"/>
              </a:rPr>
              <a:t> ist ein Automatisierungstool, welches die Provisionierung, Konfiguration und das </a:t>
            </a:r>
            <a:r>
              <a:rPr lang="de-DE" sz="2000" err="1">
                <a:latin typeface="Times New Roman"/>
                <a:cs typeface="Calibri"/>
              </a:rPr>
              <a:t>Deployment</a:t>
            </a:r>
            <a:r>
              <a:rPr lang="de-DE" sz="2000">
                <a:latin typeface="Times New Roman"/>
                <a:cs typeface="Calibri"/>
              </a:rPr>
              <a:t> von einer Software automatisiert.</a:t>
            </a:r>
          </a:p>
        </p:txBody>
      </p:sp>
      <p:sp>
        <p:nvSpPr>
          <p:cNvPr id="3" name="Datumsplatzhalter 2">
            <a:extLst>
              <a:ext uri="{FF2B5EF4-FFF2-40B4-BE49-F238E27FC236}">
                <a16:creationId xmlns:a16="http://schemas.microsoft.com/office/drawing/2014/main" id="{FDF4329F-21AD-4AB4-A5BC-BC4D370C8F1C}"/>
              </a:ext>
            </a:extLst>
          </p:cNvPr>
          <p:cNvSpPr>
            <a:spLocks noGrp="1"/>
          </p:cNvSpPr>
          <p:nvPr>
            <p:ph type="dt" sz="half" idx="10"/>
          </p:nvPr>
        </p:nvSpPr>
        <p:spPr/>
        <p:txBody>
          <a:bodyPr/>
          <a:lstStyle/>
          <a:p>
            <a:r>
              <a:rPr lang="de-DE"/>
              <a:t>©  2022                                                             </a:t>
            </a:r>
            <a:endParaRPr lang="en-US"/>
          </a:p>
        </p:txBody>
      </p:sp>
      <p:sp>
        <p:nvSpPr>
          <p:cNvPr id="2" name="Fußzeilenplatzhalter 1">
            <a:extLst>
              <a:ext uri="{FF2B5EF4-FFF2-40B4-BE49-F238E27FC236}">
                <a16:creationId xmlns:a16="http://schemas.microsoft.com/office/drawing/2014/main" id="{4A57DCFC-F358-403F-94B3-6009A8AAEDFD}"/>
              </a:ext>
            </a:extLst>
          </p:cNvPr>
          <p:cNvSpPr>
            <a:spLocks noGrp="1"/>
          </p:cNvSpPr>
          <p:nvPr>
            <p:ph type="ftr" sz="quarter" idx="11"/>
          </p:nvPr>
        </p:nvSpPr>
        <p:spPr>
          <a:xfrm>
            <a:off x="1713390" y="6356350"/>
            <a:ext cx="6440010"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41A80D83-3547-F45C-B29D-4E1203A21537}"/>
              </a:ext>
            </a:extLst>
          </p:cNvPr>
          <p:cNvSpPr>
            <a:spLocks noGrp="1"/>
          </p:cNvSpPr>
          <p:nvPr>
            <p:ph type="sldNum" sz="quarter" idx="12"/>
          </p:nvPr>
        </p:nvSpPr>
        <p:spPr/>
        <p:txBody>
          <a:bodyPr/>
          <a:lstStyle/>
          <a:p>
            <a:fld id="{48F63A3B-78C7-47BE-AE5E-E10140E04643}" type="slidenum">
              <a:rPr lang="en-US" dirty="0"/>
              <a:t>25</a:t>
            </a:fld>
            <a:endParaRPr lang="de-DE"/>
          </a:p>
        </p:txBody>
      </p:sp>
      <p:pic>
        <p:nvPicPr>
          <p:cNvPr id="8" name="Grafik 4">
            <a:extLst>
              <a:ext uri="{FF2B5EF4-FFF2-40B4-BE49-F238E27FC236}">
                <a16:creationId xmlns:a16="http://schemas.microsoft.com/office/drawing/2014/main" id="{90DEAB7F-7DEC-49AF-BA64-D104A2605B4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91206" y="136525"/>
            <a:ext cx="975887" cy="575855"/>
          </a:xfrm>
          <a:prstGeom prst="rect">
            <a:avLst/>
          </a:prstGeom>
        </p:spPr>
      </p:pic>
    </p:spTree>
    <p:extLst>
      <p:ext uri="{BB962C8B-B14F-4D97-AF65-F5344CB8AC3E}">
        <p14:creationId xmlns:p14="http://schemas.microsoft.com/office/powerpoint/2010/main" val="3329889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98311B-7677-314E-AF3E-99E3EEC28D65}"/>
              </a:ext>
            </a:extLst>
          </p:cNvPr>
          <p:cNvSpPr>
            <a:spLocks noGrp="1"/>
          </p:cNvSpPr>
          <p:nvPr>
            <p:ph type="title"/>
          </p:nvPr>
        </p:nvSpPr>
        <p:spPr>
          <a:xfrm>
            <a:off x="1523984" y="488940"/>
            <a:ext cx="9465131" cy="1184111"/>
          </a:xfrm>
        </p:spPr>
        <p:txBody>
          <a:bodyPr>
            <a:normAutofit/>
          </a:bodyPr>
          <a:lstStyle/>
          <a:p>
            <a:pPr marL="742950" indent="-742950">
              <a:buFont typeface="+mj-lt"/>
              <a:buAutoNum type="alphaLcPeriod" startAt="3"/>
            </a:pPr>
            <a:r>
              <a:rPr lang="de-DE" sz="3700" dirty="0" err="1">
                <a:latin typeface="Times New Roman"/>
                <a:cs typeface="Times New Roman"/>
              </a:rPr>
              <a:t>DevOps</a:t>
            </a:r>
            <a:r>
              <a:rPr lang="de-DE" sz="3700" dirty="0">
                <a:latin typeface="Times New Roman"/>
                <a:cs typeface="Times New Roman"/>
              </a:rPr>
              <a:t> Vorteile</a:t>
            </a:r>
            <a:endParaRPr lang="de-DE" sz="3700" dirty="0"/>
          </a:p>
        </p:txBody>
      </p:sp>
      <p:sp>
        <p:nvSpPr>
          <p:cNvPr id="3" name="Inhaltsplatzhalter 2">
            <a:extLst>
              <a:ext uri="{FF2B5EF4-FFF2-40B4-BE49-F238E27FC236}">
                <a16:creationId xmlns:a16="http://schemas.microsoft.com/office/drawing/2014/main" id="{F71231C2-99C8-0343-A67C-A5E75B48D3A0}"/>
              </a:ext>
            </a:extLst>
          </p:cNvPr>
          <p:cNvSpPr>
            <a:spLocks noGrp="1"/>
          </p:cNvSpPr>
          <p:nvPr>
            <p:ph idx="1"/>
          </p:nvPr>
        </p:nvSpPr>
        <p:spPr>
          <a:xfrm>
            <a:off x="1523984" y="2098145"/>
            <a:ext cx="9465564" cy="3400969"/>
          </a:xfrm>
        </p:spPr>
        <p:txBody>
          <a:bodyPr vert="horz" lIns="91440" tIns="45720" rIns="91440" bIns="45720" rtlCol="0" anchor="t">
            <a:normAutofit fontScale="92500" lnSpcReduction="20000"/>
          </a:bodyPr>
          <a:lstStyle/>
          <a:p>
            <a:pPr>
              <a:lnSpc>
                <a:spcPct val="150000"/>
              </a:lnSpc>
            </a:pPr>
            <a:r>
              <a:rPr lang="de-DE" sz="2000" dirty="0">
                <a:latin typeface="Times New Roman"/>
                <a:cs typeface="Times New Roman"/>
              </a:rPr>
              <a:t>Stabile Umgebung</a:t>
            </a:r>
          </a:p>
          <a:p>
            <a:pPr>
              <a:lnSpc>
                <a:spcPct val="150000"/>
              </a:lnSpc>
            </a:pPr>
            <a:r>
              <a:rPr lang="de-DE" sz="2000" dirty="0">
                <a:latin typeface="Times New Roman"/>
                <a:cs typeface="Times New Roman"/>
              </a:rPr>
              <a:t>Kürzere Entwicklungszyklen</a:t>
            </a:r>
          </a:p>
          <a:p>
            <a:pPr>
              <a:lnSpc>
                <a:spcPct val="150000"/>
              </a:lnSpc>
            </a:pPr>
            <a:r>
              <a:rPr lang="de-DE" sz="2000" dirty="0">
                <a:latin typeface="Times New Roman"/>
                <a:cs typeface="Times New Roman"/>
              </a:rPr>
              <a:t>schnellere Bereitstellung von Updates und Entwicklungsversionen(Releases &amp; Snapshots)</a:t>
            </a:r>
          </a:p>
          <a:p>
            <a:pPr>
              <a:lnSpc>
                <a:spcPct val="150000"/>
              </a:lnSpc>
            </a:pPr>
            <a:r>
              <a:rPr lang="de-DE" sz="2000" dirty="0">
                <a:latin typeface="Times New Roman"/>
                <a:cs typeface="Times New Roman"/>
              </a:rPr>
              <a:t>Geringer komplexer Projektmanagementprozess;</a:t>
            </a:r>
          </a:p>
          <a:p>
            <a:pPr>
              <a:lnSpc>
                <a:spcPct val="150000"/>
              </a:lnSpc>
            </a:pPr>
            <a:r>
              <a:rPr lang="de-DE" sz="2000" dirty="0">
                <a:latin typeface="Times New Roman"/>
                <a:cs typeface="Times New Roman"/>
              </a:rPr>
              <a:t>Bessere Qualitätsprodukte</a:t>
            </a:r>
          </a:p>
          <a:p>
            <a:pPr>
              <a:lnSpc>
                <a:spcPct val="150000"/>
              </a:lnSpc>
            </a:pPr>
            <a:r>
              <a:rPr lang="de-DE" sz="2000" dirty="0">
                <a:latin typeface="Times New Roman"/>
                <a:ea typeface="+mn-lt"/>
                <a:cs typeface="+mn-lt"/>
              </a:rPr>
              <a:t>Einsparungen bei Entwicklungskosten und Hardware</a:t>
            </a:r>
            <a:endParaRPr lang="de-DE" sz="2000" dirty="0">
              <a:latin typeface="Times New Roman"/>
              <a:cs typeface="Calibri"/>
            </a:endParaRPr>
          </a:p>
          <a:p>
            <a:endParaRPr lang="de-DE" sz="2400" dirty="0"/>
          </a:p>
          <a:p>
            <a:endParaRPr lang="de-DE" sz="2400" dirty="0"/>
          </a:p>
        </p:txBody>
      </p:sp>
      <p:sp>
        <p:nvSpPr>
          <p:cNvPr id="7" name="Datumsplatzhalter 6">
            <a:extLst>
              <a:ext uri="{FF2B5EF4-FFF2-40B4-BE49-F238E27FC236}">
                <a16:creationId xmlns:a16="http://schemas.microsoft.com/office/drawing/2014/main" id="{58C39DB3-6129-4D28-ADB0-5FCF1BED1E67}"/>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865BD5CD-6551-45F8-B1FA-651877FDF424}"/>
              </a:ext>
            </a:extLst>
          </p:cNvPr>
          <p:cNvSpPr>
            <a:spLocks noGrp="1"/>
          </p:cNvSpPr>
          <p:nvPr>
            <p:ph type="ftr" sz="quarter" idx="11"/>
          </p:nvPr>
        </p:nvSpPr>
        <p:spPr>
          <a:xfrm>
            <a:off x="1686757" y="6356350"/>
            <a:ext cx="6466643"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6A86F864-F6F0-6172-F1C4-7ED7A817B4FD}"/>
              </a:ext>
            </a:extLst>
          </p:cNvPr>
          <p:cNvSpPr>
            <a:spLocks noGrp="1"/>
          </p:cNvSpPr>
          <p:nvPr>
            <p:ph type="sldNum" sz="quarter" idx="12"/>
          </p:nvPr>
        </p:nvSpPr>
        <p:spPr/>
        <p:txBody>
          <a:bodyPr/>
          <a:lstStyle/>
          <a:p>
            <a:fld id="{48F63A3B-78C7-47BE-AE5E-E10140E04643}" type="slidenum">
              <a:rPr lang="en-US" dirty="0"/>
              <a:t>26</a:t>
            </a:fld>
            <a:endParaRPr lang="de-DE"/>
          </a:p>
        </p:txBody>
      </p:sp>
      <p:pic>
        <p:nvPicPr>
          <p:cNvPr id="8" name="Grafik 4">
            <a:extLst>
              <a:ext uri="{FF2B5EF4-FFF2-40B4-BE49-F238E27FC236}">
                <a16:creationId xmlns:a16="http://schemas.microsoft.com/office/drawing/2014/main" id="{D41ED91A-0891-48BB-9470-B178180E4D80}"/>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371922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B44B37-3954-4E82-848B-6B1CE7D1273E}"/>
              </a:ext>
            </a:extLst>
          </p:cNvPr>
          <p:cNvSpPr>
            <a:spLocks noGrp="1"/>
          </p:cNvSpPr>
          <p:nvPr>
            <p:ph type="title"/>
          </p:nvPr>
        </p:nvSpPr>
        <p:spPr>
          <a:xfrm>
            <a:off x="1154083" y="769672"/>
            <a:ext cx="10058400" cy="970742"/>
          </a:xfrm>
        </p:spPr>
        <p:txBody>
          <a:bodyPr/>
          <a:lstStyle/>
          <a:p>
            <a:pPr marL="914400" indent="-914400">
              <a:buFont typeface="+mj-lt"/>
              <a:buAutoNum type="alphaLcPeriod" startAt="4"/>
            </a:pPr>
            <a:r>
              <a:rPr lang="de-DE" dirty="0">
                <a:latin typeface="Times New Roman" panose="02020603050405020304" pitchFamily="18" charset="0"/>
                <a:cs typeface="Times New Roman" panose="02020603050405020304" pitchFamily="18" charset="0"/>
              </a:rPr>
              <a:t>Auswirkung im Betrieb</a:t>
            </a:r>
            <a:endParaRPr lang="de-DE" dirty="0"/>
          </a:p>
        </p:txBody>
      </p:sp>
      <p:sp>
        <p:nvSpPr>
          <p:cNvPr id="3" name="Inhaltsplatzhalter 2">
            <a:extLst>
              <a:ext uri="{FF2B5EF4-FFF2-40B4-BE49-F238E27FC236}">
                <a16:creationId xmlns:a16="http://schemas.microsoft.com/office/drawing/2014/main" id="{33540477-3EE5-4D3C-9901-E238BF178D8A}"/>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v"/>
            </a:pPr>
            <a:r>
              <a:rPr lang="de-DE" dirty="0"/>
              <a:t>Die </a:t>
            </a:r>
            <a:r>
              <a:rPr lang="de-DE" dirty="0" err="1"/>
              <a:t>DevOps</a:t>
            </a:r>
            <a:r>
              <a:rPr lang="de-DE" dirty="0"/>
              <a:t>-Kultur hat die Kommunikation zwischen den verschiedenen Teams des Unternehmens verbessert. </a:t>
            </a:r>
          </a:p>
          <a:p>
            <a:pPr>
              <a:lnSpc>
                <a:spcPct val="150000"/>
              </a:lnSpc>
              <a:buFont typeface="Wingdings" panose="05000000000000000000" pitchFamily="2" charset="2"/>
              <a:buChar char="v"/>
            </a:pPr>
            <a:r>
              <a:rPr lang="de-DE" dirty="0"/>
              <a:t>Durch die Nutzung der Cloud sparen Unternehmen Kosten für die Infrastruktur (Server, Wartung). Die Entscheidungsebene ist niedrig, sodass Anfragen schneller bearbeitet werden können . </a:t>
            </a:r>
          </a:p>
          <a:p>
            <a:pPr>
              <a:lnSpc>
                <a:spcPct val="150000"/>
              </a:lnSpc>
              <a:buFont typeface="Wingdings" panose="05000000000000000000" pitchFamily="2" charset="2"/>
              <a:buChar char="v"/>
            </a:pPr>
            <a:r>
              <a:rPr lang="de-DE" dirty="0"/>
              <a:t>In den letzten zwei Jahren haben viele Unternehmen das Home Office als Arbeitsmethode     eingeführt, und </a:t>
            </a:r>
            <a:r>
              <a:rPr lang="de-DE" dirty="0" err="1"/>
              <a:t>DevOps</a:t>
            </a:r>
            <a:r>
              <a:rPr lang="de-DE" dirty="0"/>
              <a:t>-Tools haben es den Mitarbeitern ermöglicht, auch fernab der Geschäftsstelle produktiv zu sein.</a:t>
            </a:r>
          </a:p>
          <a:p>
            <a:endParaRPr lang="de-DE" dirty="0"/>
          </a:p>
        </p:txBody>
      </p:sp>
      <p:sp>
        <p:nvSpPr>
          <p:cNvPr id="4" name="Datumsplatzhalter 3">
            <a:extLst>
              <a:ext uri="{FF2B5EF4-FFF2-40B4-BE49-F238E27FC236}">
                <a16:creationId xmlns:a16="http://schemas.microsoft.com/office/drawing/2014/main" id="{E5316DAB-F825-41DD-A295-4109E8A5B1D7}"/>
              </a:ext>
            </a:extLst>
          </p:cNvPr>
          <p:cNvSpPr>
            <a:spLocks noGrp="1"/>
          </p:cNvSpPr>
          <p:nvPr>
            <p:ph type="dt" sz="half" idx="10"/>
          </p:nvPr>
        </p:nvSpPr>
        <p:spPr/>
        <p:txBody>
          <a:bodyPr/>
          <a:lstStyle/>
          <a:p>
            <a:r>
              <a:rPr lang="de-DE"/>
              <a:t>©  2022                                                             </a:t>
            </a:r>
            <a:endParaRPr lang="en-US"/>
          </a:p>
        </p:txBody>
      </p:sp>
      <p:sp>
        <p:nvSpPr>
          <p:cNvPr id="5" name="Fußzeilenplatzhalter 4">
            <a:extLst>
              <a:ext uri="{FF2B5EF4-FFF2-40B4-BE49-F238E27FC236}">
                <a16:creationId xmlns:a16="http://schemas.microsoft.com/office/drawing/2014/main" id="{C9AB2E35-CC4D-4D86-B0AE-CB7709012EB9}"/>
              </a:ext>
            </a:extLst>
          </p:cNvPr>
          <p:cNvSpPr>
            <a:spLocks noGrp="1"/>
          </p:cNvSpPr>
          <p:nvPr>
            <p:ph type="ftr" sz="quarter" idx="11"/>
          </p:nvPr>
        </p:nvSpPr>
        <p:spPr/>
        <p:txBody>
          <a:bodyPr/>
          <a:lstStyle/>
          <a:p>
            <a:r>
              <a:rPr lang="de-DE"/>
              <a:t>WI / Informatik Projekt | DevOps </a:t>
            </a:r>
            <a:endParaRPr lang="en-US"/>
          </a:p>
        </p:txBody>
      </p:sp>
      <p:sp>
        <p:nvSpPr>
          <p:cNvPr id="6" name="Foliennummernplatzhalter 5">
            <a:extLst>
              <a:ext uri="{FF2B5EF4-FFF2-40B4-BE49-F238E27FC236}">
                <a16:creationId xmlns:a16="http://schemas.microsoft.com/office/drawing/2014/main" id="{B44ADA42-7577-473F-B539-AD57BE2A0691}"/>
              </a:ext>
            </a:extLst>
          </p:cNvPr>
          <p:cNvSpPr>
            <a:spLocks noGrp="1"/>
          </p:cNvSpPr>
          <p:nvPr>
            <p:ph type="sldNum" sz="quarter" idx="12"/>
          </p:nvPr>
        </p:nvSpPr>
        <p:spPr/>
        <p:txBody>
          <a:bodyPr/>
          <a:lstStyle/>
          <a:p>
            <a:fld id="{48F63A3B-78C7-47BE-AE5E-E10140E04643}" type="slidenum">
              <a:rPr lang="en-US" smtClean="0"/>
              <a:t>27</a:t>
            </a:fld>
            <a:endParaRPr lang="en-US"/>
          </a:p>
        </p:txBody>
      </p:sp>
    </p:spTree>
    <p:extLst>
      <p:ext uri="{BB962C8B-B14F-4D97-AF65-F5344CB8AC3E}">
        <p14:creationId xmlns:p14="http://schemas.microsoft.com/office/powerpoint/2010/main" val="316743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58F6E5-5FDD-680F-196C-B3020B43BEC1}"/>
              </a:ext>
            </a:extLst>
          </p:cNvPr>
          <p:cNvSpPr>
            <a:spLocks noGrp="1"/>
          </p:cNvSpPr>
          <p:nvPr>
            <p:ph type="title"/>
          </p:nvPr>
        </p:nvSpPr>
        <p:spPr>
          <a:xfrm>
            <a:off x="1097280" y="638489"/>
            <a:ext cx="9465131" cy="1029919"/>
          </a:xfrm>
        </p:spPr>
        <p:txBody>
          <a:bodyPr>
            <a:normAutofit/>
          </a:bodyPr>
          <a:lstStyle/>
          <a:p>
            <a:pPr marL="914400" indent="-914400">
              <a:buFont typeface="+mj-lt"/>
              <a:buAutoNum type="alphaLcPeriod" startAt="5"/>
            </a:pPr>
            <a:r>
              <a:rPr lang="de-DE" dirty="0">
                <a:latin typeface="Times New Roman"/>
                <a:cs typeface="Calibri Light"/>
              </a:rPr>
              <a:t>Anwendungsbeispiel im Betrieb</a:t>
            </a:r>
            <a:endParaRPr lang="de-DE" dirty="0">
              <a:latin typeface="Times New Roman"/>
            </a:endParaRPr>
          </a:p>
        </p:txBody>
      </p:sp>
      <p:sp>
        <p:nvSpPr>
          <p:cNvPr id="7" name="Datumsplatzhalter 6">
            <a:extLst>
              <a:ext uri="{FF2B5EF4-FFF2-40B4-BE49-F238E27FC236}">
                <a16:creationId xmlns:a16="http://schemas.microsoft.com/office/drawing/2014/main" id="{E37CDF76-5B6E-4EC3-B180-39782983AC9B}"/>
              </a:ext>
            </a:extLst>
          </p:cNvPr>
          <p:cNvSpPr>
            <a:spLocks noGrp="1"/>
          </p:cNvSpPr>
          <p:nvPr>
            <p:ph type="dt" sz="half" idx="10"/>
          </p:nvPr>
        </p:nvSpPr>
        <p:spPr/>
        <p:txBody>
          <a:bodyPr/>
          <a:lstStyle/>
          <a:p>
            <a:r>
              <a:rPr lang="de-DE"/>
              <a:t>©  2022                                                             </a:t>
            </a:r>
            <a:endParaRPr lang="en-US" dirty="0"/>
          </a:p>
        </p:txBody>
      </p:sp>
      <p:sp>
        <p:nvSpPr>
          <p:cNvPr id="6" name="Fußzeilenplatzhalter 5">
            <a:extLst>
              <a:ext uri="{FF2B5EF4-FFF2-40B4-BE49-F238E27FC236}">
                <a16:creationId xmlns:a16="http://schemas.microsoft.com/office/drawing/2014/main" id="{2FCDAD20-E7CF-44AD-8D68-8E36CE68DA8B}"/>
              </a:ext>
            </a:extLst>
          </p:cNvPr>
          <p:cNvSpPr>
            <a:spLocks noGrp="1"/>
          </p:cNvSpPr>
          <p:nvPr>
            <p:ph type="ftr" sz="quarter" idx="11"/>
          </p:nvPr>
        </p:nvSpPr>
        <p:spPr>
          <a:xfrm>
            <a:off x="1420427" y="6356350"/>
            <a:ext cx="6732973"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ABA0C7B2-EDAC-B752-26A3-DB5772BFA649}"/>
              </a:ext>
            </a:extLst>
          </p:cNvPr>
          <p:cNvSpPr>
            <a:spLocks noGrp="1"/>
          </p:cNvSpPr>
          <p:nvPr>
            <p:ph type="sldNum" sz="quarter" idx="12"/>
          </p:nvPr>
        </p:nvSpPr>
        <p:spPr/>
        <p:txBody>
          <a:bodyPr/>
          <a:lstStyle/>
          <a:p>
            <a:fld id="{48F63A3B-78C7-47BE-AE5E-E10140E04643}" type="slidenum">
              <a:rPr lang="en-US" dirty="0"/>
              <a:t>28</a:t>
            </a:fld>
            <a:endParaRPr lang="de-DE"/>
          </a:p>
        </p:txBody>
      </p:sp>
      <p:pic>
        <p:nvPicPr>
          <p:cNvPr id="8" name="Grafik 4">
            <a:extLst>
              <a:ext uri="{FF2B5EF4-FFF2-40B4-BE49-F238E27FC236}">
                <a16:creationId xmlns:a16="http://schemas.microsoft.com/office/drawing/2014/main" id="{B9066E00-C4F3-47EE-AFDD-1BE677ABF81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
        <p:nvSpPr>
          <p:cNvPr id="9" name="Inhaltsplatzhalter 8">
            <a:extLst>
              <a:ext uri="{FF2B5EF4-FFF2-40B4-BE49-F238E27FC236}">
                <a16:creationId xmlns:a16="http://schemas.microsoft.com/office/drawing/2014/main" id="{FE2337B0-3DEC-4BD7-B245-9BBEE6DF116C}"/>
              </a:ext>
            </a:extLst>
          </p:cNvPr>
          <p:cNvSpPr>
            <a:spLocks noGrp="1"/>
          </p:cNvSpPr>
          <p:nvPr>
            <p:ph idx="1"/>
          </p:nvPr>
        </p:nvSpPr>
        <p:spPr/>
        <p:txBody>
          <a:bodyPr>
            <a:normAutofit lnSpcReduction="10000"/>
          </a:bodyPr>
          <a:lstStyle/>
          <a:p>
            <a:pPr marL="0" indent="0">
              <a:lnSpc>
                <a:spcPct val="100000"/>
              </a:lnSpc>
              <a:buNone/>
            </a:pPr>
            <a:r>
              <a:rPr lang="en-US" sz="2000" dirty="0">
                <a:latin typeface="Times New Roman"/>
                <a:ea typeface="+mn-lt"/>
                <a:cs typeface="+mn-lt"/>
              </a:rPr>
              <a:t>Der </a:t>
            </a:r>
            <a:r>
              <a:rPr lang="en-US" sz="2000" dirty="0" err="1">
                <a:latin typeface="Times New Roman"/>
                <a:ea typeface="+mn-lt"/>
                <a:cs typeface="+mn-lt"/>
              </a:rPr>
              <a:t>gesamte</a:t>
            </a:r>
            <a:r>
              <a:rPr lang="en-US" sz="2000" dirty="0">
                <a:latin typeface="Times New Roman"/>
                <a:ea typeface="+mn-lt"/>
                <a:cs typeface="+mn-lt"/>
              </a:rPr>
              <a:t> Code </a:t>
            </a:r>
            <a:r>
              <a:rPr lang="en-US" sz="2000" dirty="0" err="1">
                <a:latin typeface="Times New Roman"/>
                <a:ea typeface="+mn-lt"/>
                <a:cs typeface="+mn-lt"/>
              </a:rPr>
              <a:t>wird</a:t>
            </a:r>
            <a:r>
              <a:rPr lang="en-US" sz="2000" dirty="0">
                <a:latin typeface="Times New Roman"/>
                <a:ea typeface="+mn-lt"/>
                <a:cs typeface="+mn-lt"/>
              </a:rPr>
              <a:t> auf Git </a:t>
            </a:r>
            <a:r>
              <a:rPr lang="en-US" sz="2000" dirty="0" err="1">
                <a:latin typeface="Times New Roman"/>
                <a:ea typeface="+mn-lt"/>
                <a:cs typeface="+mn-lt"/>
              </a:rPr>
              <a:t>gespeichert</a:t>
            </a:r>
            <a:r>
              <a:rPr lang="en-US" sz="2000" dirty="0">
                <a:latin typeface="Times New Roman"/>
                <a:ea typeface="+mn-lt"/>
                <a:cs typeface="+mn-lt"/>
              </a:rPr>
              <a:t>, welches </a:t>
            </a:r>
            <a:r>
              <a:rPr lang="en-US" sz="2000" dirty="0" err="1">
                <a:latin typeface="Times New Roman"/>
                <a:ea typeface="+mn-lt"/>
                <a:cs typeface="+mn-lt"/>
              </a:rPr>
              <a:t>ein</a:t>
            </a:r>
            <a:r>
              <a:rPr lang="en-US" sz="2000" dirty="0">
                <a:latin typeface="Times New Roman"/>
                <a:ea typeface="+mn-lt"/>
                <a:cs typeface="+mn-lt"/>
              </a:rPr>
              <a:t> VCS </a:t>
            </a:r>
            <a:r>
              <a:rPr lang="en-US" sz="2000" dirty="0" err="1">
                <a:latin typeface="Times New Roman"/>
                <a:ea typeface="+mn-lt"/>
                <a:cs typeface="+mn-lt"/>
              </a:rPr>
              <a:t>ist</a:t>
            </a:r>
            <a:r>
              <a:rPr lang="en-US" sz="2000" dirty="0">
                <a:latin typeface="Times New Roman"/>
                <a:ea typeface="+mn-lt"/>
                <a:cs typeface="+mn-lt"/>
              </a:rPr>
              <a:t>.</a:t>
            </a:r>
            <a:endParaRPr lang="de-DE" sz="2000" dirty="0">
              <a:latin typeface="Times New Roman"/>
              <a:cs typeface="Times New Roman"/>
            </a:endParaRPr>
          </a:p>
          <a:p>
            <a:pPr marL="0" indent="0">
              <a:lnSpc>
                <a:spcPct val="100000"/>
              </a:lnSpc>
              <a:buNone/>
            </a:pPr>
            <a:r>
              <a:rPr lang="en-US" sz="2000" dirty="0" err="1">
                <a:latin typeface="Times New Roman"/>
                <a:ea typeface="+mn-lt"/>
                <a:cs typeface="+mn-lt"/>
              </a:rPr>
              <a:t>Nach</a:t>
            </a:r>
            <a:r>
              <a:rPr lang="en-US" sz="2000" dirty="0">
                <a:latin typeface="Times New Roman"/>
                <a:ea typeface="+mn-lt"/>
                <a:cs typeface="+mn-lt"/>
              </a:rPr>
              <a:t> der </a:t>
            </a:r>
            <a:r>
              <a:rPr lang="en-US" sz="2000" dirty="0" err="1">
                <a:latin typeface="Times New Roman"/>
                <a:ea typeface="+mn-lt"/>
                <a:cs typeface="+mn-lt"/>
              </a:rPr>
              <a:t>Softwareentwicklungsphase</a:t>
            </a:r>
            <a:r>
              <a:rPr lang="en-US" sz="2000" dirty="0">
                <a:latin typeface="Times New Roman"/>
                <a:ea typeface="+mn-lt"/>
                <a:cs typeface="+mn-lt"/>
              </a:rPr>
              <a:t> </a:t>
            </a:r>
            <a:r>
              <a:rPr lang="en-US" sz="2000" dirty="0" err="1">
                <a:latin typeface="Times New Roman"/>
                <a:ea typeface="+mn-lt"/>
                <a:cs typeface="+mn-lt"/>
              </a:rPr>
              <a:t>verwenden</a:t>
            </a:r>
            <a:r>
              <a:rPr lang="en-US" sz="2000" dirty="0">
                <a:latin typeface="Times New Roman"/>
                <a:ea typeface="+mn-lt"/>
                <a:cs typeface="+mn-lt"/>
              </a:rPr>
              <a:t> die </a:t>
            </a:r>
            <a:r>
              <a:rPr lang="en-US" sz="2000" dirty="0" err="1">
                <a:latin typeface="Times New Roman"/>
                <a:ea typeface="+mn-lt"/>
                <a:cs typeface="+mn-lt"/>
              </a:rPr>
              <a:t>Softwareentwickler</a:t>
            </a:r>
            <a:r>
              <a:rPr lang="en-US" sz="2000" dirty="0">
                <a:latin typeface="Times New Roman"/>
                <a:ea typeface="+mn-lt"/>
                <a:cs typeface="+mn-lt"/>
              </a:rPr>
              <a:t> </a:t>
            </a:r>
            <a:r>
              <a:rPr lang="en-US" sz="2000" dirty="0" err="1">
                <a:latin typeface="Times New Roman"/>
                <a:ea typeface="+mn-lt"/>
                <a:cs typeface="+mn-lt"/>
              </a:rPr>
              <a:t>eine</a:t>
            </a:r>
            <a:r>
              <a:rPr lang="en-US" sz="2000" dirty="0">
                <a:latin typeface="Times New Roman"/>
                <a:ea typeface="+mn-lt"/>
                <a:cs typeface="+mn-lt"/>
              </a:rPr>
              <a:t> Jenkins-Pipeline, um den Code </a:t>
            </a:r>
            <a:r>
              <a:rPr lang="en-US" sz="2000" dirty="0" err="1">
                <a:latin typeface="Times New Roman"/>
                <a:ea typeface="+mn-lt"/>
                <a:cs typeface="+mn-lt"/>
              </a:rPr>
              <a:t>auszuführen</a:t>
            </a:r>
            <a:r>
              <a:rPr lang="en-US" sz="2000" dirty="0">
                <a:latin typeface="Times New Roman"/>
                <a:ea typeface="+mn-lt"/>
                <a:cs typeface="+mn-lt"/>
              </a:rPr>
              <a:t> und </a:t>
            </a:r>
            <a:r>
              <a:rPr lang="en-US" sz="2000" dirty="0" err="1">
                <a:latin typeface="Times New Roman"/>
                <a:ea typeface="+mn-lt"/>
                <a:cs typeface="+mn-lt"/>
              </a:rPr>
              <a:t>Artefakte</a:t>
            </a:r>
            <a:r>
              <a:rPr lang="en-US" sz="2000" dirty="0">
                <a:latin typeface="Times New Roman"/>
                <a:ea typeface="+mn-lt"/>
                <a:cs typeface="+mn-lt"/>
              </a:rPr>
              <a:t> </a:t>
            </a:r>
            <a:r>
              <a:rPr lang="en-US" sz="2000" dirty="0" err="1">
                <a:latin typeface="Times New Roman"/>
                <a:ea typeface="+mn-lt"/>
                <a:cs typeface="+mn-lt"/>
              </a:rPr>
              <a:t>zu</a:t>
            </a:r>
            <a:r>
              <a:rPr lang="en-US" sz="2000" dirty="0">
                <a:latin typeface="Times New Roman"/>
                <a:ea typeface="+mn-lt"/>
                <a:cs typeface="+mn-lt"/>
              </a:rPr>
              <a:t> </a:t>
            </a:r>
            <a:r>
              <a:rPr lang="en-US" sz="2000" dirty="0" err="1">
                <a:latin typeface="Times New Roman"/>
                <a:ea typeface="+mn-lt"/>
                <a:cs typeface="+mn-lt"/>
              </a:rPr>
              <a:t>generieren</a:t>
            </a:r>
            <a:r>
              <a:rPr lang="en-US" sz="2000" dirty="0">
                <a:latin typeface="Times New Roman"/>
                <a:ea typeface="+mn-lt"/>
                <a:cs typeface="+mn-lt"/>
              </a:rPr>
              <a:t>, z. B. (.war , .jar), die </a:t>
            </a:r>
            <a:r>
              <a:rPr lang="en-US" sz="2000" dirty="0" err="1">
                <a:latin typeface="Times New Roman"/>
                <a:ea typeface="+mn-lt"/>
                <a:cs typeface="+mn-lt"/>
              </a:rPr>
              <a:t>dann</a:t>
            </a:r>
            <a:r>
              <a:rPr lang="en-US" sz="2000" dirty="0">
                <a:latin typeface="Times New Roman"/>
                <a:ea typeface="+mn-lt"/>
                <a:cs typeface="+mn-lt"/>
              </a:rPr>
              <a:t> </a:t>
            </a:r>
            <a:r>
              <a:rPr lang="en-US" sz="2000" dirty="0" err="1">
                <a:latin typeface="Times New Roman"/>
                <a:ea typeface="+mn-lt"/>
                <a:cs typeface="+mn-lt"/>
              </a:rPr>
              <a:t>direkt</a:t>
            </a:r>
            <a:r>
              <a:rPr lang="en-US" sz="2000" dirty="0">
                <a:latin typeface="Times New Roman"/>
                <a:ea typeface="+mn-lt"/>
                <a:cs typeface="+mn-lt"/>
              </a:rPr>
              <a:t> auf </a:t>
            </a:r>
            <a:r>
              <a:rPr lang="en-US" sz="2000" dirty="0" err="1">
                <a:latin typeface="Times New Roman"/>
                <a:ea typeface="+mn-lt"/>
                <a:cs typeface="+mn-lt"/>
              </a:rPr>
              <a:t>einem</a:t>
            </a:r>
            <a:r>
              <a:rPr lang="en-US" sz="2000" dirty="0">
                <a:latin typeface="Times New Roman"/>
                <a:ea typeface="+mn-lt"/>
                <a:cs typeface="+mn-lt"/>
              </a:rPr>
              <a:t> Repository Manager </a:t>
            </a:r>
            <a:r>
              <a:rPr lang="en-US" sz="2000" dirty="0" err="1">
                <a:latin typeface="Times New Roman"/>
                <a:ea typeface="+mn-lt"/>
                <a:cs typeface="+mn-lt"/>
              </a:rPr>
              <a:t>gespeichert</a:t>
            </a:r>
            <a:r>
              <a:rPr lang="en-US" sz="2000" dirty="0">
                <a:latin typeface="Times New Roman"/>
                <a:ea typeface="+mn-lt"/>
                <a:cs typeface="+mn-lt"/>
              </a:rPr>
              <a:t> </a:t>
            </a:r>
            <a:r>
              <a:rPr lang="en-US" sz="2000" dirty="0" err="1">
                <a:latin typeface="Times New Roman"/>
                <a:ea typeface="+mn-lt"/>
                <a:cs typeface="+mn-lt"/>
              </a:rPr>
              <a:t>werden</a:t>
            </a:r>
            <a:r>
              <a:rPr lang="en-US" sz="2000" dirty="0">
                <a:latin typeface="Times New Roman"/>
                <a:ea typeface="+mn-lt"/>
                <a:cs typeface="+mn-lt"/>
              </a:rPr>
              <a:t>.</a:t>
            </a:r>
          </a:p>
          <a:p>
            <a:pPr marL="0" indent="0">
              <a:lnSpc>
                <a:spcPct val="100000"/>
              </a:lnSpc>
              <a:buNone/>
            </a:pPr>
            <a:r>
              <a:rPr lang="en-US" sz="2000" dirty="0">
                <a:latin typeface="Times New Roman"/>
                <a:ea typeface="+mn-lt"/>
                <a:cs typeface="+mn-lt"/>
              </a:rPr>
              <a:t>Das DevOps-Team </a:t>
            </a:r>
            <a:r>
              <a:rPr lang="en-US" sz="2000" dirty="0" err="1">
                <a:latin typeface="Times New Roman"/>
                <a:ea typeface="+mn-lt"/>
                <a:cs typeface="+mn-lt"/>
              </a:rPr>
              <a:t>stellt</a:t>
            </a:r>
            <a:r>
              <a:rPr lang="en-US" sz="2000" dirty="0">
                <a:latin typeface="Times New Roman"/>
                <a:ea typeface="+mn-lt"/>
                <a:cs typeface="+mn-lt"/>
              </a:rPr>
              <a:t> Docker Image auf </a:t>
            </a:r>
            <a:r>
              <a:rPr lang="en-US" sz="2000" dirty="0" err="1">
                <a:latin typeface="Times New Roman"/>
                <a:ea typeface="+mn-lt"/>
                <a:cs typeface="+mn-lt"/>
              </a:rPr>
              <a:t>Anfrage</a:t>
            </a:r>
            <a:r>
              <a:rPr lang="en-US" sz="2000" dirty="0">
                <a:latin typeface="Times New Roman"/>
                <a:ea typeface="+mn-lt"/>
                <a:cs typeface="+mn-lt"/>
              </a:rPr>
              <a:t> von </a:t>
            </a:r>
            <a:r>
              <a:rPr lang="en-US" sz="2000" dirty="0" err="1">
                <a:latin typeface="Times New Roman"/>
                <a:ea typeface="+mn-lt"/>
                <a:cs typeface="+mn-lt"/>
              </a:rPr>
              <a:t>Softwarearchitekten</a:t>
            </a:r>
            <a:r>
              <a:rPr lang="en-US" sz="2000" dirty="0">
                <a:latin typeface="Times New Roman"/>
                <a:ea typeface="+mn-lt"/>
                <a:cs typeface="+mn-lt"/>
              </a:rPr>
              <a:t> </a:t>
            </a:r>
            <a:r>
              <a:rPr lang="en-US" sz="2000" dirty="0" err="1">
                <a:latin typeface="Times New Roman"/>
                <a:ea typeface="+mn-lt"/>
                <a:cs typeface="+mn-lt"/>
              </a:rPr>
              <a:t>zur</a:t>
            </a:r>
            <a:r>
              <a:rPr lang="en-US" sz="2000" dirty="0">
                <a:latin typeface="Times New Roman"/>
                <a:ea typeface="+mn-lt"/>
                <a:cs typeface="+mn-lt"/>
              </a:rPr>
              <a:t> </a:t>
            </a:r>
            <a:r>
              <a:rPr lang="en-US" sz="2000" dirty="0" err="1">
                <a:latin typeface="Times New Roman"/>
                <a:ea typeface="+mn-lt"/>
                <a:cs typeface="+mn-lt"/>
              </a:rPr>
              <a:t>Verfügung</a:t>
            </a:r>
            <a:r>
              <a:rPr lang="en-US" sz="2000" dirty="0">
                <a:latin typeface="Times New Roman"/>
                <a:ea typeface="+mn-lt"/>
                <a:cs typeface="+mn-lt"/>
              </a:rPr>
              <a:t>, um Tests </a:t>
            </a:r>
            <a:r>
              <a:rPr lang="en-US" sz="2000" dirty="0" err="1">
                <a:latin typeface="Times New Roman"/>
                <a:ea typeface="+mn-lt"/>
                <a:cs typeface="+mn-lt"/>
              </a:rPr>
              <a:t>durchzuführen</a:t>
            </a:r>
            <a:r>
              <a:rPr lang="en-US" sz="2000" dirty="0">
                <a:latin typeface="Times New Roman"/>
                <a:ea typeface="+mn-lt"/>
                <a:cs typeface="+mn-lt"/>
              </a:rPr>
              <a:t>. </a:t>
            </a:r>
          </a:p>
          <a:p>
            <a:pPr marL="0" indent="0">
              <a:lnSpc>
                <a:spcPct val="100000"/>
              </a:lnSpc>
              <a:buNone/>
            </a:pPr>
            <a:r>
              <a:rPr lang="en-US" sz="2000" dirty="0">
                <a:latin typeface="Times New Roman"/>
                <a:ea typeface="+mn-lt"/>
                <a:cs typeface="+mn-lt"/>
              </a:rPr>
              <a:t>Die </a:t>
            </a:r>
            <a:r>
              <a:rPr lang="en-US" sz="2000" dirty="0" err="1">
                <a:latin typeface="Times New Roman"/>
                <a:ea typeface="+mn-lt"/>
                <a:cs typeface="+mn-lt"/>
              </a:rPr>
              <a:t>gesamte</a:t>
            </a:r>
            <a:r>
              <a:rPr lang="en-US" sz="2000" dirty="0">
                <a:latin typeface="Times New Roman"/>
                <a:ea typeface="+mn-lt"/>
                <a:cs typeface="+mn-lt"/>
              </a:rPr>
              <a:t> Pipeline, </a:t>
            </a:r>
            <a:r>
              <a:rPr lang="en-US" sz="2000" dirty="0" err="1">
                <a:latin typeface="Times New Roman"/>
                <a:ea typeface="+mn-lt"/>
                <a:cs typeface="+mn-lt"/>
              </a:rPr>
              <a:t>d.h</a:t>
            </a:r>
            <a:r>
              <a:rPr lang="en-US" sz="2000" dirty="0">
                <a:latin typeface="Times New Roman"/>
                <a:ea typeface="+mn-lt"/>
                <a:cs typeface="+mn-lt"/>
              </a:rPr>
              <a:t> die Tools </a:t>
            </a:r>
            <a:r>
              <a:rPr lang="en-US" sz="2000" dirty="0" err="1">
                <a:latin typeface="Times New Roman"/>
                <a:ea typeface="+mn-lt"/>
                <a:cs typeface="+mn-lt"/>
              </a:rPr>
              <a:t>wie</a:t>
            </a:r>
            <a:r>
              <a:rPr lang="en-US" sz="2000" dirty="0">
                <a:latin typeface="Times New Roman"/>
                <a:ea typeface="+mn-lt"/>
                <a:cs typeface="+mn-lt"/>
              </a:rPr>
              <a:t> Jenkins, Nexus ,Git , Docker und die Cloud </a:t>
            </a:r>
            <a:r>
              <a:rPr lang="en-US" sz="2000" dirty="0" err="1">
                <a:latin typeface="Times New Roman"/>
                <a:ea typeface="+mn-lt"/>
                <a:cs typeface="+mn-lt"/>
              </a:rPr>
              <a:t>Infrastruktur</a:t>
            </a:r>
            <a:r>
              <a:rPr lang="en-US" sz="2000" dirty="0">
                <a:latin typeface="Times New Roman"/>
                <a:ea typeface="+mn-lt"/>
                <a:cs typeface="+mn-lt"/>
              </a:rPr>
              <a:t>... </a:t>
            </a:r>
            <a:r>
              <a:rPr lang="en-US" sz="2000" dirty="0" err="1">
                <a:latin typeface="Times New Roman"/>
                <a:ea typeface="+mn-lt"/>
                <a:cs typeface="+mn-lt"/>
              </a:rPr>
              <a:t>wird</a:t>
            </a:r>
            <a:r>
              <a:rPr lang="en-US" sz="2000" dirty="0">
                <a:latin typeface="Times New Roman"/>
                <a:ea typeface="+mn-lt"/>
                <a:cs typeface="+mn-lt"/>
              </a:rPr>
              <a:t> von </a:t>
            </a:r>
            <a:r>
              <a:rPr lang="en-US" sz="2000" dirty="0" err="1">
                <a:latin typeface="Times New Roman"/>
                <a:ea typeface="+mn-lt"/>
                <a:cs typeface="+mn-lt"/>
              </a:rPr>
              <a:t>einem</a:t>
            </a:r>
            <a:r>
              <a:rPr lang="en-US" sz="2000" dirty="0">
                <a:latin typeface="Times New Roman"/>
                <a:ea typeface="+mn-lt"/>
                <a:cs typeface="+mn-lt"/>
              </a:rPr>
              <a:t> DevOps Teams </a:t>
            </a:r>
            <a:r>
              <a:rPr lang="en-US" sz="2000" dirty="0" err="1">
                <a:latin typeface="Times New Roman"/>
                <a:ea typeface="+mn-lt"/>
                <a:cs typeface="+mn-lt"/>
              </a:rPr>
              <a:t>betreut</a:t>
            </a:r>
            <a:r>
              <a:rPr lang="en-US" sz="2000" dirty="0">
                <a:latin typeface="Times New Roman"/>
                <a:ea typeface="+mn-lt"/>
                <a:cs typeface="+mn-lt"/>
              </a:rPr>
              <a:t>.</a:t>
            </a:r>
          </a:p>
          <a:p>
            <a:pPr marL="0" indent="0">
              <a:lnSpc>
                <a:spcPct val="100000"/>
              </a:lnSpc>
              <a:buNone/>
            </a:pPr>
            <a:r>
              <a:rPr lang="en-US" sz="2000" dirty="0">
                <a:latin typeface="Times New Roman"/>
                <a:ea typeface="+mn-lt"/>
                <a:cs typeface="+mn-lt"/>
              </a:rPr>
              <a:t>Das </a:t>
            </a:r>
            <a:r>
              <a:rPr lang="en-US" sz="2000" dirty="0" err="1">
                <a:latin typeface="Times New Roman"/>
                <a:ea typeface="+mn-lt"/>
                <a:cs typeface="+mn-lt"/>
              </a:rPr>
              <a:t>Devops</a:t>
            </a:r>
            <a:r>
              <a:rPr lang="en-US" sz="2000" dirty="0">
                <a:latin typeface="Times New Roman"/>
                <a:ea typeface="+mn-lt"/>
                <a:cs typeface="+mn-lt"/>
              </a:rPr>
              <a:t>-Team </a:t>
            </a:r>
            <a:r>
              <a:rPr lang="en-US" sz="2000" dirty="0" err="1">
                <a:latin typeface="Times New Roman"/>
                <a:ea typeface="+mn-lt"/>
                <a:cs typeface="+mn-lt"/>
              </a:rPr>
              <a:t>erstellt</a:t>
            </a:r>
            <a:r>
              <a:rPr lang="en-US" sz="2000" dirty="0">
                <a:latin typeface="Times New Roman"/>
                <a:ea typeface="+mn-lt"/>
                <a:cs typeface="+mn-lt"/>
              </a:rPr>
              <a:t> Docker-Images für </a:t>
            </a:r>
            <a:r>
              <a:rPr lang="en-US" sz="2000" dirty="0" err="1">
                <a:latin typeface="Times New Roman"/>
                <a:ea typeface="+mn-lt"/>
                <a:cs typeface="+mn-lt"/>
              </a:rPr>
              <a:t>jedes</a:t>
            </a:r>
            <a:r>
              <a:rPr lang="en-US" sz="2000" dirty="0">
                <a:latin typeface="Times New Roman"/>
                <a:ea typeface="+mn-lt"/>
                <a:cs typeface="+mn-lt"/>
              </a:rPr>
              <a:t> </a:t>
            </a:r>
            <a:r>
              <a:rPr lang="en-US" sz="2000" dirty="0" err="1">
                <a:latin typeface="Times New Roman"/>
                <a:ea typeface="+mn-lt"/>
                <a:cs typeface="+mn-lt"/>
              </a:rPr>
              <a:t>Produkt</a:t>
            </a:r>
            <a:r>
              <a:rPr lang="en-US" sz="2000" dirty="0">
                <a:latin typeface="Times New Roman"/>
                <a:ea typeface="+mn-lt"/>
                <a:cs typeface="+mn-lt"/>
              </a:rPr>
              <a:t> und </a:t>
            </a:r>
            <a:r>
              <a:rPr lang="en-US" sz="2000" dirty="0" err="1">
                <a:latin typeface="Times New Roman"/>
                <a:ea typeface="+mn-lt"/>
                <a:cs typeface="+mn-lt"/>
              </a:rPr>
              <a:t>diese</a:t>
            </a:r>
            <a:r>
              <a:rPr lang="en-US" sz="2000" dirty="0">
                <a:latin typeface="Times New Roman"/>
                <a:ea typeface="+mn-lt"/>
                <a:cs typeface="+mn-lt"/>
              </a:rPr>
              <a:t> Images </a:t>
            </a:r>
            <a:r>
              <a:rPr lang="en-US" sz="2000" dirty="0" err="1">
                <a:latin typeface="Times New Roman"/>
                <a:ea typeface="+mn-lt"/>
                <a:cs typeface="+mn-lt"/>
              </a:rPr>
              <a:t>werden</a:t>
            </a:r>
            <a:r>
              <a:rPr lang="en-US" sz="2000" dirty="0">
                <a:latin typeface="Times New Roman"/>
                <a:ea typeface="+mn-lt"/>
                <a:cs typeface="+mn-lt"/>
              </a:rPr>
              <a:t> </a:t>
            </a:r>
            <a:r>
              <a:rPr lang="en-US" sz="2000" dirty="0" err="1">
                <a:latin typeface="Times New Roman"/>
                <a:ea typeface="+mn-lt"/>
                <a:cs typeface="+mn-lt"/>
              </a:rPr>
              <a:t>dann</a:t>
            </a:r>
            <a:r>
              <a:rPr lang="en-US" sz="2000" dirty="0">
                <a:latin typeface="Times New Roman"/>
                <a:ea typeface="+mn-lt"/>
                <a:cs typeface="+mn-lt"/>
              </a:rPr>
              <a:t> </a:t>
            </a:r>
            <a:r>
              <a:rPr lang="en-US" sz="2000" dirty="0" err="1">
                <a:latin typeface="Times New Roman"/>
                <a:ea typeface="+mn-lt"/>
                <a:cs typeface="+mn-lt"/>
              </a:rPr>
              <a:t>zu</a:t>
            </a:r>
            <a:r>
              <a:rPr lang="en-US" sz="2000" dirty="0">
                <a:latin typeface="Times New Roman"/>
                <a:ea typeface="+mn-lt"/>
                <a:cs typeface="+mn-lt"/>
              </a:rPr>
              <a:t> </a:t>
            </a:r>
            <a:r>
              <a:rPr lang="en-US" sz="2000" dirty="0" err="1">
                <a:latin typeface="Times New Roman"/>
                <a:ea typeface="+mn-lt"/>
                <a:cs typeface="+mn-lt"/>
              </a:rPr>
              <a:t>Testzwecken</a:t>
            </a:r>
            <a:r>
              <a:rPr lang="en-US" sz="2000" dirty="0">
                <a:latin typeface="Times New Roman"/>
                <a:ea typeface="+mn-lt"/>
                <a:cs typeface="+mn-lt"/>
              </a:rPr>
              <a:t> in der Cloud </a:t>
            </a:r>
            <a:r>
              <a:rPr lang="en-US" sz="2000" dirty="0" err="1">
                <a:latin typeface="Times New Roman"/>
                <a:ea typeface="+mn-lt"/>
                <a:cs typeface="+mn-lt"/>
              </a:rPr>
              <a:t>bereitgestellt</a:t>
            </a:r>
            <a:r>
              <a:rPr lang="en-US" sz="2000" dirty="0">
                <a:latin typeface="Times New Roman"/>
                <a:ea typeface="+mn-lt"/>
                <a:cs typeface="+mn-lt"/>
              </a:rPr>
              <a:t>.</a:t>
            </a:r>
          </a:p>
          <a:p>
            <a:pPr marL="0" indent="0">
              <a:lnSpc>
                <a:spcPct val="100000"/>
              </a:lnSpc>
              <a:buNone/>
            </a:pPr>
            <a:r>
              <a:rPr lang="en-US" sz="2000" dirty="0" err="1">
                <a:latin typeface="Times New Roman"/>
                <a:ea typeface="+mn-lt"/>
                <a:cs typeface="+mn-lt"/>
              </a:rPr>
              <a:t>Wenn</a:t>
            </a:r>
            <a:r>
              <a:rPr lang="en-US" sz="2000" dirty="0">
                <a:latin typeface="Times New Roman"/>
                <a:ea typeface="+mn-lt"/>
                <a:cs typeface="+mn-lt"/>
              </a:rPr>
              <a:t> alle Tests </a:t>
            </a:r>
            <a:r>
              <a:rPr lang="en-US" sz="2000" dirty="0" err="1">
                <a:latin typeface="Times New Roman"/>
                <a:ea typeface="+mn-lt"/>
                <a:cs typeface="+mn-lt"/>
              </a:rPr>
              <a:t>im</a:t>
            </a:r>
            <a:r>
              <a:rPr lang="en-US" sz="2000" dirty="0">
                <a:latin typeface="Times New Roman"/>
                <a:ea typeface="+mn-lt"/>
                <a:cs typeface="+mn-lt"/>
              </a:rPr>
              <a:t> </a:t>
            </a:r>
            <a:r>
              <a:rPr lang="en-US" sz="2000" dirty="0" err="1">
                <a:latin typeface="Times New Roman"/>
                <a:ea typeface="+mn-lt"/>
                <a:cs typeface="+mn-lt"/>
              </a:rPr>
              <a:t>grünen</a:t>
            </a:r>
            <a:r>
              <a:rPr lang="en-US" sz="2000" dirty="0">
                <a:latin typeface="Times New Roman"/>
                <a:ea typeface="+mn-lt"/>
                <a:cs typeface="+mn-lt"/>
              </a:rPr>
              <a:t> </a:t>
            </a:r>
            <a:r>
              <a:rPr lang="en-US" sz="2000" dirty="0" err="1">
                <a:latin typeface="Times New Roman"/>
                <a:ea typeface="+mn-lt"/>
                <a:cs typeface="+mn-lt"/>
              </a:rPr>
              <a:t>Bereich</a:t>
            </a:r>
            <a:r>
              <a:rPr lang="en-US" sz="2000" dirty="0">
                <a:latin typeface="Times New Roman"/>
                <a:ea typeface="+mn-lt"/>
                <a:cs typeface="+mn-lt"/>
              </a:rPr>
              <a:t> </a:t>
            </a:r>
            <a:r>
              <a:rPr lang="en-US" sz="2000" dirty="0" err="1">
                <a:latin typeface="Times New Roman"/>
                <a:ea typeface="+mn-lt"/>
                <a:cs typeface="+mn-lt"/>
              </a:rPr>
              <a:t>sind</a:t>
            </a:r>
            <a:r>
              <a:rPr lang="en-US" sz="2000" dirty="0">
                <a:latin typeface="Times New Roman"/>
                <a:ea typeface="+mn-lt"/>
                <a:cs typeface="+mn-lt"/>
              </a:rPr>
              <a:t>, </a:t>
            </a:r>
            <a:r>
              <a:rPr lang="en-US" sz="2000" dirty="0" err="1">
                <a:latin typeface="Times New Roman"/>
                <a:ea typeface="+mn-lt"/>
                <a:cs typeface="+mn-lt"/>
              </a:rPr>
              <a:t>kann</a:t>
            </a:r>
            <a:r>
              <a:rPr lang="en-US" sz="2000" dirty="0">
                <a:latin typeface="Times New Roman"/>
                <a:ea typeface="+mn-lt"/>
                <a:cs typeface="+mn-lt"/>
              </a:rPr>
              <a:t> das </a:t>
            </a:r>
            <a:r>
              <a:rPr lang="en-US" sz="2000" dirty="0" err="1">
                <a:latin typeface="Times New Roman"/>
                <a:ea typeface="+mn-lt"/>
                <a:cs typeface="+mn-lt"/>
              </a:rPr>
              <a:t>Produkt</a:t>
            </a:r>
            <a:r>
              <a:rPr lang="en-US" sz="2000" dirty="0">
                <a:latin typeface="Times New Roman"/>
                <a:ea typeface="+mn-lt"/>
                <a:cs typeface="+mn-lt"/>
              </a:rPr>
              <a:t> </a:t>
            </a:r>
            <a:r>
              <a:rPr lang="en-US" sz="2000" dirty="0" err="1">
                <a:latin typeface="Times New Roman"/>
                <a:ea typeface="+mn-lt"/>
                <a:cs typeface="+mn-lt"/>
              </a:rPr>
              <a:t>deployt</a:t>
            </a:r>
            <a:r>
              <a:rPr lang="en-US" sz="2000" dirty="0">
                <a:latin typeface="Times New Roman"/>
                <a:ea typeface="+mn-lt"/>
                <a:cs typeface="+mn-lt"/>
              </a:rPr>
              <a:t> </a:t>
            </a:r>
            <a:r>
              <a:rPr lang="en-US" sz="2000" dirty="0" err="1">
                <a:latin typeface="Times New Roman"/>
                <a:ea typeface="+mn-lt"/>
                <a:cs typeface="+mn-lt"/>
              </a:rPr>
              <a:t>werden</a:t>
            </a:r>
            <a:r>
              <a:rPr lang="en-US" sz="2000" dirty="0">
                <a:latin typeface="Times New Roman"/>
                <a:ea typeface="+mn-lt"/>
                <a:cs typeface="+mn-lt"/>
              </a:rPr>
              <a:t>.</a:t>
            </a:r>
            <a:endParaRPr lang="en-US" sz="2000" dirty="0">
              <a:latin typeface="Times New Roman"/>
              <a:cs typeface="Calibri" panose="020F0502020204030204"/>
            </a:endParaRPr>
          </a:p>
          <a:p>
            <a:endParaRPr lang="de-DE" dirty="0"/>
          </a:p>
        </p:txBody>
      </p:sp>
    </p:spTree>
    <p:extLst>
      <p:ext uri="{BB962C8B-B14F-4D97-AF65-F5344CB8AC3E}">
        <p14:creationId xmlns:p14="http://schemas.microsoft.com/office/powerpoint/2010/main" val="1937827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305B5-FB5C-FC4A-8C46-2019A7E24474}"/>
              </a:ext>
            </a:extLst>
          </p:cNvPr>
          <p:cNvSpPr>
            <a:spLocks noGrp="1"/>
          </p:cNvSpPr>
          <p:nvPr>
            <p:ph type="title"/>
          </p:nvPr>
        </p:nvSpPr>
        <p:spPr>
          <a:xfrm>
            <a:off x="1329923" y="339556"/>
            <a:ext cx="8115319" cy="745647"/>
          </a:xfrm>
        </p:spPr>
        <p:txBody>
          <a:bodyPr vert="horz" lIns="91440" tIns="45720" rIns="91440" bIns="45720" rtlCol="0" anchor="b">
            <a:noAutofit/>
          </a:bodyPr>
          <a:lstStyle/>
          <a:p>
            <a:r>
              <a:rPr lang="en-US" dirty="0" err="1">
                <a:latin typeface="Times New Roman"/>
                <a:cs typeface="Times New Roman"/>
              </a:rPr>
              <a:t>Anwendungsbeispiel</a:t>
            </a:r>
            <a:r>
              <a:rPr lang="en-US" dirty="0">
                <a:latin typeface="Times New Roman"/>
                <a:cs typeface="Times New Roman"/>
              </a:rPr>
              <a:t> </a:t>
            </a:r>
            <a:r>
              <a:rPr lang="en-US" dirty="0" err="1">
                <a:latin typeface="Times New Roman"/>
                <a:cs typeface="Times New Roman"/>
              </a:rPr>
              <a:t>im</a:t>
            </a:r>
            <a:r>
              <a:rPr lang="en-US" dirty="0">
                <a:latin typeface="Times New Roman"/>
                <a:cs typeface="Times New Roman"/>
              </a:rPr>
              <a:t> </a:t>
            </a:r>
            <a:r>
              <a:rPr lang="en-US" dirty="0" err="1">
                <a:latin typeface="Times New Roman"/>
                <a:cs typeface="Times New Roman"/>
              </a:rPr>
              <a:t>Betrieb</a:t>
            </a:r>
            <a:endParaRPr lang="en-US" dirty="0">
              <a:latin typeface="Times New Roman"/>
              <a:cs typeface="Times New Roman"/>
            </a:endParaRPr>
          </a:p>
        </p:txBody>
      </p:sp>
      <p:sp>
        <p:nvSpPr>
          <p:cNvPr id="5" name="Datumsplatzhalter 4">
            <a:extLst>
              <a:ext uri="{FF2B5EF4-FFF2-40B4-BE49-F238E27FC236}">
                <a16:creationId xmlns:a16="http://schemas.microsoft.com/office/drawing/2014/main" id="{84879849-6AC1-4B6E-B889-3E78C63C25C2}"/>
              </a:ext>
            </a:extLst>
          </p:cNvPr>
          <p:cNvSpPr>
            <a:spLocks noGrp="1"/>
          </p:cNvSpPr>
          <p:nvPr>
            <p:ph type="dt" sz="half" idx="10"/>
          </p:nvPr>
        </p:nvSpPr>
        <p:spPr/>
        <p:txBody>
          <a:bodyPr/>
          <a:lstStyle/>
          <a:p>
            <a:r>
              <a:rPr lang="de-DE"/>
              <a:t>©  2022                                                             </a:t>
            </a:r>
            <a:endParaRPr lang="en-US"/>
          </a:p>
        </p:txBody>
      </p:sp>
      <p:sp>
        <p:nvSpPr>
          <p:cNvPr id="3" name="Fußzeilenplatzhalter 2">
            <a:extLst>
              <a:ext uri="{FF2B5EF4-FFF2-40B4-BE49-F238E27FC236}">
                <a16:creationId xmlns:a16="http://schemas.microsoft.com/office/drawing/2014/main" id="{5A56CA72-F7A8-E580-2962-E838CDCEFFA3}"/>
              </a:ext>
            </a:extLst>
          </p:cNvPr>
          <p:cNvSpPr>
            <a:spLocks noGrp="1"/>
          </p:cNvSpPr>
          <p:nvPr>
            <p:ph type="ftr" sz="quarter" idx="11"/>
          </p:nvPr>
        </p:nvSpPr>
        <p:spPr>
          <a:xfrm>
            <a:off x="1140995" y="6356350"/>
            <a:ext cx="7012405" cy="365125"/>
          </a:xfrm>
        </p:spPr>
        <p:txBody>
          <a:bodyPr/>
          <a:lstStyle/>
          <a:p>
            <a:r>
              <a:rPr lang="de-DE" sz="900" cap="none" dirty="0">
                <a:latin typeface="Times New Roman"/>
                <a:cs typeface="Calibri"/>
              </a:rPr>
              <a:t>Abbildung 3: Workflow Im Betrieb</a:t>
            </a:r>
            <a:endParaRPr lang="de-DE" cap="none" dirty="0"/>
          </a:p>
        </p:txBody>
      </p:sp>
      <p:sp>
        <p:nvSpPr>
          <p:cNvPr id="4" name="Foliennummernplatzhalter 3">
            <a:extLst>
              <a:ext uri="{FF2B5EF4-FFF2-40B4-BE49-F238E27FC236}">
                <a16:creationId xmlns:a16="http://schemas.microsoft.com/office/drawing/2014/main" id="{68CEDE12-18B0-4E40-4F13-45C90C8BC472}"/>
              </a:ext>
            </a:extLst>
          </p:cNvPr>
          <p:cNvSpPr>
            <a:spLocks noGrp="1"/>
          </p:cNvSpPr>
          <p:nvPr>
            <p:ph type="sldNum" sz="quarter" idx="12"/>
          </p:nvPr>
        </p:nvSpPr>
        <p:spPr/>
        <p:txBody>
          <a:bodyPr/>
          <a:lstStyle/>
          <a:p>
            <a:fld id="{48F63A3B-78C7-47BE-AE5E-E10140E04643}" type="slidenum">
              <a:rPr lang="en-US" dirty="0"/>
              <a:t>29</a:t>
            </a:fld>
            <a:endParaRPr lang="de-DE"/>
          </a:p>
        </p:txBody>
      </p:sp>
      <p:pic>
        <p:nvPicPr>
          <p:cNvPr id="9" name="Grafik 8">
            <a:extLst>
              <a:ext uri="{FF2B5EF4-FFF2-40B4-BE49-F238E27FC236}">
                <a16:creationId xmlns:a16="http://schemas.microsoft.com/office/drawing/2014/main" id="{E56B6171-F40E-4714-A122-8526C7309BBD}"/>
              </a:ext>
            </a:extLst>
          </p:cNvPr>
          <p:cNvPicPr>
            <a:picLocks noChangeAspect="1"/>
          </p:cNvPicPr>
          <p:nvPr/>
        </p:nvPicPr>
        <p:blipFill>
          <a:blip r:embed="rId2"/>
          <a:stretch>
            <a:fillRect/>
          </a:stretch>
        </p:blipFill>
        <p:spPr>
          <a:xfrm>
            <a:off x="0" y="1250615"/>
            <a:ext cx="12192000" cy="4356770"/>
          </a:xfrm>
          <a:prstGeom prst="rect">
            <a:avLst/>
          </a:prstGeom>
        </p:spPr>
      </p:pic>
      <p:pic>
        <p:nvPicPr>
          <p:cNvPr id="7" name="Grafik 4">
            <a:extLst>
              <a:ext uri="{FF2B5EF4-FFF2-40B4-BE49-F238E27FC236}">
                <a16:creationId xmlns:a16="http://schemas.microsoft.com/office/drawing/2014/main" id="{E63D77C2-B08C-4FBE-A872-7B6E835E8745}"/>
              </a:ext>
            </a:extLst>
          </p:cNvPr>
          <p:cNvPicPr>
            <a:picLocks noChangeAspect="1"/>
          </p:cNvPicPr>
          <p:nvPr/>
        </p:nvPicPr>
        <p:blipFill>
          <a:blip r:embed="rId3">
            <a:alphaModFix amt="50000"/>
            <a:extLst>
              <a:ext uri="{BEBA8EAE-BF5A-486C-A8C5-ECC9F3942E4B}">
                <a14:imgProps xmlns:a14="http://schemas.microsoft.com/office/drawing/2010/main">
                  <a14:imgLayer r:embed="rId4">
                    <a14:imgEffect>
                      <a14:artisticMarker/>
                    </a14:imgEffect>
                  </a14:imgLayer>
                </a14:imgProps>
              </a:ext>
            </a:extLst>
          </a:blip>
          <a:stretch>
            <a:fillRect/>
          </a:stretch>
        </p:blipFill>
        <p:spPr>
          <a:xfrm>
            <a:off x="11019781" y="136525"/>
            <a:ext cx="975887" cy="575855"/>
          </a:xfrm>
          <a:prstGeom prst="rect">
            <a:avLst/>
          </a:prstGeom>
        </p:spPr>
      </p:pic>
    </p:spTree>
    <p:extLst>
      <p:ext uri="{BB962C8B-B14F-4D97-AF65-F5344CB8AC3E}">
        <p14:creationId xmlns:p14="http://schemas.microsoft.com/office/powerpoint/2010/main" val="96025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D7DCCA-7D25-8AB5-CC48-6DACB7AE0765}"/>
              </a:ext>
            </a:extLst>
          </p:cNvPr>
          <p:cNvSpPr>
            <a:spLocks noGrp="1"/>
          </p:cNvSpPr>
          <p:nvPr>
            <p:ph type="title"/>
          </p:nvPr>
        </p:nvSpPr>
        <p:spPr/>
        <p:txBody>
          <a:bodyPr/>
          <a:lstStyle/>
          <a:p>
            <a:r>
              <a:rPr lang="de-DE">
                <a:latin typeface="Times New Roman"/>
                <a:ea typeface="+mj-lt"/>
                <a:cs typeface="+mj-lt"/>
              </a:rPr>
              <a:t>Abbildungsverzeichnis</a:t>
            </a:r>
            <a:endParaRPr lang="de-DE" dirty="0">
              <a:latin typeface="Times New Roman"/>
            </a:endParaRPr>
          </a:p>
        </p:txBody>
      </p:sp>
      <p:sp>
        <p:nvSpPr>
          <p:cNvPr id="3" name="Inhaltsplatzhalter 2">
            <a:extLst>
              <a:ext uri="{FF2B5EF4-FFF2-40B4-BE49-F238E27FC236}">
                <a16:creationId xmlns:a16="http://schemas.microsoft.com/office/drawing/2014/main" id="{A01CB710-2FFB-764D-6149-6A7A6F8EACE0}"/>
              </a:ext>
            </a:extLst>
          </p:cNvPr>
          <p:cNvSpPr>
            <a:spLocks noGrp="1"/>
          </p:cNvSpPr>
          <p:nvPr>
            <p:ph idx="1"/>
          </p:nvPr>
        </p:nvSpPr>
        <p:spPr/>
        <p:txBody>
          <a:bodyPr vert="horz" lIns="91440" tIns="45720" rIns="91440" bIns="45720" rtlCol="0" anchor="t">
            <a:normAutofit/>
          </a:bodyPr>
          <a:lstStyle/>
          <a:p>
            <a:pPr>
              <a:lnSpc>
                <a:spcPct val="150000"/>
              </a:lnSpc>
            </a:pPr>
            <a:r>
              <a:rPr lang="de-DE" sz="2000" dirty="0">
                <a:latin typeface="Times New Roman"/>
                <a:cs typeface="Calibri"/>
              </a:rPr>
              <a:t>Abbildung 1: Wasserfallmodell , eigene Darstellung, S. 9</a:t>
            </a:r>
            <a:endParaRPr lang="de-DE" sz="2000" dirty="0">
              <a:latin typeface="Times New Roman"/>
              <a:cs typeface="Times New Roman"/>
            </a:endParaRPr>
          </a:p>
          <a:p>
            <a:pPr>
              <a:lnSpc>
                <a:spcPct val="150000"/>
              </a:lnSpc>
            </a:pPr>
            <a:r>
              <a:rPr lang="de-DE" sz="2000" dirty="0">
                <a:latin typeface="Times New Roman"/>
                <a:cs typeface="Calibri"/>
              </a:rPr>
              <a:t>Abbildung 2: Agile Softwareentwicklung , eigene Darstellung, S. 13</a:t>
            </a:r>
          </a:p>
          <a:p>
            <a:pPr>
              <a:lnSpc>
                <a:spcPct val="150000"/>
              </a:lnSpc>
            </a:pPr>
            <a:r>
              <a:rPr lang="de-DE" sz="2000" dirty="0">
                <a:latin typeface="Times New Roman"/>
                <a:cs typeface="Calibri"/>
              </a:rPr>
              <a:t>Abbildung 3: Workflow im Betrieb , eigene Darstellung, S. 29</a:t>
            </a:r>
          </a:p>
        </p:txBody>
      </p:sp>
      <p:sp>
        <p:nvSpPr>
          <p:cNvPr id="7" name="Datumsplatzhalter 6">
            <a:extLst>
              <a:ext uri="{FF2B5EF4-FFF2-40B4-BE49-F238E27FC236}">
                <a16:creationId xmlns:a16="http://schemas.microsoft.com/office/drawing/2014/main" id="{D1CDD915-7F0F-4322-B6AE-A8BD5757A9A3}"/>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838E6047-8007-47EF-8349-7CDBE684ABCB}"/>
              </a:ext>
            </a:extLst>
          </p:cNvPr>
          <p:cNvSpPr>
            <a:spLocks noGrp="1"/>
          </p:cNvSpPr>
          <p:nvPr>
            <p:ph type="ftr" sz="quarter" idx="11"/>
          </p:nvPr>
        </p:nvSpPr>
        <p:spPr>
          <a:xfrm>
            <a:off x="1278384" y="6356350"/>
            <a:ext cx="6875016"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788CEEC3-1050-31CD-C50E-581AAA39AFC4}"/>
              </a:ext>
            </a:extLst>
          </p:cNvPr>
          <p:cNvSpPr>
            <a:spLocks noGrp="1"/>
          </p:cNvSpPr>
          <p:nvPr>
            <p:ph type="sldNum" sz="quarter" idx="12"/>
          </p:nvPr>
        </p:nvSpPr>
        <p:spPr/>
        <p:txBody>
          <a:bodyPr/>
          <a:lstStyle/>
          <a:p>
            <a:fld id="{48F63A3B-78C7-47BE-AE5E-E10140E04643}" type="slidenum">
              <a:rPr lang="en-US" smtClean="0"/>
              <a:t>3</a:t>
            </a:fld>
            <a:endParaRPr lang="en-US"/>
          </a:p>
        </p:txBody>
      </p:sp>
      <p:pic>
        <p:nvPicPr>
          <p:cNvPr id="13" name="Grafik 4">
            <a:extLst>
              <a:ext uri="{FF2B5EF4-FFF2-40B4-BE49-F238E27FC236}">
                <a16:creationId xmlns:a16="http://schemas.microsoft.com/office/drawing/2014/main" id="{D6DC7143-6CB1-4A5B-8062-69CAA23443E0}"/>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1038831" y="105182"/>
            <a:ext cx="975887" cy="575855"/>
          </a:xfrm>
          <a:prstGeom prst="rect">
            <a:avLst/>
          </a:prstGeom>
        </p:spPr>
      </p:pic>
    </p:spTree>
    <p:extLst>
      <p:ext uri="{BB962C8B-B14F-4D97-AF65-F5344CB8AC3E}">
        <p14:creationId xmlns:p14="http://schemas.microsoft.com/office/powerpoint/2010/main" val="1995928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2C2A1-0E5D-574C-B9BF-9E6108231182}"/>
              </a:ext>
            </a:extLst>
          </p:cNvPr>
          <p:cNvSpPr>
            <a:spLocks noGrp="1"/>
          </p:cNvSpPr>
          <p:nvPr>
            <p:ph type="title"/>
          </p:nvPr>
        </p:nvSpPr>
        <p:spPr>
          <a:xfrm>
            <a:off x="1523984" y="581397"/>
            <a:ext cx="9465131" cy="1184111"/>
          </a:xfrm>
        </p:spPr>
        <p:txBody>
          <a:bodyPr>
            <a:normAutofit/>
          </a:bodyPr>
          <a:lstStyle/>
          <a:p>
            <a:pPr marL="857250" indent="-857250">
              <a:buFont typeface="+mj-lt"/>
              <a:buAutoNum type="romanUcPeriod" startAt="6"/>
            </a:pPr>
            <a:r>
              <a:rPr lang="de-DE" dirty="0">
                <a:latin typeface="Times New Roman"/>
                <a:cs typeface="Times New Roman"/>
              </a:rPr>
              <a:t>Fazit</a:t>
            </a:r>
          </a:p>
        </p:txBody>
      </p:sp>
      <p:sp>
        <p:nvSpPr>
          <p:cNvPr id="3" name="Inhaltsplatzhalter 2">
            <a:extLst>
              <a:ext uri="{FF2B5EF4-FFF2-40B4-BE49-F238E27FC236}">
                <a16:creationId xmlns:a16="http://schemas.microsoft.com/office/drawing/2014/main" id="{811C23D2-2329-EB4C-8A7A-E836306E434A}"/>
              </a:ext>
            </a:extLst>
          </p:cNvPr>
          <p:cNvSpPr>
            <a:spLocks noGrp="1"/>
          </p:cNvSpPr>
          <p:nvPr>
            <p:ph idx="1"/>
          </p:nvPr>
        </p:nvSpPr>
        <p:spPr>
          <a:xfrm>
            <a:off x="1524000" y="2399099"/>
            <a:ext cx="9465564" cy="3400969"/>
          </a:xfrm>
        </p:spPr>
        <p:txBody>
          <a:bodyPr vert="horz" lIns="91440" tIns="45720" rIns="91440" bIns="45720" rtlCol="0" anchor="t">
            <a:normAutofit fontScale="92500" lnSpcReduction="10000"/>
          </a:bodyPr>
          <a:lstStyle/>
          <a:p>
            <a:pPr marL="0" indent="0">
              <a:lnSpc>
                <a:spcPct val="150000"/>
              </a:lnSpc>
              <a:buNone/>
            </a:pPr>
            <a:r>
              <a:rPr lang="de-DE" sz="2400">
                <a:latin typeface="Times New Roman"/>
                <a:ea typeface="+mn-lt"/>
                <a:cs typeface="+mn-lt"/>
              </a:rPr>
              <a:t>In der Chronologie des Wachstums der Softwareentwicklung gab es, wie oben gezeigt, mehrere Methoden, aber die </a:t>
            </a:r>
            <a:r>
              <a:rPr lang="de-DE" sz="2400" err="1">
                <a:latin typeface="Times New Roman"/>
                <a:ea typeface="+mn-lt"/>
                <a:cs typeface="+mn-lt"/>
              </a:rPr>
              <a:t>DevOps</a:t>
            </a:r>
            <a:r>
              <a:rPr lang="de-DE" sz="2400">
                <a:latin typeface="Times New Roman"/>
                <a:ea typeface="+mn-lt"/>
                <a:cs typeface="+mn-lt"/>
              </a:rPr>
              <a:t>-Methode hat die Art und Weise, wie wir Software entwickeln, völlig verändert, z. B. im Vergleich zur Wasserfall-Methode.  Sie hat die Struktur der Entwicklungsabteilung verändert. Sie hat es ermöglicht, neue Tools und stabile Testumgebungen in den Entwicklungsprozess zu integrieren. Dies ermöglicht es den Unternehmen, stabile Software mit möglichst wenigen Sicherheitslücken und zu geringen Kosten anzubieten.</a:t>
            </a:r>
            <a:endParaRPr lang="de-DE">
              <a:latin typeface="Times New Roman"/>
              <a:cs typeface="Times New Roman"/>
            </a:endParaRPr>
          </a:p>
        </p:txBody>
      </p:sp>
      <p:sp>
        <p:nvSpPr>
          <p:cNvPr id="7" name="Datumsplatzhalter 6">
            <a:extLst>
              <a:ext uri="{FF2B5EF4-FFF2-40B4-BE49-F238E27FC236}">
                <a16:creationId xmlns:a16="http://schemas.microsoft.com/office/drawing/2014/main" id="{6C0D6F52-BFA9-469B-85E5-C30B9EA0D4CF}"/>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1C524CAC-525B-4CC3-A321-734DF76962B2}"/>
              </a:ext>
            </a:extLst>
          </p:cNvPr>
          <p:cNvSpPr>
            <a:spLocks noGrp="1"/>
          </p:cNvSpPr>
          <p:nvPr>
            <p:ph type="ftr" sz="quarter" idx="11"/>
          </p:nvPr>
        </p:nvSpPr>
        <p:spPr>
          <a:xfrm>
            <a:off x="1523984" y="6356350"/>
            <a:ext cx="6629416"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6E06885E-09A9-C589-DE9C-A8D5B809C86C}"/>
              </a:ext>
            </a:extLst>
          </p:cNvPr>
          <p:cNvSpPr>
            <a:spLocks noGrp="1"/>
          </p:cNvSpPr>
          <p:nvPr>
            <p:ph type="sldNum" sz="quarter" idx="12"/>
          </p:nvPr>
        </p:nvSpPr>
        <p:spPr/>
        <p:txBody>
          <a:bodyPr/>
          <a:lstStyle/>
          <a:p>
            <a:fld id="{48F63A3B-78C7-47BE-AE5E-E10140E04643}" type="slidenum">
              <a:rPr lang="en-US" dirty="0"/>
              <a:t>30</a:t>
            </a:fld>
            <a:endParaRPr lang="de-DE"/>
          </a:p>
        </p:txBody>
      </p:sp>
      <p:pic>
        <p:nvPicPr>
          <p:cNvPr id="8" name="Grafik 4">
            <a:extLst>
              <a:ext uri="{FF2B5EF4-FFF2-40B4-BE49-F238E27FC236}">
                <a16:creationId xmlns:a16="http://schemas.microsoft.com/office/drawing/2014/main" id="{E0CD9214-F31D-4AF0-834C-B7641AC3B77E}"/>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4196067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D660D2-8F2D-B240-AD1A-3FED1D21AD77}"/>
              </a:ext>
            </a:extLst>
          </p:cNvPr>
          <p:cNvSpPr>
            <a:spLocks noGrp="1"/>
          </p:cNvSpPr>
          <p:nvPr>
            <p:ph type="title"/>
          </p:nvPr>
        </p:nvSpPr>
        <p:spPr>
          <a:xfrm>
            <a:off x="1457309" y="635100"/>
            <a:ext cx="9465131" cy="1042946"/>
          </a:xfrm>
        </p:spPr>
        <p:txBody>
          <a:bodyPr>
            <a:normAutofit/>
          </a:bodyPr>
          <a:lstStyle/>
          <a:p>
            <a:pPr marL="857250" indent="-857250">
              <a:buFont typeface="+mj-lt"/>
              <a:buAutoNum type="romanUcPeriod" startAt="7"/>
            </a:pPr>
            <a:r>
              <a:rPr lang="de-DE" dirty="0">
                <a:latin typeface="Times New Roman"/>
                <a:cs typeface="Calibri"/>
              </a:rPr>
              <a:t>Literaturverzeichnis</a:t>
            </a:r>
            <a:endParaRPr lang="de-DE" dirty="0">
              <a:latin typeface="Times New Roman"/>
            </a:endParaRPr>
          </a:p>
        </p:txBody>
      </p:sp>
      <p:sp>
        <p:nvSpPr>
          <p:cNvPr id="3" name="Inhaltsplatzhalter 2">
            <a:extLst>
              <a:ext uri="{FF2B5EF4-FFF2-40B4-BE49-F238E27FC236}">
                <a16:creationId xmlns:a16="http://schemas.microsoft.com/office/drawing/2014/main" id="{43E57F97-7CC6-744B-BCA1-3A87BA598D9E}"/>
              </a:ext>
            </a:extLst>
          </p:cNvPr>
          <p:cNvSpPr>
            <a:spLocks noGrp="1"/>
          </p:cNvSpPr>
          <p:nvPr>
            <p:ph idx="1"/>
          </p:nvPr>
        </p:nvSpPr>
        <p:spPr>
          <a:xfrm>
            <a:off x="1457309" y="2103824"/>
            <a:ext cx="9566551" cy="3400969"/>
          </a:xfrm>
        </p:spPr>
        <p:txBody>
          <a:bodyPr vert="horz" lIns="91440" tIns="45720" rIns="91440" bIns="45720" rtlCol="0" anchor="t">
            <a:normAutofit fontScale="85000" lnSpcReduction="20000"/>
          </a:bodyPr>
          <a:lstStyle/>
          <a:p>
            <a:pPr marL="457200" indent="-457200">
              <a:lnSpc>
                <a:spcPct val="150000"/>
              </a:lnSpc>
              <a:buFont typeface="+mj-lt"/>
              <a:buAutoNum type="arabicPeriod"/>
            </a:pPr>
            <a:r>
              <a:rPr lang="de-DE" sz="2000" dirty="0" err="1">
                <a:latin typeface="Times New Roman"/>
                <a:cs typeface="Times New Roman"/>
              </a:rPr>
              <a:t>Redhat</a:t>
            </a:r>
            <a:r>
              <a:rPr lang="de-DE" sz="2000" dirty="0">
                <a:latin typeface="Times New Roman"/>
                <a:cs typeface="Times New Roman"/>
              </a:rPr>
              <a:t> (2022), </a:t>
            </a:r>
            <a:r>
              <a:rPr lang="de-DE" sz="2000" i="1" dirty="0">
                <a:latin typeface="Times New Roman"/>
                <a:cs typeface="Times New Roman"/>
              </a:rPr>
              <a:t>Was ist agile Softwareentwicklung </a:t>
            </a:r>
            <a:r>
              <a:rPr lang="de-DE" sz="2000" dirty="0">
                <a:latin typeface="Times New Roman"/>
                <a:cs typeface="Times New Roman"/>
              </a:rPr>
              <a:t>, Online:  https://www.redhat.com/de/devops/what-is-agile-methodology  ( abgerufen 25.07.2022 )</a:t>
            </a:r>
            <a:endParaRPr lang="de-DE" sz="2000" dirty="0">
              <a:cs typeface="Calibri" panose="020F0502020204030204"/>
            </a:endParaRPr>
          </a:p>
          <a:p>
            <a:pPr marL="457200" indent="-457200">
              <a:lnSpc>
                <a:spcPct val="150000"/>
              </a:lnSpc>
              <a:buFont typeface="+mj-lt"/>
              <a:buAutoNum type="arabicPeriod"/>
            </a:pPr>
            <a:r>
              <a:rPr lang="de-DE" sz="2000" dirty="0">
                <a:latin typeface="Times New Roman"/>
                <a:cs typeface="Times New Roman"/>
              </a:rPr>
              <a:t>Amazon , </a:t>
            </a:r>
            <a:r>
              <a:rPr lang="de-DE" sz="2000" i="1" dirty="0">
                <a:latin typeface="Times New Roman"/>
                <a:cs typeface="Times New Roman"/>
              </a:rPr>
              <a:t>Was ist Cloud Computing </a:t>
            </a:r>
            <a:r>
              <a:rPr lang="de-DE" sz="2000" dirty="0">
                <a:latin typeface="Times New Roman"/>
                <a:cs typeface="Times New Roman"/>
              </a:rPr>
              <a:t>, Online:  https://aws.amazon.com/de/what-is-cloud-computing  ( abgerufen 02.08.2022)</a:t>
            </a:r>
          </a:p>
          <a:p>
            <a:pPr marL="457200" indent="-457200">
              <a:lnSpc>
                <a:spcPct val="150000"/>
              </a:lnSpc>
              <a:buFont typeface="+mj-lt"/>
              <a:buAutoNum type="arabicPeriod"/>
            </a:pPr>
            <a:r>
              <a:rPr lang="de-DE" sz="2000" dirty="0">
                <a:latin typeface="Times New Roman"/>
                <a:ea typeface="+mn-lt"/>
                <a:cs typeface="+mn-lt"/>
              </a:rPr>
              <a:t>Bänsch, A., &amp; </a:t>
            </a:r>
            <a:r>
              <a:rPr lang="de-DE" sz="2000" dirty="0" err="1">
                <a:latin typeface="Times New Roman"/>
                <a:ea typeface="+mn-lt"/>
                <a:cs typeface="+mn-lt"/>
              </a:rPr>
              <a:t>Alewell</a:t>
            </a:r>
            <a:r>
              <a:rPr lang="de-DE" sz="2000" dirty="0">
                <a:latin typeface="Times New Roman"/>
                <a:ea typeface="+mn-lt"/>
                <a:cs typeface="+mn-lt"/>
              </a:rPr>
              <a:t>, D. (2009). </a:t>
            </a:r>
            <a:r>
              <a:rPr lang="de-DE" sz="2000" i="1" dirty="0">
                <a:latin typeface="Times New Roman"/>
                <a:ea typeface="+mn-lt"/>
                <a:cs typeface="+mn-lt"/>
              </a:rPr>
              <a:t>Wissenschaftliches Arbeiten </a:t>
            </a:r>
            <a:r>
              <a:rPr lang="de-DE" sz="2000" dirty="0">
                <a:latin typeface="Times New Roman"/>
                <a:ea typeface="+mn-lt"/>
                <a:cs typeface="+mn-lt"/>
              </a:rPr>
              <a:t>,(10., verb. Und </a:t>
            </a:r>
            <a:r>
              <a:rPr lang="de-DE" sz="2000" dirty="0" err="1">
                <a:latin typeface="Times New Roman"/>
                <a:ea typeface="+mn-lt"/>
                <a:cs typeface="+mn-lt"/>
              </a:rPr>
              <a:t>erw</a:t>
            </a:r>
            <a:r>
              <a:rPr lang="de-DE" sz="2000" dirty="0">
                <a:latin typeface="Times New Roman"/>
                <a:ea typeface="+mn-lt"/>
                <a:cs typeface="+mn-lt"/>
              </a:rPr>
              <a:t>. Aufl</a:t>
            </a:r>
            <a:r>
              <a:rPr lang="de-DE" dirty="0">
                <a:latin typeface="Times New Roman"/>
                <a:ea typeface="+mn-lt"/>
                <a:cs typeface="+mn-lt"/>
              </a:rPr>
              <a:t>.).</a:t>
            </a:r>
            <a:r>
              <a:rPr lang="de-DE" sz="2000" dirty="0">
                <a:latin typeface="Times New Roman"/>
                <a:ea typeface="+mn-lt"/>
                <a:cs typeface="+mn-lt"/>
              </a:rPr>
              <a:t> </a:t>
            </a:r>
            <a:r>
              <a:rPr lang="de-DE" sz="2000" dirty="0" err="1">
                <a:latin typeface="Times New Roman"/>
                <a:ea typeface="+mn-lt"/>
                <a:cs typeface="+mn-lt"/>
              </a:rPr>
              <a:t>Oldenbourg</a:t>
            </a:r>
            <a:r>
              <a:rPr lang="de-DE" dirty="0">
                <a:latin typeface="Times New Roman"/>
                <a:ea typeface="+mn-lt"/>
                <a:cs typeface="+mn-lt"/>
              </a:rPr>
              <a:t>.</a:t>
            </a:r>
            <a:endParaRPr lang="de-DE" sz="2000" dirty="0">
              <a:latin typeface="Calibri"/>
              <a:ea typeface="+mn-lt"/>
              <a:cs typeface="+mn-lt"/>
            </a:endParaRPr>
          </a:p>
          <a:p>
            <a:pPr marL="457200" indent="-457200">
              <a:lnSpc>
                <a:spcPct val="150000"/>
              </a:lnSpc>
              <a:buFont typeface="+mj-lt"/>
              <a:buAutoNum type="arabicPeriod"/>
            </a:pPr>
            <a:r>
              <a:rPr lang="de-DE" sz="2000" dirty="0">
                <a:ea typeface="+mn-lt"/>
                <a:cs typeface="+mn-lt"/>
              </a:rPr>
              <a:t>Halstenberg, J., </a:t>
            </a:r>
            <a:r>
              <a:rPr lang="de-DE" sz="2000" dirty="0" err="1">
                <a:ea typeface="+mn-lt"/>
                <a:cs typeface="+mn-lt"/>
              </a:rPr>
              <a:t>Pftzinger</a:t>
            </a:r>
            <a:r>
              <a:rPr lang="de-DE" sz="2000" dirty="0">
                <a:ea typeface="+mn-lt"/>
                <a:cs typeface="+mn-lt"/>
              </a:rPr>
              <a:t> , B., &amp; </a:t>
            </a:r>
            <a:r>
              <a:rPr lang="de-DE" sz="2000" dirty="0" err="1">
                <a:ea typeface="+mn-lt"/>
                <a:cs typeface="+mn-lt"/>
              </a:rPr>
              <a:t>Jestädt</a:t>
            </a:r>
            <a:r>
              <a:rPr lang="de-DE" sz="2000" dirty="0">
                <a:ea typeface="+mn-lt"/>
                <a:cs typeface="+mn-lt"/>
              </a:rPr>
              <a:t>, T. (2020). </a:t>
            </a:r>
            <a:r>
              <a:rPr lang="de-DE" sz="2000" i="1" dirty="0" err="1">
                <a:ea typeface="+mn-lt"/>
                <a:cs typeface="+mn-lt"/>
              </a:rPr>
              <a:t>DevOps</a:t>
            </a:r>
            <a:r>
              <a:rPr lang="de-DE" sz="2000" i="1" dirty="0">
                <a:ea typeface="+mn-lt"/>
                <a:cs typeface="+mn-lt"/>
              </a:rPr>
              <a:t>: ein Überblick(1st </a:t>
            </a:r>
            <a:r>
              <a:rPr lang="de-DE" sz="2000" i="1" dirty="0" err="1">
                <a:ea typeface="+mn-lt"/>
                <a:cs typeface="+mn-lt"/>
              </a:rPr>
              <a:t>ed</a:t>
            </a:r>
            <a:r>
              <a:rPr lang="de-DE" i="1" dirty="0">
                <a:ea typeface="+mn-lt"/>
                <a:cs typeface="+mn-lt"/>
              </a:rPr>
              <a:t>. 2020</a:t>
            </a:r>
            <a:r>
              <a:rPr lang="de-DE" sz="2000" i="1" dirty="0">
                <a:ea typeface="+mn-lt"/>
                <a:cs typeface="+mn-lt"/>
              </a:rPr>
              <a:t>).</a:t>
            </a:r>
            <a:r>
              <a:rPr lang="de-DE" sz="2000" dirty="0">
                <a:ea typeface="+mn-lt"/>
                <a:cs typeface="+mn-lt"/>
              </a:rPr>
              <a:t> Springer Fachmedien Wiesbaden (2020); Imprint: Springer Vieweg</a:t>
            </a:r>
            <a:endParaRPr lang="de-DE" sz="2000" dirty="0">
              <a:cs typeface="Calibri" panose="020F0502020204030204"/>
            </a:endParaRPr>
          </a:p>
          <a:p>
            <a:pPr marL="0" indent="0">
              <a:buNone/>
            </a:pPr>
            <a:endParaRPr lang="de-DE" sz="1300" dirty="0"/>
          </a:p>
          <a:p>
            <a:pPr marL="0" indent="0">
              <a:buNone/>
            </a:pPr>
            <a:endParaRPr lang="de-DE" sz="1300" dirty="0">
              <a:cs typeface="Calibri" panose="020F0502020204030204"/>
            </a:endParaRPr>
          </a:p>
          <a:p>
            <a:pPr marL="0" indent="0">
              <a:buNone/>
            </a:pPr>
            <a:endParaRPr lang="de-DE" sz="1300" dirty="0">
              <a:cs typeface="Calibri" panose="020F0502020204030204"/>
            </a:endParaRPr>
          </a:p>
        </p:txBody>
      </p:sp>
      <p:sp>
        <p:nvSpPr>
          <p:cNvPr id="7" name="Datumsplatzhalter 6">
            <a:extLst>
              <a:ext uri="{FF2B5EF4-FFF2-40B4-BE49-F238E27FC236}">
                <a16:creationId xmlns:a16="http://schemas.microsoft.com/office/drawing/2014/main" id="{3989ABD7-B5B2-4C51-B32E-9771ED8B67BE}"/>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5F3AE7DD-3EC7-4CC8-92C3-B2BA464BB4AE}"/>
              </a:ext>
            </a:extLst>
          </p:cNvPr>
          <p:cNvSpPr>
            <a:spLocks noGrp="1"/>
          </p:cNvSpPr>
          <p:nvPr>
            <p:ph type="ftr" sz="quarter" idx="11"/>
          </p:nvPr>
        </p:nvSpPr>
        <p:spPr>
          <a:xfrm>
            <a:off x="1523984" y="6356350"/>
            <a:ext cx="6629416"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EC39B6D6-154D-042B-1219-0F855A304390}"/>
              </a:ext>
            </a:extLst>
          </p:cNvPr>
          <p:cNvSpPr>
            <a:spLocks noGrp="1"/>
          </p:cNvSpPr>
          <p:nvPr>
            <p:ph type="sldNum" sz="quarter" idx="12"/>
          </p:nvPr>
        </p:nvSpPr>
        <p:spPr/>
        <p:txBody>
          <a:bodyPr/>
          <a:lstStyle/>
          <a:p>
            <a:fld id="{48F63A3B-78C7-47BE-AE5E-E10140E04643}" type="slidenum">
              <a:rPr lang="en-US" dirty="0"/>
              <a:t>31</a:t>
            </a:fld>
            <a:endParaRPr lang="de-DE"/>
          </a:p>
        </p:txBody>
      </p:sp>
      <p:pic>
        <p:nvPicPr>
          <p:cNvPr id="8" name="Grafik 4">
            <a:extLst>
              <a:ext uri="{FF2B5EF4-FFF2-40B4-BE49-F238E27FC236}">
                <a16:creationId xmlns:a16="http://schemas.microsoft.com/office/drawing/2014/main" id="{959D22F6-CF1F-48D9-89A7-85C7CC3A198E}"/>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3287893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Textplatzhalter 4">
            <a:extLst>
              <a:ext uri="{FF2B5EF4-FFF2-40B4-BE49-F238E27FC236}">
                <a16:creationId xmlns:a16="http://schemas.microsoft.com/office/drawing/2014/main" id="{EC057D95-72D1-947C-384E-EF6A7EA8A863}"/>
              </a:ext>
            </a:extLst>
          </p:cNvPr>
          <p:cNvSpPr>
            <a:spLocks noGrp="1"/>
          </p:cNvSpPr>
          <p:nvPr>
            <p:ph type="body" idx="1"/>
          </p:nvPr>
        </p:nvSpPr>
        <p:spPr>
          <a:xfrm>
            <a:off x="841031" y="908111"/>
            <a:ext cx="10515600" cy="5383514"/>
          </a:xfrm>
        </p:spPr>
        <p:txBody>
          <a:bodyPr vert="horz" lIns="91440" tIns="45720" rIns="91440" bIns="45720" rtlCol="0" anchor="t">
            <a:normAutofit fontScale="92500" lnSpcReduction="10000"/>
          </a:bodyPr>
          <a:lstStyle/>
          <a:p>
            <a:pPr algn="just"/>
            <a:r>
              <a:rPr lang="de-DE" b="1" cap="none" dirty="0">
                <a:latin typeface="Times New Roman"/>
                <a:ea typeface="+mn-lt"/>
                <a:cs typeface="+mn-lt"/>
              </a:rPr>
              <a:t>Eigenständigkeitserklärung</a:t>
            </a:r>
            <a:endParaRPr lang="de-DE" cap="none" dirty="0">
              <a:latin typeface="Times New Roman"/>
              <a:cs typeface="Times New Roman"/>
            </a:endParaRPr>
          </a:p>
          <a:p>
            <a:pPr algn="just"/>
            <a:r>
              <a:rPr lang="de-DE" cap="none" dirty="0">
                <a:latin typeface="Times New Roman"/>
                <a:ea typeface="+mn-lt"/>
                <a:cs typeface="+mn-lt"/>
              </a:rPr>
              <a:t>„Ich versichere, dass ich die vorstehende Arbeit selbständig und ohne fremde Hilfe angefertigt und mich anderer als der in den beigefügten Verzeichnissen angegebenen Hilfsmittel nicht bedient habe. Alle Textstellen, die wörtlich oder sinngemäß aus Veröffentlichungen entnommen wurden, sind als solche kenntlich gemacht. Alle Quellen, die dem World Wide Web entnommen oder in einer sonstigen digitalen form verwendet wurden, sind der Arbeit beigefügt. Der Durchführung einer elektronischen Plagiatsprüfung stimme ich hiermit zu. Die eingereichte elektronische Fassung der Arbeit entspricht der eingereichten Schriftlichen Fassung exakt. Die Arbeit wurde bisher keiner anderen Prüfungsbehörde vorgelegt und auch nicht veröffentlicht. Ich bin mir bewusst, dass eine unwahre Erklärung rechtliche folgen haben kann.</a:t>
            </a:r>
            <a:endParaRPr lang="de-DE" cap="none" dirty="0">
              <a:latin typeface="Times New Roman"/>
              <a:cs typeface="Times New Roman"/>
            </a:endParaRPr>
          </a:p>
          <a:p>
            <a:pPr algn="just"/>
            <a:r>
              <a:rPr lang="de-DE" cap="none" dirty="0">
                <a:latin typeface="Times New Roman"/>
                <a:ea typeface="+mn-lt"/>
                <a:cs typeface="+mn-lt"/>
              </a:rPr>
              <a:t>Gummersbach , den 18.08.2022</a:t>
            </a:r>
          </a:p>
          <a:p>
            <a:pPr algn="just"/>
            <a:br>
              <a:rPr lang="de-DE" dirty="0">
                <a:latin typeface="Times New Roman"/>
                <a:ea typeface="+mn-lt"/>
                <a:cs typeface="+mn-lt"/>
              </a:rPr>
            </a:br>
            <a:r>
              <a:rPr lang="de-DE" cap="none" dirty="0">
                <a:latin typeface="Times New Roman"/>
                <a:cs typeface="Calibri"/>
              </a:rPr>
              <a:t>Balde Thierno Abdourahmane                            </a:t>
            </a:r>
            <a:r>
              <a:rPr lang="de-DE" cap="none" dirty="0" err="1">
                <a:latin typeface="Times New Roman"/>
                <a:cs typeface="Calibri"/>
              </a:rPr>
              <a:t>Hadja</a:t>
            </a:r>
            <a:r>
              <a:rPr lang="de-DE" cap="none" dirty="0">
                <a:latin typeface="Times New Roman"/>
                <a:cs typeface="Calibri"/>
              </a:rPr>
              <a:t> </a:t>
            </a:r>
            <a:r>
              <a:rPr lang="de-DE" cap="none" dirty="0" err="1">
                <a:latin typeface="Times New Roman"/>
                <a:cs typeface="Calibri"/>
              </a:rPr>
              <a:t>Safourata</a:t>
            </a:r>
            <a:r>
              <a:rPr lang="de-DE" cap="none" dirty="0">
                <a:latin typeface="Times New Roman"/>
                <a:cs typeface="Calibri"/>
              </a:rPr>
              <a:t> Cissé</a:t>
            </a:r>
          </a:p>
          <a:p>
            <a:pPr algn="just"/>
            <a:endParaRPr lang="de-DE" dirty="0">
              <a:latin typeface="Times New Roman"/>
              <a:cs typeface="Calibri"/>
            </a:endParaRPr>
          </a:p>
          <a:p>
            <a:endParaRPr lang="de-DE" dirty="0">
              <a:cs typeface="Calibri"/>
            </a:endParaRPr>
          </a:p>
          <a:p>
            <a:endParaRPr lang="de-DE" dirty="0">
              <a:cs typeface="Calibri"/>
            </a:endParaRPr>
          </a:p>
        </p:txBody>
      </p:sp>
      <p:sp>
        <p:nvSpPr>
          <p:cNvPr id="6" name="Datumsplatzhalter 5">
            <a:extLst>
              <a:ext uri="{FF2B5EF4-FFF2-40B4-BE49-F238E27FC236}">
                <a16:creationId xmlns:a16="http://schemas.microsoft.com/office/drawing/2014/main" id="{E42033A2-8315-4D2B-A0FF-68BB59C0A2F7}"/>
              </a:ext>
            </a:extLst>
          </p:cNvPr>
          <p:cNvSpPr>
            <a:spLocks noGrp="1"/>
          </p:cNvSpPr>
          <p:nvPr>
            <p:ph type="dt" sz="half" idx="10"/>
          </p:nvPr>
        </p:nvSpPr>
        <p:spPr/>
        <p:txBody>
          <a:bodyPr/>
          <a:lstStyle/>
          <a:p>
            <a:r>
              <a:rPr lang="de-DE"/>
              <a:t>©  2022                                                             </a:t>
            </a:r>
            <a:endParaRPr lang="en-US"/>
          </a:p>
        </p:txBody>
      </p:sp>
      <p:sp>
        <p:nvSpPr>
          <p:cNvPr id="2" name="Fußzeilenplatzhalter 1">
            <a:extLst>
              <a:ext uri="{FF2B5EF4-FFF2-40B4-BE49-F238E27FC236}">
                <a16:creationId xmlns:a16="http://schemas.microsoft.com/office/drawing/2014/main" id="{3C1557E9-A607-78D8-D806-51ED500F1CBC}"/>
              </a:ext>
            </a:extLst>
          </p:cNvPr>
          <p:cNvSpPr>
            <a:spLocks noGrp="1"/>
          </p:cNvSpPr>
          <p:nvPr>
            <p:ph type="ftr" sz="quarter" idx="11"/>
          </p:nvPr>
        </p:nvSpPr>
        <p:spPr>
          <a:xfrm>
            <a:off x="1225062" y="6356350"/>
            <a:ext cx="6928338" cy="365125"/>
          </a:xfrm>
        </p:spPr>
        <p:txBody>
          <a:bodyPr/>
          <a:lstStyle/>
          <a:p>
            <a:r>
              <a:rPr lang="de-DE"/>
              <a:t>WI / Informatik Projekt | DevOps </a:t>
            </a:r>
            <a:endParaRPr lang="en-US" dirty="0"/>
          </a:p>
        </p:txBody>
      </p:sp>
      <p:sp>
        <p:nvSpPr>
          <p:cNvPr id="3" name="Foliennummernplatzhalter 2">
            <a:extLst>
              <a:ext uri="{FF2B5EF4-FFF2-40B4-BE49-F238E27FC236}">
                <a16:creationId xmlns:a16="http://schemas.microsoft.com/office/drawing/2014/main" id="{A46F9DC8-4862-B16C-A2FC-F472137B3F1C}"/>
              </a:ext>
            </a:extLst>
          </p:cNvPr>
          <p:cNvSpPr>
            <a:spLocks noGrp="1"/>
          </p:cNvSpPr>
          <p:nvPr>
            <p:ph type="sldNum" sz="quarter" idx="12"/>
          </p:nvPr>
        </p:nvSpPr>
        <p:spPr/>
        <p:txBody>
          <a:bodyPr/>
          <a:lstStyle/>
          <a:p>
            <a:fld id="{48F63A3B-78C7-47BE-AE5E-E10140E04643}" type="slidenum">
              <a:rPr lang="en-US" dirty="0"/>
              <a:t>32</a:t>
            </a:fld>
            <a:endParaRPr lang="en-US"/>
          </a:p>
        </p:txBody>
      </p:sp>
      <mc:AlternateContent xmlns:mc="http://schemas.openxmlformats.org/markup-compatibility/2006" xmlns:p14="http://schemas.microsoft.com/office/powerpoint/2010/main">
        <mc:Choice Requires="p14">
          <p:contentPart p14:bwMode="auto" r:id="rId2">
            <p14:nvContentPartPr>
              <p14:cNvPr id="27" name="Freihand 26">
                <a:extLst>
                  <a:ext uri="{FF2B5EF4-FFF2-40B4-BE49-F238E27FC236}">
                    <a16:creationId xmlns:a16="http://schemas.microsoft.com/office/drawing/2014/main" id="{4C0AE5C2-9973-470A-B9B9-3134FC168B55}"/>
                  </a:ext>
                </a:extLst>
              </p14:cNvPr>
              <p14:cNvContentPartPr/>
              <p14:nvPr/>
            </p14:nvContentPartPr>
            <p14:xfrm>
              <a:off x="5104482" y="5802217"/>
              <a:ext cx="9524" cy="9524"/>
            </p14:xfrm>
          </p:contentPart>
        </mc:Choice>
        <mc:Fallback xmlns="">
          <p:pic>
            <p:nvPicPr>
              <p:cNvPr id="27" name="Freihand 26">
                <a:extLst>
                  <a:ext uri="{FF2B5EF4-FFF2-40B4-BE49-F238E27FC236}">
                    <a16:creationId xmlns:a16="http://schemas.microsoft.com/office/drawing/2014/main" id="{4C0AE5C2-9973-470A-B9B9-3134FC168B55}"/>
                  </a:ext>
                </a:extLst>
              </p:cNvPr>
              <p:cNvPicPr/>
              <p:nvPr/>
            </p:nvPicPr>
            <p:blipFill>
              <a:blip r:embed="rId3"/>
              <a:stretch>
                <a:fillRect/>
              </a:stretch>
            </p:blipFill>
            <p:spPr>
              <a:xfrm>
                <a:off x="4866382" y="5564117"/>
                <a:ext cx="476200" cy="476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9" name="Freihand 28">
                <a:extLst>
                  <a:ext uri="{FF2B5EF4-FFF2-40B4-BE49-F238E27FC236}">
                    <a16:creationId xmlns:a16="http://schemas.microsoft.com/office/drawing/2014/main" id="{2EB5ECC8-2958-D041-C218-4F3A31A06384}"/>
                  </a:ext>
                </a:extLst>
              </p14:cNvPr>
              <p14:cNvContentPartPr/>
              <p14:nvPr/>
            </p14:nvContentPartPr>
            <p14:xfrm>
              <a:off x="1907342" y="5760862"/>
              <a:ext cx="1295399" cy="571499"/>
            </p14:xfrm>
          </p:contentPart>
        </mc:Choice>
        <mc:Fallback xmlns="">
          <p:pic>
            <p:nvPicPr>
              <p:cNvPr id="29" name="Freihand 28">
                <a:extLst>
                  <a:ext uri="{FF2B5EF4-FFF2-40B4-BE49-F238E27FC236}">
                    <a16:creationId xmlns:a16="http://schemas.microsoft.com/office/drawing/2014/main" id="{2EB5ECC8-2958-D041-C218-4F3A31A06384}"/>
                  </a:ext>
                </a:extLst>
              </p:cNvPr>
              <p:cNvPicPr/>
              <p:nvPr/>
            </p:nvPicPr>
            <p:blipFill>
              <a:blip r:embed="rId5"/>
              <a:stretch>
                <a:fillRect/>
              </a:stretch>
            </p:blipFill>
            <p:spPr>
              <a:xfrm>
                <a:off x="1898369" y="5751814"/>
                <a:ext cx="1312987" cy="58923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Freihand 30">
                <a:extLst>
                  <a:ext uri="{FF2B5EF4-FFF2-40B4-BE49-F238E27FC236}">
                    <a16:creationId xmlns:a16="http://schemas.microsoft.com/office/drawing/2014/main" id="{DB7FDDC0-90A5-7DA6-EEF8-46C3CF8D9ECE}"/>
                  </a:ext>
                </a:extLst>
              </p14:cNvPr>
              <p14:cNvContentPartPr/>
              <p14:nvPr/>
            </p14:nvContentPartPr>
            <p14:xfrm>
              <a:off x="6206169" y="5517614"/>
              <a:ext cx="9524" cy="9524"/>
            </p14:xfrm>
          </p:contentPart>
        </mc:Choice>
        <mc:Fallback xmlns="">
          <p:pic>
            <p:nvPicPr>
              <p:cNvPr id="31" name="Freihand 30">
                <a:extLst>
                  <a:ext uri="{FF2B5EF4-FFF2-40B4-BE49-F238E27FC236}">
                    <a16:creationId xmlns:a16="http://schemas.microsoft.com/office/drawing/2014/main" id="{DB7FDDC0-90A5-7DA6-EEF8-46C3CF8D9ECE}"/>
                  </a:ext>
                </a:extLst>
              </p:cNvPr>
              <p:cNvPicPr/>
              <p:nvPr/>
            </p:nvPicPr>
            <p:blipFill>
              <a:blip r:embed="rId3"/>
              <a:stretch>
                <a:fillRect/>
              </a:stretch>
            </p:blipFill>
            <p:spPr>
              <a:xfrm>
                <a:off x="5968069" y="5279514"/>
                <a:ext cx="476200" cy="476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Freihand 31">
                <a:extLst>
                  <a:ext uri="{FF2B5EF4-FFF2-40B4-BE49-F238E27FC236}">
                    <a16:creationId xmlns:a16="http://schemas.microsoft.com/office/drawing/2014/main" id="{44A614B3-9B9E-E8D0-57FC-5AE8A92547AC}"/>
                  </a:ext>
                </a:extLst>
              </p14:cNvPr>
              <p14:cNvContentPartPr/>
              <p14:nvPr/>
            </p14:nvContentPartPr>
            <p14:xfrm>
              <a:off x="3699831" y="4829060"/>
              <a:ext cx="9524" cy="9524"/>
            </p14:xfrm>
          </p:contentPart>
        </mc:Choice>
        <mc:Fallback xmlns="">
          <p:pic>
            <p:nvPicPr>
              <p:cNvPr id="32" name="Freihand 31">
                <a:extLst>
                  <a:ext uri="{FF2B5EF4-FFF2-40B4-BE49-F238E27FC236}">
                    <a16:creationId xmlns:a16="http://schemas.microsoft.com/office/drawing/2014/main" id="{44A614B3-9B9E-E8D0-57FC-5AE8A92547AC}"/>
                  </a:ext>
                </a:extLst>
              </p:cNvPr>
              <p:cNvPicPr/>
              <p:nvPr/>
            </p:nvPicPr>
            <p:blipFill>
              <a:blip r:embed="rId3"/>
              <a:stretch>
                <a:fillRect/>
              </a:stretch>
            </p:blipFill>
            <p:spPr>
              <a:xfrm>
                <a:off x="3461731" y="4590960"/>
                <a:ext cx="476200" cy="47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 name="Freihand 32">
                <a:extLst>
                  <a:ext uri="{FF2B5EF4-FFF2-40B4-BE49-F238E27FC236}">
                    <a16:creationId xmlns:a16="http://schemas.microsoft.com/office/drawing/2014/main" id="{2FE11A89-B3B1-A6C1-58B6-F1A39356C5BE}"/>
                  </a:ext>
                </a:extLst>
              </p14:cNvPr>
              <p14:cNvContentPartPr/>
              <p14:nvPr/>
            </p14:nvContentPartPr>
            <p14:xfrm>
              <a:off x="3754916" y="4902506"/>
              <a:ext cx="9524" cy="9524"/>
            </p14:xfrm>
          </p:contentPart>
        </mc:Choice>
        <mc:Fallback xmlns="">
          <p:pic>
            <p:nvPicPr>
              <p:cNvPr id="33" name="Freihand 32">
                <a:extLst>
                  <a:ext uri="{FF2B5EF4-FFF2-40B4-BE49-F238E27FC236}">
                    <a16:creationId xmlns:a16="http://schemas.microsoft.com/office/drawing/2014/main" id="{2FE11A89-B3B1-A6C1-58B6-F1A39356C5BE}"/>
                  </a:ext>
                </a:extLst>
              </p:cNvPr>
              <p:cNvPicPr/>
              <p:nvPr/>
            </p:nvPicPr>
            <p:blipFill>
              <a:blip r:embed="rId3"/>
              <a:stretch>
                <a:fillRect/>
              </a:stretch>
            </p:blipFill>
            <p:spPr>
              <a:xfrm>
                <a:off x="3516816" y="4664406"/>
                <a:ext cx="476200" cy="476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Freihand 3">
                <a:extLst>
                  <a:ext uri="{FF2B5EF4-FFF2-40B4-BE49-F238E27FC236}">
                    <a16:creationId xmlns:a16="http://schemas.microsoft.com/office/drawing/2014/main" id="{40BEC4B5-EE7E-457D-93D9-53C1840F11F0}"/>
                  </a:ext>
                </a:extLst>
              </p14:cNvPr>
              <p14:cNvContentPartPr/>
              <p14:nvPr/>
            </p14:nvContentPartPr>
            <p14:xfrm>
              <a:off x="8936588" y="5718396"/>
              <a:ext cx="1194120" cy="768960"/>
            </p14:xfrm>
          </p:contentPart>
        </mc:Choice>
        <mc:Fallback xmlns="">
          <p:pic>
            <p:nvPicPr>
              <p:cNvPr id="4" name="Freihand 3">
                <a:extLst>
                  <a:ext uri="{FF2B5EF4-FFF2-40B4-BE49-F238E27FC236}">
                    <a16:creationId xmlns:a16="http://schemas.microsoft.com/office/drawing/2014/main" id="{40BEC4B5-EE7E-457D-93D9-53C1840F11F0}"/>
                  </a:ext>
                </a:extLst>
              </p:cNvPr>
              <p:cNvPicPr/>
              <p:nvPr/>
            </p:nvPicPr>
            <p:blipFill>
              <a:blip r:embed="rId10"/>
              <a:stretch>
                <a:fillRect/>
              </a:stretch>
            </p:blipFill>
            <p:spPr>
              <a:xfrm>
                <a:off x="8927228" y="5709036"/>
                <a:ext cx="1212840" cy="787680"/>
              </a:xfrm>
              <a:prstGeom prst="rect">
                <a:avLst/>
              </a:prstGeom>
            </p:spPr>
          </p:pic>
        </mc:Fallback>
      </mc:AlternateContent>
      <p:pic>
        <p:nvPicPr>
          <p:cNvPr id="12" name="Grafik 4">
            <a:extLst>
              <a:ext uri="{FF2B5EF4-FFF2-40B4-BE49-F238E27FC236}">
                <a16:creationId xmlns:a16="http://schemas.microsoft.com/office/drawing/2014/main" id="{3A98C92E-7A94-40CA-9F5E-987FE3F459B6}"/>
              </a:ext>
            </a:extLst>
          </p:cNvPr>
          <p:cNvPicPr>
            <a:picLocks noChangeAspect="1"/>
          </p:cNvPicPr>
          <p:nvPr/>
        </p:nvPicPr>
        <p:blipFill>
          <a:blip r:embed="rId11">
            <a:alphaModFix amt="50000"/>
            <a:extLst>
              <a:ext uri="{BEBA8EAE-BF5A-486C-A8C5-ECC9F3942E4B}">
                <a14:imgProps xmlns:a14="http://schemas.microsoft.com/office/drawing/2010/main">
                  <a14:imgLayer r:embed="rId12">
                    <a14:imgEffect>
                      <a14:artisticMarker/>
                    </a14:imgEffect>
                  </a14:imgLayer>
                </a14:imgProps>
              </a:ext>
            </a:extLst>
          </a:blip>
          <a:stretch>
            <a:fillRect/>
          </a:stretch>
        </p:blipFill>
        <p:spPr>
          <a:xfrm>
            <a:off x="10934056" y="136525"/>
            <a:ext cx="975887" cy="575855"/>
          </a:xfrm>
          <a:prstGeom prst="rect">
            <a:avLst/>
          </a:prstGeom>
        </p:spPr>
      </p:pic>
    </p:spTree>
    <p:extLst>
      <p:ext uri="{BB962C8B-B14F-4D97-AF65-F5344CB8AC3E}">
        <p14:creationId xmlns:p14="http://schemas.microsoft.com/office/powerpoint/2010/main" val="172264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14620E-1AF1-3748-874F-C73F3740B437}"/>
              </a:ext>
            </a:extLst>
          </p:cNvPr>
          <p:cNvSpPr>
            <a:spLocks noGrp="1"/>
          </p:cNvSpPr>
          <p:nvPr>
            <p:ph type="title"/>
          </p:nvPr>
        </p:nvSpPr>
        <p:spPr>
          <a:xfrm>
            <a:off x="1363434" y="370390"/>
            <a:ext cx="9465131" cy="1279597"/>
          </a:xfrm>
        </p:spPr>
        <p:txBody>
          <a:bodyPr>
            <a:normAutofit/>
          </a:bodyPr>
          <a:lstStyle/>
          <a:p>
            <a:pPr marL="857250" indent="-857250">
              <a:buFont typeface="+mj-lt"/>
              <a:buAutoNum type="romanUcPeriod"/>
            </a:pPr>
            <a:r>
              <a:rPr lang="de-DE" sz="3700" dirty="0">
                <a:latin typeface="Times New Roman"/>
                <a:cs typeface="Times New Roman"/>
              </a:rPr>
              <a:t>Einleitung </a:t>
            </a:r>
            <a:endParaRPr lang="de-DE" sz="3700" dirty="0">
              <a:cs typeface="Calibri Light"/>
            </a:endParaRPr>
          </a:p>
        </p:txBody>
      </p:sp>
      <p:sp>
        <p:nvSpPr>
          <p:cNvPr id="3" name="Inhaltsplatzhalter 2">
            <a:extLst>
              <a:ext uri="{FF2B5EF4-FFF2-40B4-BE49-F238E27FC236}">
                <a16:creationId xmlns:a16="http://schemas.microsoft.com/office/drawing/2014/main" id="{01E308F9-7319-BB4E-B169-5FF0C3D5641C}"/>
              </a:ext>
            </a:extLst>
          </p:cNvPr>
          <p:cNvSpPr>
            <a:spLocks noGrp="1"/>
          </p:cNvSpPr>
          <p:nvPr>
            <p:ph idx="1"/>
          </p:nvPr>
        </p:nvSpPr>
        <p:spPr>
          <a:xfrm>
            <a:off x="1524000" y="2399099"/>
            <a:ext cx="9465564" cy="3400969"/>
          </a:xfrm>
        </p:spPr>
        <p:txBody>
          <a:bodyPr vert="horz" lIns="91440" tIns="45720" rIns="91440" bIns="45720" rtlCol="0" anchor="t">
            <a:normAutofit/>
          </a:bodyPr>
          <a:lstStyle/>
          <a:p>
            <a:pPr marL="0" indent="-914400">
              <a:lnSpc>
                <a:spcPct val="150000"/>
              </a:lnSpc>
              <a:buNone/>
            </a:pPr>
            <a:r>
              <a:rPr lang="de-DE" sz="2000">
                <a:latin typeface="Times New Roman"/>
                <a:ea typeface="+mn-lt"/>
                <a:cs typeface="+mn-lt"/>
              </a:rPr>
              <a:t>Im Rahmen der Verbesserung der Produktivität, Effizienz, Senkung der Ausgaben und Befriedigung der Kundenbedürfnisse, versuchen IT-Unternehmen eine neue Kultur einzuführen . Diese neue Kultur oder Methode wird DevOps genannt und besteht aus einer Reihe von Regeln und Tools, die verwendet werden um Teamarbeit, Softwareentwicklung und Tests zu erleichtern. Was hat sich also durch DevOps in der Art und Weise geändert wie wir Software entwickeln und wie wirkt sich Devops auf die Entwicklungsabteilung und den IT-Betrieb aus?</a:t>
            </a:r>
            <a:endParaRPr lang="de-DE">
              <a:latin typeface="Times New Roman"/>
              <a:cs typeface="Times New Roman"/>
            </a:endParaRPr>
          </a:p>
          <a:p>
            <a:pPr marL="0" indent="0">
              <a:buNone/>
            </a:pPr>
            <a:endParaRPr lang="de-DE" sz="1500">
              <a:ea typeface="+mn-lt"/>
              <a:cs typeface="+mn-lt"/>
            </a:endParaRPr>
          </a:p>
          <a:p>
            <a:pPr marL="0" indent="0">
              <a:buNone/>
            </a:pPr>
            <a:endParaRPr lang="de-DE" sz="1500">
              <a:ea typeface="+mn-lt"/>
              <a:cs typeface="+mn-lt"/>
            </a:endParaRPr>
          </a:p>
          <a:p>
            <a:pPr marL="0" indent="0">
              <a:buNone/>
            </a:pPr>
            <a:endParaRPr lang="de-DE" sz="1500">
              <a:cs typeface="Calibri"/>
            </a:endParaRPr>
          </a:p>
          <a:p>
            <a:endParaRPr lang="de-DE" sz="1500"/>
          </a:p>
          <a:p>
            <a:pPr marL="0" indent="0">
              <a:buNone/>
            </a:pPr>
            <a:endParaRPr lang="de-DE" sz="1500">
              <a:cs typeface="Calibri"/>
            </a:endParaRPr>
          </a:p>
        </p:txBody>
      </p:sp>
      <p:sp>
        <p:nvSpPr>
          <p:cNvPr id="7" name="Datumsplatzhalter 6">
            <a:extLst>
              <a:ext uri="{FF2B5EF4-FFF2-40B4-BE49-F238E27FC236}">
                <a16:creationId xmlns:a16="http://schemas.microsoft.com/office/drawing/2014/main" id="{A2255066-448B-4544-A3B6-928647A931D7}"/>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A920C429-AB50-4813-9EEF-6D18A390AD9F}"/>
              </a:ext>
            </a:extLst>
          </p:cNvPr>
          <p:cNvSpPr>
            <a:spLocks noGrp="1"/>
          </p:cNvSpPr>
          <p:nvPr>
            <p:ph type="ftr" sz="quarter" idx="11"/>
          </p:nvPr>
        </p:nvSpPr>
        <p:spPr>
          <a:xfrm>
            <a:off x="838200" y="6356350"/>
            <a:ext cx="7315200"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1B2CDD3F-6DE5-5B88-AA86-E5D44B4B41DA}"/>
              </a:ext>
            </a:extLst>
          </p:cNvPr>
          <p:cNvSpPr>
            <a:spLocks noGrp="1"/>
          </p:cNvSpPr>
          <p:nvPr>
            <p:ph type="sldNum" sz="quarter" idx="12"/>
          </p:nvPr>
        </p:nvSpPr>
        <p:spPr/>
        <p:txBody>
          <a:bodyPr/>
          <a:lstStyle/>
          <a:p>
            <a:fld id="{48F63A3B-78C7-47BE-AE5E-E10140E04643}" type="slidenum">
              <a:rPr lang="en-US" smtClean="0"/>
              <a:t>4</a:t>
            </a:fld>
            <a:endParaRPr lang="de-DE"/>
          </a:p>
        </p:txBody>
      </p:sp>
      <p:pic>
        <p:nvPicPr>
          <p:cNvPr id="14" name="Grafik 4">
            <a:extLst>
              <a:ext uri="{FF2B5EF4-FFF2-40B4-BE49-F238E27FC236}">
                <a16:creationId xmlns:a16="http://schemas.microsoft.com/office/drawing/2014/main" id="{BD2F53D0-B534-4722-A923-FABE490ED501}"/>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33409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94E0A7-FECC-AC45-BE98-6D7D88B70FFF}"/>
              </a:ext>
            </a:extLst>
          </p:cNvPr>
          <p:cNvSpPr>
            <a:spLocks noGrp="1"/>
          </p:cNvSpPr>
          <p:nvPr>
            <p:ph type="title"/>
          </p:nvPr>
        </p:nvSpPr>
        <p:spPr>
          <a:xfrm>
            <a:off x="1363434" y="475387"/>
            <a:ext cx="9465131" cy="1184111"/>
          </a:xfrm>
        </p:spPr>
        <p:txBody>
          <a:bodyPr>
            <a:normAutofit/>
          </a:bodyPr>
          <a:lstStyle/>
          <a:p>
            <a:pPr marL="857250" indent="-857250">
              <a:buFont typeface="+mj-lt"/>
              <a:buAutoNum type="romanUcPeriod" startAt="2"/>
            </a:pPr>
            <a:r>
              <a:rPr lang="de-DE" dirty="0">
                <a:latin typeface="Times New Roman"/>
                <a:cs typeface="Calibri Light"/>
              </a:rPr>
              <a:t>Software Lebenszyklus</a:t>
            </a:r>
            <a:endParaRPr lang="de-DE" dirty="0"/>
          </a:p>
        </p:txBody>
      </p:sp>
      <p:sp>
        <p:nvSpPr>
          <p:cNvPr id="3" name="Inhaltsplatzhalter 2">
            <a:extLst>
              <a:ext uri="{FF2B5EF4-FFF2-40B4-BE49-F238E27FC236}">
                <a16:creationId xmlns:a16="http://schemas.microsoft.com/office/drawing/2014/main" id="{266A11DC-A746-5249-BCE4-8422902F075C}"/>
              </a:ext>
            </a:extLst>
          </p:cNvPr>
          <p:cNvSpPr>
            <a:spLocks noGrp="1"/>
          </p:cNvSpPr>
          <p:nvPr>
            <p:ph idx="1"/>
          </p:nvPr>
        </p:nvSpPr>
        <p:spPr>
          <a:xfrm>
            <a:off x="1524000" y="2399099"/>
            <a:ext cx="9465564" cy="3400969"/>
          </a:xfrm>
        </p:spPr>
        <p:txBody>
          <a:bodyPr vert="horz" lIns="91440" tIns="45720" rIns="91440" bIns="45720" rtlCol="0" anchor="t">
            <a:normAutofit/>
          </a:bodyPr>
          <a:lstStyle/>
          <a:p>
            <a:pPr marL="0" indent="0">
              <a:lnSpc>
                <a:spcPct val="150000"/>
              </a:lnSpc>
              <a:buNone/>
            </a:pPr>
            <a:r>
              <a:rPr lang="de-DE" sz="2000" dirty="0">
                <a:latin typeface="Times New Roman"/>
                <a:ea typeface="+mn-lt"/>
                <a:cs typeface="+mn-lt"/>
              </a:rPr>
              <a:t>Der Softwareentwicklungs-Lebenszyklus erstellt einen Plan für die Softwareentwicklung. Der Prozess besteht aus mehreren Phasen: Planung, Analyse, Design, Entwurf, Test, Einsatz und Wartung.</a:t>
            </a:r>
            <a:endParaRPr lang="de-DE" sz="2000" dirty="0">
              <a:latin typeface="Times New Roman"/>
              <a:cs typeface="Calibri" panose="020F0502020204030204"/>
            </a:endParaRPr>
          </a:p>
        </p:txBody>
      </p:sp>
      <p:sp>
        <p:nvSpPr>
          <p:cNvPr id="7" name="Datumsplatzhalter 6">
            <a:extLst>
              <a:ext uri="{FF2B5EF4-FFF2-40B4-BE49-F238E27FC236}">
                <a16:creationId xmlns:a16="http://schemas.microsoft.com/office/drawing/2014/main" id="{7EE49849-CAD0-494E-8E55-AB4204C6473C}"/>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05FD1EA4-19A7-4361-8E90-6B7D8EF75E28}"/>
              </a:ext>
            </a:extLst>
          </p:cNvPr>
          <p:cNvSpPr>
            <a:spLocks noGrp="1"/>
          </p:cNvSpPr>
          <p:nvPr>
            <p:ph type="ftr" sz="quarter" idx="11"/>
          </p:nvPr>
        </p:nvSpPr>
        <p:spPr>
          <a:xfrm>
            <a:off x="1349406" y="6356350"/>
            <a:ext cx="6803994" cy="365125"/>
          </a:xfrm>
        </p:spPr>
        <p:txBody>
          <a:bodyPr/>
          <a:lstStyle/>
          <a:p>
            <a:r>
              <a:rPr lang="de-DE" dirty="0"/>
              <a:t>WI / Informatik Projekt | </a:t>
            </a:r>
            <a:r>
              <a:rPr lang="de-DE" dirty="0" err="1"/>
              <a:t>DevOps</a:t>
            </a:r>
            <a:r>
              <a:rPr lang="de-DE" dirty="0"/>
              <a:t> </a:t>
            </a:r>
            <a:endParaRPr lang="en-US" dirty="0"/>
          </a:p>
        </p:txBody>
      </p:sp>
      <p:sp>
        <p:nvSpPr>
          <p:cNvPr id="5" name="Foliennummernplatzhalter 4">
            <a:extLst>
              <a:ext uri="{FF2B5EF4-FFF2-40B4-BE49-F238E27FC236}">
                <a16:creationId xmlns:a16="http://schemas.microsoft.com/office/drawing/2014/main" id="{733634A4-0447-54EB-C545-F7A713DE4467}"/>
              </a:ext>
            </a:extLst>
          </p:cNvPr>
          <p:cNvSpPr>
            <a:spLocks noGrp="1"/>
          </p:cNvSpPr>
          <p:nvPr>
            <p:ph type="sldNum" sz="quarter" idx="12"/>
          </p:nvPr>
        </p:nvSpPr>
        <p:spPr/>
        <p:txBody>
          <a:bodyPr/>
          <a:lstStyle/>
          <a:p>
            <a:fld id="{48F63A3B-78C7-47BE-AE5E-E10140E04643}" type="slidenum">
              <a:rPr lang="en-US" dirty="0"/>
              <a:t>5</a:t>
            </a:fld>
            <a:endParaRPr lang="de-DE"/>
          </a:p>
        </p:txBody>
      </p:sp>
      <p:pic>
        <p:nvPicPr>
          <p:cNvPr id="8" name="Grafik 4">
            <a:extLst>
              <a:ext uri="{FF2B5EF4-FFF2-40B4-BE49-F238E27FC236}">
                <a16:creationId xmlns:a16="http://schemas.microsoft.com/office/drawing/2014/main" id="{83661C1F-39DE-4C1E-BC4B-272133BB287A}"/>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362810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487539-63B1-3846-85F2-3CBF8887BECA}"/>
              </a:ext>
            </a:extLst>
          </p:cNvPr>
          <p:cNvSpPr>
            <a:spLocks noGrp="1"/>
          </p:cNvSpPr>
          <p:nvPr>
            <p:ph type="title"/>
          </p:nvPr>
        </p:nvSpPr>
        <p:spPr>
          <a:xfrm>
            <a:off x="1523984" y="477968"/>
            <a:ext cx="9465131" cy="1184111"/>
          </a:xfrm>
        </p:spPr>
        <p:txBody>
          <a:bodyPr>
            <a:normAutofit/>
          </a:bodyPr>
          <a:lstStyle/>
          <a:p>
            <a:pPr marL="742950" indent="-742950">
              <a:buFont typeface="+mj-lt"/>
              <a:buAutoNum type="alphaLcPeriod"/>
            </a:pPr>
            <a:r>
              <a:rPr lang="de-DE" dirty="0"/>
              <a:t> </a:t>
            </a:r>
            <a:r>
              <a:rPr lang="de-DE" dirty="0">
                <a:latin typeface="Times New Roman"/>
                <a:cs typeface="Times New Roman"/>
              </a:rPr>
              <a:t>Softwareentwicklungsphasen</a:t>
            </a:r>
            <a:endParaRPr lang="de-DE" dirty="0">
              <a:latin typeface="Times New Roman"/>
              <a:ea typeface="+mj-lt"/>
              <a:cs typeface="Times New Roman"/>
            </a:endParaRPr>
          </a:p>
        </p:txBody>
      </p:sp>
      <p:sp>
        <p:nvSpPr>
          <p:cNvPr id="3" name="Inhaltsplatzhalter 2">
            <a:extLst>
              <a:ext uri="{FF2B5EF4-FFF2-40B4-BE49-F238E27FC236}">
                <a16:creationId xmlns:a16="http://schemas.microsoft.com/office/drawing/2014/main" id="{8188095A-D333-EF4E-8CDA-4C50DABE29C6}"/>
              </a:ext>
            </a:extLst>
          </p:cNvPr>
          <p:cNvSpPr>
            <a:spLocks noGrp="1"/>
          </p:cNvSpPr>
          <p:nvPr>
            <p:ph idx="1"/>
          </p:nvPr>
        </p:nvSpPr>
        <p:spPr>
          <a:xfrm>
            <a:off x="1524000" y="2399099"/>
            <a:ext cx="9465564" cy="3400969"/>
          </a:xfrm>
        </p:spPr>
        <p:txBody>
          <a:bodyPr vert="horz" lIns="91440" tIns="45720" rIns="91440" bIns="45720" rtlCol="0" anchor="t">
            <a:normAutofit fontScale="92500" lnSpcReduction="20000"/>
          </a:bodyPr>
          <a:lstStyle/>
          <a:p>
            <a:pPr>
              <a:lnSpc>
                <a:spcPct val="150000"/>
              </a:lnSpc>
              <a:buFont typeface="Wingdings" pitchFamily="2" charset="2"/>
              <a:buChar char="v"/>
            </a:pPr>
            <a:r>
              <a:rPr lang="de-DE" sz="2000" dirty="0">
                <a:latin typeface="Times New Roman"/>
                <a:cs typeface="Times New Roman"/>
              </a:rPr>
              <a:t>Planung: Ermittlung der Anforderungen</a:t>
            </a:r>
            <a:endParaRPr lang="de-DE" dirty="0">
              <a:latin typeface="Times New Roman"/>
              <a:cs typeface="Times New Roman"/>
            </a:endParaRPr>
          </a:p>
          <a:p>
            <a:pPr>
              <a:lnSpc>
                <a:spcPct val="150000"/>
              </a:lnSpc>
              <a:buFont typeface="Wingdings" pitchFamily="2" charset="2"/>
              <a:buChar char="v"/>
            </a:pPr>
            <a:r>
              <a:rPr lang="de-DE" sz="2000" dirty="0">
                <a:latin typeface="Times New Roman"/>
                <a:cs typeface="Times New Roman"/>
              </a:rPr>
              <a:t>Analyse: Analyse von Prozessen und Systemen</a:t>
            </a:r>
          </a:p>
          <a:p>
            <a:pPr>
              <a:lnSpc>
                <a:spcPct val="150000"/>
              </a:lnSpc>
              <a:buFont typeface="Wingdings" pitchFamily="2" charset="2"/>
              <a:buChar char="v"/>
            </a:pPr>
            <a:r>
              <a:rPr lang="de-DE" sz="2000" dirty="0">
                <a:latin typeface="Times New Roman"/>
                <a:cs typeface="Times New Roman"/>
              </a:rPr>
              <a:t>Design:</a:t>
            </a:r>
            <a:r>
              <a:rPr lang="de-DE" sz="2000" dirty="0">
                <a:latin typeface="Times New Roman"/>
                <a:ea typeface="+mn-lt"/>
                <a:cs typeface="+mn-lt"/>
              </a:rPr>
              <a:t> Softwarearchitektur</a:t>
            </a:r>
          </a:p>
          <a:p>
            <a:pPr>
              <a:lnSpc>
                <a:spcPct val="150000"/>
              </a:lnSpc>
              <a:buFont typeface="Wingdings" pitchFamily="2" charset="2"/>
              <a:buChar char="v"/>
            </a:pPr>
            <a:r>
              <a:rPr lang="de-DE" sz="2000" dirty="0">
                <a:latin typeface="Times New Roman"/>
                <a:cs typeface="Times New Roman"/>
              </a:rPr>
              <a:t>Entwicklung:  Das Produkt wird  entwickelt/kodiert.</a:t>
            </a:r>
          </a:p>
          <a:p>
            <a:pPr>
              <a:lnSpc>
                <a:spcPct val="150000"/>
              </a:lnSpc>
              <a:buFont typeface="Wingdings" pitchFamily="2" charset="2"/>
              <a:buChar char="v"/>
            </a:pPr>
            <a:r>
              <a:rPr lang="de-DE" sz="2000" dirty="0">
                <a:latin typeface="Times New Roman"/>
                <a:cs typeface="Times New Roman"/>
              </a:rPr>
              <a:t>Testen: die entwickelte Software wird getestet</a:t>
            </a:r>
          </a:p>
          <a:p>
            <a:pPr>
              <a:lnSpc>
                <a:spcPct val="150000"/>
              </a:lnSpc>
              <a:buFont typeface="Wingdings" pitchFamily="2" charset="2"/>
              <a:buChar char="v"/>
            </a:pPr>
            <a:r>
              <a:rPr lang="de-DE" sz="2000" dirty="0">
                <a:latin typeface="Times New Roman"/>
                <a:cs typeface="Times New Roman"/>
              </a:rPr>
              <a:t>Ausliefern: das Produkt wird zur Verfügung gestellt</a:t>
            </a:r>
          </a:p>
          <a:p>
            <a:pPr marL="0" indent="0">
              <a:buNone/>
            </a:pPr>
            <a:endParaRPr lang="de-DE" sz="2400" dirty="0"/>
          </a:p>
          <a:p>
            <a:pPr marL="0" indent="0">
              <a:buNone/>
            </a:pPr>
            <a:endParaRPr lang="de-DE" sz="2400" dirty="0"/>
          </a:p>
          <a:p>
            <a:pPr marL="0" indent="0">
              <a:buNone/>
            </a:pPr>
            <a:endParaRPr lang="de-DE" sz="2400" dirty="0"/>
          </a:p>
        </p:txBody>
      </p:sp>
      <p:sp>
        <p:nvSpPr>
          <p:cNvPr id="7" name="Datumsplatzhalter 6">
            <a:extLst>
              <a:ext uri="{FF2B5EF4-FFF2-40B4-BE49-F238E27FC236}">
                <a16:creationId xmlns:a16="http://schemas.microsoft.com/office/drawing/2014/main" id="{07AC6C70-6220-45B6-89E6-AA54F1F5BA61}"/>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B0B2E856-A690-4D99-A16B-0BC964F7D27E}"/>
              </a:ext>
            </a:extLst>
          </p:cNvPr>
          <p:cNvSpPr>
            <a:spLocks noGrp="1"/>
          </p:cNvSpPr>
          <p:nvPr>
            <p:ph type="ftr" sz="quarter" idx="11"/>
          </p:nvPr>
        </p:nvSpPr>
        <p:spPr>
          <a:xfrm>
            <a:off x="1523984" y="6356350"/>
            <a:ext cx="6629416"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0C08A554-C0DA-1D6C-7BCB-A8A8B244C119}"/>
              </a:ext>
            </a:extLst>
          </p:cNvPr>
          <p:cNvSpPr>
            <a:spLocks noGrp="1"/>
          </p:cNvSpPr>
          <p:nvPr>
            <p:ph type="sldNum" sz="quarter" idx="12"/>
          </p:nvPr>
        </p:nvSpPr>
        <p:spPr/>
        <p:txBody>
          <a:bodyPr/>
          <a:lstStyle/>
          <a:p>
            <a:fld id="{48F63A3B-78C7-47BE-AE5E-E10140E04643}" type="slidenum">
              <a:rPr lang="en-US" dirty="0"/>
              <a:t>6</a:t>
            </a:fld>
            <a:endParaRPr lang="de-DE"/>
          </a:p>
        </p:txBody>
      </p:sp>
      <p:pic>
        <p:nvPicPr>
          <p:cNvPr id="8" name="Grafik 4">
            <a:extLst>
              <a:ext uri="{FF2B5EF4-FFF2-40B4-BE49-F238E27FC236}">
                <a16:creationId xmlns:a16="http://schemas.microsoft.com/office/drawing/2014/main" id="{D33A2408-4B48-4BA9-A937-076C2858F1DD}"/>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343113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Titel 45">
            <a:extLst>
              <a:ext uri="{FF2B5EF4-FFF2-40B4-BE49-F238E27FC236}">
                <a16:creationId xmlns:a16="http://schemas.microsoft.com/office/drawing/2014/main" id="{C54C02BD-AC90-EE43-1DD5-6AC4ACB75EF2}"/>
              </a:ext>
            </a:extLst>
          </p:cNvPr>
          <p:cNvSpPr>
            <a:spLocks noGrp="1"/>
          </p:cNvSpPr>
          <p:nvPr>
            <p:ph type="title"/>
          </p:nvPr>
        </p:nvSpPr>
        <p:spPr>
          <a:xfrm>
            <a:off x="1521249" y="571215"/>
            <a:ext cx="9465131" cy="1184111"/>
          </a:xfrm>
        </p:spPr>
        <p:txBody>
          <a:bodyPr>
            <a:normAutofit/>
          </a:bodyPr>
          <a:lstStyle/>
          <a:p>
            <a:pPr marL="742950" indent="-742950">
              <a:buFont typeface="+mj-lt"/>
              <a:buAutoNum type="alphaLcPeriod" startAt="2"/>
            </a:pPr>
            <a:r>
              <a:rPr lang="de-DE" dirty="0">
                <a:latin typeface="Times New Roman"/>
                <a:cs typeface="Calibri Light"/>
              </a:rPr>
              <a:t>Softwareentwicklungsmodelle</a:t>
            </a:r>
            <a:endParaRPr lang="de-DE" dirty="0">
              <a:latin typeface="Times New Roman"/>
            </a:endParaRPr>
          </a:p>
        </p:txBody>
      </p:sp>
      <p:sp>
        <p:nvSpPr>
          <p:cNvPr id="44" name="Inhaltsplatzhalter 43">
            <a:extLst>
              <a:ext uri="{FF2B5EF4-FFF2-40B4-BE49-F238E27FC236}">
                <a16:creationId xmlns:a16="http://schemas.microsoft.com/office/drawing/2014/main" id="{5C3CD4AC-0597-C512-DCD3-EE7AE77CB09C}"/>
              </a:ext>
            </a:extLst>
          </p:cNvPr>
          <p:cNvSpPr>
            <a:spLocks noGrp="1"/>
          </p:cNvSpPr>
          <p:nvPr>
            <p:ph idx="1"/>
          </p:nvPr>
        </p:nvSpPr>
        <p:spPr>
          <a:xfrm>
            <a:off x="1524000" y="2399099"/>
            <a:ext cx="9465564" cy="3400969"/>
          </a:xfrm>
        </p:spPr>
        <p:txBody>
          <a:bodyPr vert="horz" lIns="91440" tIns="45720" rIns="91440" bIns="45720" rtlCol="0" anchor="t">
            <a:normAutofit/>
          </a:bodyPr>
          <a:lstStyle/>
          <a:p>
            <a:pPr marL="0" indent="0">
              <a:lnSpc>
                <a:spcPct val="150000"/>
              </a:lnSpc>
              <a:spcBef>
                <a:spcPts val="0"/>
              </a:spcBef>
              <a:buNone/>
            </a:pPr>
            <a:r>
              <a:rPr lang="de-DE" sz="2000" dirty="0">
                <a:latin typeface="Times New Roman"/>
                <a:ea typeface="+mn-lt"/>
                <a:cs typeface="+mn-lt"/>
              </a:rPr>
              <a:t>Es gibt verschiedene Modelle/Methoden der Softwareentwicklung:</a:t>
            </a:r>
            <a:endParaRPr lang="de-DE" dirty="0">
              <a:latin typeface="Times New Roman"/>
              <a:cs typeface="Times New Roman"/>
            </a:endParaRPr>
          </a:p>
          <a:p>
            <a:pPr marL="914400" lvl="1" indent="-457200">
              <a:lnSpc>
                <a:spcPct val="150000"/>
              </a:lnSpc>
              <a:spcBef>
                <a:spcPts val="0"/>
              </a:spcBef>
              <a:buFont typeface="+mj-lt"/>
              <a:buAutoNum type="arabicPeriod"/>
            </a:pPr>
            <a:r>
              <a:rPr lang="de-DE" sz="2000" dirty="0">
                <a:latin typeface="Times New Roman"/>
                <a:ea typeface="+mn-lt"/>
                <a:cs typeface="+mn-lt"/>
              </a:rPr>
              <a:t> Wasserfall</a:t>
            </a:r>
            <a:endParaRPr lang="en-US" sz="2000" dirty="0">
              <a:latin typeface="Times New Roman"/>
              <a:ea typeface="+mn-lt"/>
              <a:cs typeface="+mn-lt"/>
            </a:endParaRPr>
          </a:p>
          <a:p>
            <a:pPr marL="971550" lvl="1" indent="-514350">
              <a:lnSpc>
                <a:spcPct val="150000"/>
              </a:lnSpc>
              <a:spcBef>
                <a:spcPts val="0"/>
              </a:spcBef>
              <a:buFont typeface="+mj-lt"/>
              <a:buAutoNum type="arabicPeriod"/>
            </a:pPr>
            <a:r>
              <a:rPr lang="de-DE" sz="2000" dirty="0">
                <a:latin typeface="Times New Roman"/>
                <a:ea typeface="+mn-lt"/>
                <a:cs typeface="+mn-lt"/>
              </a:rPr>
              <a:t>Agile</a:t>
            </a:r>
            <a:endParaRPr lang="en-US" sz="2000" dirty="0">
              <a:latin typeface="Times New Roman"/>
              <a:ea typeface="+mn-lt"/>
              <a:cs typeface="+mn-lt"/>
            </a:endParaRPr>
          </a:p>
          <a:p>
            <a:pPr marL="971550" lvl="1" indent="-514350">
              <a:lnSpc>
                <a:spcPct val="150000"/>
              </a:lnSpc>
              <a:spcBef>
                <a:spcPts val="0"/>
              </a:spcBef>
              <a:buFont typeface="+mj-lt"/>
              <a:buAutoNum type="arabicPeriod"/>
            </a:pPr>
            <a:r>
              <a:rPr lang="de-DE" sz="2000" dirty="0" err="1">
                <a:latin typeface="Times New Roman"/>
                <a:ea typeface="+mn-lt"/>
                <a:cs typeface="+mn-lt"/>
              </a:rPr>
              <a:t>DevOps</a:t>
            </a:r>
            <a:endParaRPr lang="en-US" sz="2000" dirty="0">
              <a:latin typeface="Times New Roman"/>
              <a:ea typeface="+mn-lt"/>
              <a:cs typeface="+mn-lt"/>
            </a:endParaRPr>
          </a:p>
          <a:p>
            <a:pPr marL="0" indent="0">
              <a:buNone/>
            </a:pPr>
            <a:endParaRPr lang="de-DE" sz="2400" dirty="0">
              <a:cs typeface="Calibri"/>
            </a:endParaRPr>
          </a:p>
        </p:txBody>
      </p:sp>
      <p:sp>
        <p:nvSpPr>
          <p:cNvPr id="5" name="Datumsplatzhalter 4">
            <a:extLst>
              <a:ext uri="{FF2B5EF4-FFF2-40B4-BE49-F238E27FC236}">
                <a16:creationId xmlns:a16="http://schemas.microsoft.com/office/drawing/2014/main" id="{4B090FF8-E3AE-41DB-8A32-0A90AD35D6DC}"/>
              </a:ext>
            </a:extLst>
          </p:cNvPr>
          <p:cNvSpPr>
            <a:spLocks noGrp="1"/>
          </p:cNvSpPr>
          <p:nvPr>
            <p:ph type="dt" sz="half" idx="10"/>
          </p:nvPr>
        </p:nvSpPr>
        <p:spPr/>
        <p:txBody>
          <a:bodyPr/>
          <a:lstStyle/>
          <a:p>
            <a:r>
              <a:rPr lang="de-DE"/>
              <a:t>©  2022                                                             </a:t>
            </a:r>
            <a:endParaRPr lang="en-US"/>
          </a:p>
        </p:txBody>
      </p:sp>
      <p:sp>
        <p:nvSpPr>
          <p:cNvPr id="4" name="Fußzeilenplatzhalter 3">
            <a:extLst>
              <a:ext uri="{FF2B5EF4-FFF2-40B4-BE49-F238E27FC236}">
                <a16:creationId xmlns:a16="http://schemas.microsoft.com/office/drawing/2014/main" id="{B03F740E-EFA6-4F09-90C3-AB9B3C498F91}"/>
              </a:ext>
            </a:extLst>
          </p:cNvPr>
          <p:cNvSpPr>
            <a:spLocks noGrp="1"/>
          </p:cNvSpPr>
          <p:nvPr>
            <p:ph type="ftr" sz="quarter" idx="11"/>
          </p:nvPr>
        </p:nvSpPr>
        <p:spPr>
          <a:xfrm>
            <a:off x="1523984" y="6356350"/>
            <a:ext cx="6629416" cy="365125"/>
          </a:xfrm>
        </p:spPr>
        <p:txBody>
          <a:bodyPr/>
          <a:lstStyle/>
          <a:p>
            <a:r>
              <a:rPr lang="de-DE"/>
              <a:t>WI / Informatik Projekt | DevOps </a:t>
            </a:r>
            <a:endParaRPr lang="en-US" dirty="0"/>
          </a:p>
        </p:txBody>
      </p:sp>
      <p:sp>
        <p:nvSpPr>
          <p:cNvPr id="3" name="Foliennummernplatzhalter 2">
            <a:extLst>
              <a:ext uri="{FF2B5EF4-FFF2-40B4-BE49-F238E27FC236}">
                <a16:creationId xmlns:a16="http://schemas.microsoft.com/office/drawing/2014/main" id="{6BF78CD9-909C-EBF6-CB21-B484134C5435}"/>
              </a:ext>
            </a:extLst>
          </p:cNvPr>
          <p:cNvSpPr>
            <a:spLocks noGrp="1"/>
          </p:cNvSpPr>
          <p:nvPr>
            <p:ph type="sldNum" sz="quarter" idx="12"/>
          </p:nvPr>
        </p:nvSpPr>
        <p:spPr/>
        <p:txBody>
          <a:bodyPr/>
          <a:lstStyle/>
          <a:p>
            <a:fld id="{48F63A3B-78C7-47BE-AE5E-E10140E04643}" type="slidenum">
              <a:rPr lang="en-US" dirty="0"/>
              <a:t>7</a:t>
            </a:fld>
            <a:endParaRPr lang="de-DE"/>
          </a:p>
        </p:txBody>
      </p:sp>
      <p:pic>
        <p:nvPicPr>
          <p:cNvPr id="8" name="Grafik 4">
            <a:extLst>
              <a:ext uri="{FF2B5EF4-FFF2-40B4-BE49-F238E27FC236}">
                <a16:creationId xmlns:a16="http://schemas.microsoft.com/office/drawing/2014/main" id="{8925D9A3-7F7E-48E9-B144-796993213C3C}"/>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6380" y="136525"/>
            <a:ext cx="975887" cy="575855"/>
          </a:xfrm>
          <a:prstGeom prst="rect">
            <a:avLst/>
          </a:prstGeom>
        </p:spPr>
      </p:pic>
    </p:spTree>
    <p:extLst>
      <p:ext uri="{BB962C8B-B14F-4D97-AF65-F5344CB8AC3E}">
        <p14:creationId xmlns:p14="http://schemas.microsoft.com/office/powerpoint/2010/main" val="177941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FFD4BF-D623-5547-9EE4-4CED8A68D6ED}"/>
              </a:ext>
            </a:extLst>
          </p:cNvPr>
          <p:cNvSpPr>
            <a:spLocks noGrp="1"/>
          </p:cNvSpPr>
          <p:nvPr>
            <p:ph type="title"/>
          </p:nvPr>
        </p:nvSpPr>
        <p:spPr>
          <a:xfrm>
            <a:off x="1523984" y="555271"/>
            <a:ext cx="9465131" cy="1184111"/>
          </a:xfrm>
        </p:spPr>
        <p:txBody>
          <a:bodyPr>
            <a:normAutofit/>
          </a:bodyPr>
          <a:lstStyle/>
          <a:p>
            <a:pPr marL="857250" indent="-857250">
              <a:buFont typeface="+mj-lt"/>
              <a:buAutoNum type="romanUcPeriod" startAt="3"/>
            </a:pPr>
            <a:r>
              <a:rPr lang="de-DE" dirty="0">
                <a:latin typeface="Times New Roman"/>
                <a:cs typeface="Times New Roman"/>
              </a:rPr>
              <a:t>Wasserfallmodell</a:t>
            </a:r>
          </a:p>
        </p:txBody>
      </p:sp>
      <p:sp>
        <p:nvSpPr>
          <p:cNvPr id="3" name="Inhaltsplatzhalter 2">
            <a:extLst>
              <a:ext uri="{FF2B5EF4-FFF2-40B4-BE49-F238E27FC236}">
                <a16:creationId xmlns:a16="http://schemas.microsoft.com/office/drawing/2014/main" id="{99C827EC-9C9A-E84F-AC8A-975C68225941}"/>
              </a:ext>
            </a:extLst>
          </p:cNvPr>
          <p:cNvSpPr>
            <a:spLocks noGrp="1"/>
          </p:cNvSpPr>
          <p:nvPr>
            <p:ph idx="1"/>
          </p:nvPr>
        </p:nvSpPr>
        <p:spPr>
          <a:xfrm>
            <a:off x="1524000" y="2399099"/>
            <a:ext cx="9465564" cy="3400969"/>
          </a:xfrm>
        </p:spPr>
        <p:txBody>
          <a:bodyPr vert="horz" lIns="91440" tIns="45720" rIns="91440" bIns="45720" rtlCol="0" anchor="t">
            <a:normAutofit/>
          </a:bodyPr>
          <a:lstStyle/>
          <a:p>
            <a:pPr marL="0" indent="0">
              <a:lnSpc>
                <a:spcPct val="150000"/>
              </a:lnSpc>
              <a:buNone/>
            </a:pPr>
            <a:r>
              <a:rPr lang="en-US" sz="2000">
                <a:latin typeface="Times New Roman"/>
                <a:ea typeface="+mn-lt"/>
                <a:cs typeface="+mn-lt"/>
              </a:rPr>
              <a:t>Das </a:t>
            </a:r>
            <a:r>
              <a:rPr lang="en-US" sz="2000" err="1">
                <a:latin typeface="Times New Roman"/>
                <a:ea typeface="+mn-lt"/>
                <a:cs typeface="+mn-lt"/>
              </a:rPr>
              <a:t>Wasserfallmodell</a:t>
            </a:r>
            <a:r>
              <a:rPr lang="en-US" sz="2000">
                <a:latin typeface="Times New Roman"/>
                <a:ea typeface="+mn-lt"/>
                <a:cs typeface="+mn-lt"/>
              </a:rPr>
              <a:t> </a:t>
            </a:r>
            <a:r>
              <a:rPr lang="en-US" sz="2000" err="1">
                <a:latin typeface="Times New Roman"/>
                <a:ea typeface="+mn-lt"/>
                <a:cs typeface="+mn-lt"/>
              </a:rPr>
              <a:t>ist</a:t>
            </a:r>
            <a:r>
              <a:rPr lang="en-US" sz="2000">
                <a:latin typeface="Times New Roman"/>
                <a:ea typeface="+mn-lt"/>
                <a:cs typeface="+mn-lt"/>
              </a:rPr>
              <a:t> </a:t>
            </a:r>
            <a:r>
              <a:rPr lang="en-US" sz="2000" err="1">
                <a:latin typeface="Times New Roman"/>
                <a:ea typeface="+mn-lt"/>
                <a:cs typeface="+mn-lt"/>
              </a:rPr>
              <a:t>ein</a:t>
            </a:r>
            <a:r>
              <a:rPr lang="en-US" sz="2000">
                <a:latin typeface="Times New Roman"/>
                <a:ea typeface="+mn-lt"/>
                <a:cs typeface="+mn-lt"/>
              </a:rPr>
              <a:t> </a:t>
            </a:r>
            <a:r>
              <a:rPr lang="en-US" sz="2000" err="1">
                <a:latin typeface="Times New Roman"/>
                <a:ea typeface="+mn-lt"/>
                <a:cs typeface="+mn-lt"/>
              </a:rPr>
              <a:t>klassisches</a:t>
            </a:r>
            <a:r>
              <a:rPr lang="en-US" sz="2000">
                <a:latin typeface="Times New Roman"/>
                <a:ea typeface="+mn-lt"/>
                <a:cs typeface="+mn-lt"/>
              </a:rPr>
              <a:t> Modell der </a:t>
            </a:r>
            <a:r>
              <a:rPr lang="de-DE" sz="2000">
                <a:latin typeface="Times New Roman"/>
                <a:ea typeface="+mn-lt"/>
                <a:cs typeface="+mn-lt"/>
              </a:rPr>
              <a:t>Softwareentwicklung</a:t>
            </a:r>
            <a:r>
              <a:rPr lang="en-US" sz="2000">
                <a:latin typeface="Times New Roman"/>
                <a:ea typeface="+mn-lt"/>
                <a:cs typeface="+mn-lt"/>
              </a:rPr>
              <a:t> . </a:t>
            </a:r>
            <a:r>
              <a:rPr lang="de-DE" sz="2000">
                <a:latin typeface="Times New Roman"/>
                <a:ea typeface="+mn-lt"/>
                <a:cs typeface="Calibri" panose="020F0502020204030204"/>
              </a:rPr>
              <a:t>A</a:t>
            </a:r>
            <a:r>
              <a:rPr lang="de-DE" sz="2000">
                <a:latin typeface="Times New Roman"/>
                <a:cs typeface="Calibri" panose="020F0502020204030204"/>
              </a:rPr>
              <a:t>lle Anforderungen müssen vor dem Beginn der Designphase definiert werden. Die Methode bietet keine Flexibilität. Alle Phasen werden nacheinander ausgeführt , sodass es unmöglich ist, Änderungen vorzunehmen, wenn die Planungsphase abgeschlossen ist. Dies bedeutet, dass  gewartet werden muss, bis der Zyklus abgeschlossen ist und man ein neues Feature anwenden kann. Diese Methode hat mehrere Nachteile, weshalb sie heutzutage in der Softwareentwicklung nicht mehr verwendet wird.</a:t>
            </a:r>
            <a:endParaRPr lang="de-DE">
              <a:latin typeface="Times New Roman"/>
              <a:cs typeface="Calibri" panose="020F0502020204030204"/>
            </a:endParaRPr>
          </a:p>
          <a:p>
            <a:pPr marL="0" indent="0">
              <a:buNone/>
            </a:pPr>
            <a:endParaRPr lang="en-US" sz="1300">
              <a:cs typeface="Calibri"/>
            </a:endParaRPr>
          </a:p>
          <a:p>
            <a:endParaRPr lang="de-DE" sz="1300">
              <a:cs typeface="Calibri"/>
            </a:endParaRPr>
          </a:p>
        </p:txBody>
      </p:sp>
      <p:sp>
        <p:nvSpPr>
          <p:cNvPr id="7" name="Datumsplatzhalter 6">
            <a:extLst>
              <a:ext uri="{FF2B5EF4-FFF2-40B4-BE49-F238E27FC236}">
                <a16:creationId xmlns:a16="http://schemas.microsoft.com/office/drawing/2014/main" id="{D92031CE-6316-49A1-AFB6-D68CED45EBAA}"/>
              </a:ext>
            </a:extLst>
          </p:cNvPr>
          <p:cNvSpPr>
            <a:spLocks noGrp="1"/>
          </p:cNvSpPr>
          <p:nvPr>
            <p:ph type="dt" sz="half" idx="10"/>
          </p:nvPr>
        </p:nvSpPr>
        <p:spPr/>
        <p:txBody>
          <a:bodyPr/>
          <a:lstStyle/>
          <a:p>
            <a:r>
              <a:rPr lang="de-DE"/>
              <a:t>©  2022                                                             </a:t>
            </a:r>
            <a:endParaRPr lang="en-US"/>
          </a:p>
        </p:txBody>
      </p:sp>
      <p:sp>
        <p:nvSpPr>
          <p:cNvPr id="6" name="Fußzeilenplatzhalter 5">
            <a:extLst>
              <a:ext uri="{FF2B5EF4-FFF2-40B4-BE49-F238E27FC236}">
                <a16:creationId xmlns:a16="http://schemas.microsoft.com/office/drawing/2014/main" id="{ED73F9D1-3FBC-4C54-B61A-CE908EFD8FE1}"/>
              </a:ext>
            </a:extLst>
          </p:cNvPr>
          <p:cNvSpPr>
            <a:spLocks noGrp="1"/>
          </p:cNvSpPr>
          <p:nvPr>
            <p:ph type="ftr" sz="quarter" idx="11"/>
          </p:nvPr>
        </p:nvSpPr>
        <p:spPr>
          <a:xfrm>
            <a:off x="1660124" y="6356350"/>
            <a:ext cx="6493276" cy="365125"/>
          </a:xfrm>
        </p:spPr>
        <p:txBody>
          <a:bodyPr/>
          <a:lstStyle/>
          <a:p>
            <a:r>
              <a:rPr lang="de-DE"/>
              <a:t>WI / Informatik Projekt | DevOps </a:t>
            </a:r>
            <a:endParaRPr lang="en-US" dirty="0"/>
          </a:p>
        </p:txBody>
      </p:sp>
      <p:sp>
        <p:nvSpPr>
          <p:cNvPr id="5" name="Foliennummernplatzhalter 4">
            <a:extLst>
              <a:ext uri="{FF2B5EF4-FFF2-40B4-BE49-F238E27FC236}">
                <a16:creationId xmlns:a16="http://schemas.microsoft.com/office/drawing/2014/main" id="{DDE9C08E-F4F4-3324-5A74-9800ACE1326B}"/>
              </a:ext>
            </a:extLst>
          </p:cNvPr>
          <p:cNvSpPr>
            <a:spLocks noGrp="1"/>
          </p:cNvSpPr>
          <p:nvPr>
            <p:ph type="sldNum" sz="quarter" idx="12"/>
          </p:nvPr>
        </p:nvSpPr>
        <p:spPr/>
        <p:txBody>
          <a:bodyPr/>
          <a:lstStyle/>
          <a:p>
            <a:fld id="{48F63A3B-78C7-47BE-AE5E-E10140E04643}" type="slidenum">
              <a:rPr lang="en-US" dirty="0"/>
              <a:t>8</a:t>
            </a:fld>
            <a:endParaRPr lang="de-DE"/>
          </a:p>
        </p:txBody>
      </p:sp>
      <p:pic>
        <p:nvPicPr>
          <p:cNvPr id="8" name="Grafik 4">
            <a:extLst>
              <a:ext uri="{FF2B5EF4-FFF2-40B4-BE49-F238E27FC236}">
                <a16:creationId xmlns:a16="http://schemas.microsoft.com/office/drawing/2014/main" id="{F3B0D362-B11B-4F92-B3AF-719AF9EAFA32}"/>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Marker/>
                    </a14:imgEffect>
                  </a14:imgLayer>
                </a14:imgProps>
              </a:ext>
            </a:extLst>
          </a:blip>
          <a:stretch>
            <a:fillRect/>
          </a:stretch>
        </p:blipFill>
        <p:spPr>
          <a:xfrm>
            <a:off x="10989115" y="136525"/>
            <a:ext cx="975887" cy="575855"/>
          </a:xfrm>
          <a:prstGeom prst="rect">
            <a:avLst/>
          </a:prstGeom>
        </p:spPr>
      </p:pic>
    </p:spTree>
    <p:extLst>
      <p:ext uri="{BB962C8B-B14F-4D97-AF65-F5344CB8AC3E}">
        <p14:creationId xmlns:p14="http://schemas.microsoft.com/office/powerpoint/2010/main" val="3773393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A1C91F1-4B81-ECD2-590C-1A9DFCCF6C31}"/>
              </a:ext>
            </a:extLst>
          </p:cNvPr>
          <p:cNvSpPr>
            <a:spLocks noGrp="1"/>
          </p:cNvSpPr>
          <p:nvPr>
            <p:ph type="title"/>
          </p:nvPr>
        </p:nvSpPr>
        <p:spPr/>
        <p:txBody>
          <a:bodyPr/>
          <a:lstStyle/>
          <a:p>
            <a:r>
              <a:rPr lang="de-DE">
                <a:latin typeface="Times New Roman"/>
                <a:cs typeface="Calibri Light"/>
              </a:rPr>
              <a:t>Wasserfall Modell</a:t>
            </a:r>
            <a:endParaRPr lang="de-DE">
              <a:latin typeface="Times New Roman"/>
            </a:endParaRPr>
          </a:p>
        </p:txBody>
      </p:sp>
      <p:sp>
        <p:nvSpPr>
          <p:cNvPr id="4" name="Datumsplatzhalter 3">
            <a:extLst>
              <a:ext uri="{FF2B5EF4-FFF2-40B4-BE49-F238E27FC236}">
                <a16:creationId xmlns:a16="http://schemas.microsoft.com/office/drawing/2014/main" id="{27176483-5E55-4A0E-968F-69772C5A0049}"/>
              </a:ext>
            </a:extLst>
          </p:cNvPr>
          <p:cNvSpPr>
            <a:spLocks noGrp="1"/>
          </p:cNvSpPr>
          <p:nvPr>
            <p:ph type="dt" sz="half" idx="10"/>
          </p:nvPr>
        </p:nvSpPr>
        <p:spPr/>
        <p:txBody>
          <a:bodyPr/>
          <a:lstStyle/>
          <a:p>
            <a:r>
              <a:rPr lang="de-DE"/>
              <a:t>©  2022                                                             </a:t>
            </a:r>
            <a:endParaRPr lang="en-US"/>
          </a:p>
        </p:txBody>
      </p:sp>
      <p:sp>
        <p:nvSpPr>
          <p:cNvPr id="2" name="Fußzeilenplatzhalter 1">
            <a:extLst>
              <a:ext uri="{FF2B5EF4-FFF2-40B4-BE49-F238E27FC236}">
                <a16:creationId xmlns:a16="http://schemas.microsoft.com/office/drawing/2014/main" id="{53C6A451-40EF-1DE0-0784-4EFDCDC0576D}"/>
              </a:ext>
            </a:extLst>
          </p:cNvPr>
          <p:cNvSpPr>
            <a:spLocks noGrp="1"/>
          </p:cNvSpPr>
          <p:nvPr>
            <p:ph type="ftr" sz="quarter" idx="11"/>
          </p:nvPr>
        </p:nvSpPr>
        <p:spPr>
          <a:xfrm>
            <a:off x="1100769" y="6356350"/>
            <a:ext cx="7052631" cy="365125"/>
          </a:xfrm>
        </p:spPr>
        <p:txBody>
          <a:bodyPr/>
          <a:lstStyle/>
          <a:p>
            <a:r>
              <a:rPr lang="de-DE" sz="900" cap="none" dirty="0">
                <a:latin typeface="Times New Roman"/>
                <a:cs typeface="Calibri"/>
              </a:rPr>
              <a:t>Abbildung 1: Wasserfallmodell</a:t>
            </a:r>
            <a:endParaRPr lang="de-DE" cap="none" dirty="0"/>
          </a:p>
        </p:txBody>
      </p:sp>
      <p:sp>
        <p:nvSpPr>
          <p:cNvPr id="3" name="Foliennummernplatzhalter 2">
            <a:extLst>
              <a:ext uri="{FF2B5EF4-FFF2-40B4-BE49-F238E27FC236}">
                <a16:creationId xmlns:a16="http://schemas.microsoft.com/office/drawing/2014/main" id="{D165B965-329C-BCFA-91CA-0DCD711FEB1D}"/>
              </a:ext>
            </a:extLst>
          </p:cNvPr>
          <p:cNvSpPr>
            <a:spLocks noGrp="1"/>
          </p:cNvSpPr>
          <p:nvPr>
            <p:ph type="sldNum" sz="quarter" idx="12"/>
          </p:nvPr>
        </p:nvSpPr>
        <p:spPr/>
        <p:txBody>
          <a:bodyPr/>
          <a:lstStyle/>
          <a:p>
            <a:fld id="{48F63A3B-78C7-47BE-AE5E-E10140E04643}" type="slidenum">
              <a:rPr lang="en-US" dirty="0"/>
              <a:t>9</a:t>
            </a:fld>
            <a:endParaRPr lang="de-DE"/>
          </a:p>
        </p:txBody>
      </p:sp>
      <p:graphicFrame>
        <p:nvGraphicFramePr>
          <p:cNvPr id="6" name="Diagramm 6">
            <a:extLst>
              <a:ext uri="{FF2B5EF4-FFF2-40B4-BE49-F238E27FC236}">
                <a16:creationId xmlns:a16="http://schemas.microsoft.com/office/drawing/2014/main" id="{40CFE60C-E320-2947-35CD-D93F607A0FF3}"/>
              </a:ext>
            </a:extLst>
          </p:cNvPr>
          <p:cNvGraphicFramePr/>
          <p:nvPr>
            <p:extLst>
              <p:ext uri="{D42A27DB-BD31-4B8C-83A1-F6EECF244321}">
                <p14:modId xmlns:p14="http://schemas.microsoft.com/office/powerpoint/2010/main" val="1505155891"/>
              </p:ext>
            </p:extLst>
          </p:nvPr>
        </p:nvGraphicFramePr>
        <p:xfrm>
          <a:off x="1000699" y="1480850"/>
          <a:ext cx="9805011" cy="4970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fik 4">
            <a:extLst>
              <a:ext uri="{FF2B5EF4-FFF2-40B4-BE49-F238E27FC236}">
                <a16:creationId xmlns:a16="http://schemas.microsoft.com/office/drawing/2014/main" id="{26AB95BA-AB85-4E2E-BFA4-0ED7CD80D834}"/>
              </a:ext>
            </a:extLst>
          </p:cNvPr>
          <p:cNvPicPr>
            <a:picLocks noChangeAspect="1"/>
          </p:cNvPicPr>
          <p:nvPr/>
        </p:nvPicPr>
        <p:blipFill>
          <a:blip r:embed="rId7">
            <a:alphaModFix amt="50000"/>
            <a:extLst>
              <a:ext uri="{BEBA8EAE-BF5A-486C-A8C5-ECC9F3942E4B}">
                <a14:imgProps xmlns:a14="http://schemas.microsoft.com/office/drawing/2010/main">
                  <a14:imgLayer r:embed="rId8">
                    <a14:imgEffect>
                      <a14:artisticMarker/>
                    </a14:imgEffect>
                  </a14:imgLayer>
                </a14:imgProps>
              </a:ext>
            </a:extLst>
          </a:blip>
          <a:stretch>
            <a:fillRect/>
          </a:stretch>
        </p:blipFill>
        <p:spPr>
          <a:xfrm>
            <a:off x="10962631" y="136525"/>
            <a:ext cx="975887" cy="575855"/>
          </a:xfrm>
          <a:prstGeom prst="rect">
            <a:avLst/>
          </a:prstGeom>
        </p:spPr>
      </p:pic>
    </p:spTree>
    <p:extLst>
      <p:ext uri="{BB962C8B-B14F-4D97-AF65-F5344CB8AC3E}">
        <p14:creationId xmlns:p14="http://schemas.microsoft.com/office/powerpoint/2010/main" val="1446607075"/>
      </p:ext>
    </p:extLst>
  </p:cSld>
  <p:clrMapOvr>
    <a:masterClrMapping/>
  </p:clrMapOvr>
</p:sld>
</file>

<file path=ppt/theme/theme1.xml><?xml version="1.0" encoding="utf-8"?>
<a:theme xmlns:a="http://schemas.openxmlformats.org/drawingml/2006/main" name="Rückblick">
  <a:themeElements>
    <a:clrScheme name="Rückblick">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2b2c595-7756-42ea-bc8a-84c0987ee1a1">
      <Terms xmlns="http://schemas.microsoft.com/office/infopath/2007/PartnerControls"/>
    </lcf76f155ced4ddcb4097134ff3c332f>
    <TaxCatchAll xmlns="dd0dcf4c-ed12-46e3-a4be-6eb9b33c4f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F47C369F1CCB30489F2341170FD756E3" ma:contentTypeVersion="10" ma:contentTypeDescription="Ein neues Dokument erstellen." ma:contentTypeScope="" ma:versionID="71294bc7cd96c3063450974894e5a6fd">
  <xsd:schema xmlns:xsd="http://www.w3.org/2001/XMLSchema" xmlns:xs="http://www.w3.org/2001/XMLSchema" xmlns:p="http://schemas.microsoft.com/office/2006/metadata/properties" xmlns:ns2="d2b2c595-7756-42ea-bc8a-84c0987ee1a1" xmlns:ns3="dd0dcf4c-ed12-46e3-a4be-6eb9b33c4f45" targetNamespace="http://schemas.microsoft.com/office/2006/metadata/properties" ma:root="true" ma:fieldsID="eeabf5ae68c7b77dcab468d977cb7c70" ns2:_="" ns3:_="">
    <xsd:import namespace="d2b2c595-7756-42ea-bc8a-84c0987ee1a1"/>
    <xsd:import namespace="dd0dcf4c-ed12-46e3-a4be-6eb9b33c4f4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b2c595-7756-42ea-bc8a-84c0987ee1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14f4afa6-d477-4e7f-9106-51509c4efdc5"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0dcf4c-ed12-46e3-a4be-6eb9b33c4f4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c3310ad-7303-4c31-b467-82d2a96ae879}" ma:internalName="TaxCatchAll" ma:showField="CatchAllData" ma:web="dd0dcf4c-ed12-46e3-a4be-6eb9b33c4f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990069-EAF4-4C00-B30B-B3E09E691DDA}">
  <ds:schemaRefs>
    <ds:schemaRef ds:uri="d2b2c595-7756-42ea-bc8a-84c0987ee1a1"/>
    <ds:schemaRef ds:uri="http://www.w3.org/XML/1998/namespace"/>
    <ds:schemaRef ds:uri="http://purl.org/dc/elements/1.1/"/>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dd0dcf4c-ed12-46e3-a4be-6eb9b33c4f45"/>
    <ds:schemaRef ds:uri="http://purl.org/dc/dcmitype/"/>
  </ds:schemaRefs>
</ds:datastoreItem>
</file>

<file path=customXml/itemProps2.xml><?xml version="1.0" encoding="utf-8"?>
<ds:datastoreItem xmlns:ds="http://schemas.openxmlformats.org/officeDocument/2006/customXml" ds:itemID="{67557EBD-63B8-4827-9239-925AB08C6E18}">
  <ds:schemaRefs>
    <ds:schemaRef ds:uri="d2b2c595-7756-42ea-bc8a-84c0987ee1a1"/>
    <ds:schemaRef ds:uri="dd0dcf4c-ed12-46e3-a4be-6eb9b33c4f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05D48CE-04E9-44EC-AAE3-DCEF618D05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2197</Words>
  <Application>Microsoft Macintosh PowerPoint</Application>
  <PresentationFormat>Breitbild</PresentationFormat>
  <Paragraphs>270</Paragraphs>
  <Slides>32</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32</vt:i4>
      </vt:variant>
    </vt:vector>
  </HeadingPairs>
  <TitlesOfParts>
    <vt:vector size="38" baseType="lpstr">
      <vt:lpstr>Arial</vt:lpstr>
      <vt:lpstr>Calibri</vt:lpstr>
      <vt:lpstr>Calibri Light</vt:lpstr>
      <vt:lpstr>Times New Roman</vt:lpstr>
      <vt:lpstr>Wingdings</vt:lpstr>
      <vt:lpstr>Rückblick</vt:lpstr>
      <vt:lpstr> DevOps - Auswirkungen auf die IT, der Entwicklungsabteilung und den IT Betrieb in einem Unternehmen WI/INFORMATIK PROJEKT </vt:lpstr>
      <vt:lpstr>Inhaltsverzeichnis</vt:lpstr>
      <vt:lpstr>Abbildungsverzeichnis</vt:lpstr>
      <vt:lpstr>Einleitung </vt:lpstr>
      <vt:lpstr>Software Lebenszyklus</vt:lpstr>
      <vt:lpstr> Softwareentwicklungsphasen</vt:lpstr>
      <vt:lpstr>Softwareentwicklungsmodelle</vt:lpstr>
      <vt:lpstr>Wasserfallmodell</vt:lpstr>
      <vt:lpstr>Wasserfall Modell</vt:lpstr>
      <vt:lpstr>Nachteile der Wasserfall Methode</vt:lpstr>
      <vt:lpstr>Problematik</vt:lpstr>
      <vt:lpstr> Agile Softwareentwicklung</vt:lpstr>
      <vt:lpstr>Agile Softwareentwicklung</vt:lpstr>
      <vt:lpstr>Agile Softwareentwicklung Lifecycle</vt:lpstr>
      <vt:lpstr>DevOps</vt:lpstr>
      <vt:lpstr>Microservices</vt:lpstr>
      <vt:lpstr>DevOps Tools</vt:lpstr>
      <vt:lpstr>Versionskontrolle</vt:lpstr>
      <vt:lpstr>Containerisierung</vt:lpstr>
      <vt:lpstr>Artifact Repository Manager</vt:lpstr>
      <vt:lpstr>Build Automation </vt:lpstr>
      <vt:lpstr>Docker</vt:lpstr>
      <vt:lpstr>Cloud</vt:lpstr>
      <vt:lpstr>OS &amp; Linux Basics</vt:lpstr>
      <vt:lpstr>Ansible</vt:lpstr>
      <vt:lpstr>DevOps Vorteile</vt:lpstr>
      <vt:lpstr>Auswirkung im Betrieb</vt:lpstr>
      <vt:lpstr>Anwendungsbeispiel im Betrieb</vt:lpstr>
      <vt:lpstr>Anwendungsbeispiel im Betrieb</vt:lpstr>
      <vt:lpstr>Fazit</vt:lpstr>
      <vt:lpstr>Literaturverzeichnis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WI/AI Projekt</dc:title>
  <dc:creator>Hadja Safourata Cisse (hcisse)</dc:creator>
  <cp:lastModifiedBy>Hadja Safourata Cisse (hcisse)</cp:lastModifiedBy>
  <cp:revision>74</cp:revision>
  <dcterms:created xsi:type="dcterms:W3CDTF">2022-06-28T17:34:56Z</dcterms:created>
  <dcterms:modified xsi:type="dcterms:W3CDTF">2022-08-19T00:18:34Z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0x010100F47C369F1CCB30489F2341170FD756E3</vt:lpwstr>
  </property>
  <property fmtid="{D5CDD505-2E9C-101B-9397-08002B2CF9AE}" pid="3" name="MediaServiceImageTags">
    <vt:lpwstr/>
  </property>
</Properties>
</file>