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7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7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3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84" r:id="rId6"/>
    <p:sldLayoutId id="2147483679" r:id="rId7"/>
    <p:sldLayoutId id="2147483680" r:id="rId8"/>
    <p:sldLayoutId id="2147483681" r:id="rId9"/>
    <p:sldLayoutId id="2147483683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2FB35-8DD1-A666-F47E-4C5F093B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31824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1A77D-015F-A6C0-EC17-BE634221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ShowSage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2AFD-0353-9141-7067-449EBE152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Baldeep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Dhada</a:t>
            </a:r>
            <a:r>
              <a:rPr lang="en-US" sz="2000" dirty="0">
                <a:solidFill>
                  <a:srgbClr val="FFFFFF"/>
                </a:solidFill>
              </a:rPr>
              <a:t> | Dylan </a:t>
            </a:r>
            <a:r>
              <a:rPr lang="en-US" sz="2000" dirty="0" err="1">
                <a:solidFill>
                  <a:srgbClr val="FFFFFF"/>
                </a:solidFill>
              </a:rPr>
              <a:t>Longert</a:t>
            </a:r>
            <a:r>
              <a:rPr lang="en-US" sz="2000" dirty="0">
                <a:solidFill>
                  <a:srgbClr val="FFFFFF"/>
                </a:solidFill>
              </a:rPr>
              <a:t> | Somya Nagar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9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5F7F0-62EA-5023-C4A5-C7645546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0"/>
            <a:ext cx="9147940" cy="10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3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DBFA3-64A6-CFE3-EE40-EA158370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1607"/>
            <a:ext cx="9147940" cy="9046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sp>
        <p:nvSpPr>
          <p:cNvPr id="4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47821-778B-38AE-C530-4919AD6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17" y="40231"/>
            <a:ext cx="9120771" cy="9924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916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ircuit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6</TotalTime>
  <Words>12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Univers</vt:lpstr>
      <vt:lpstr>GradientVTI</vt:lpstr>
      <vt:lpstr>ShowSage</vt:lpstr>
      <vt:lpstr>Description</vt:lpstr>
      <vt:lpstr>Functionality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ShowSage</dc:title>
  <dc:creator>nagar01@student.ubc.ca</dc:creator>
  <cp:lastModifiedBy>nagar01@student.ubc.ca</cp:lastModifiedBy>
  <cp:revision>1</cp:revision>
  <dcterms:created xsi:type="dcterms:W3CDTF">2024-01-24T18:52:12Z</dcterms:created>
  <dcterms:modified xsi:type="dcterms:W3CDTF">2024-01-24T18:58:28Z</dcterms:modified>
</cp:coreProperties>
</file>