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50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7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2FB35-8DD1-A666-F47E-4C5F093B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31824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1A77D-015F-A6C0-EC17-BE634221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ShowSage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2AFD-0353-9141-7067-449EBE15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Baldeep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Dhada</a:t>
            </a:r>
            <a:r>
              <a:rPr lang="en-US" sz="2000" dirty="0">
                <a:solidFill>
                  <a:srgbClr val="FFFFFF"/>
                </a:solidFill>
              </a:rPr>
              <a:t> | Dylan </a:t>
            </a:r>
            <a:r>
              <a:rPr lang="en-US" sz="2000" dirty="0" err="1">
                <a:solidFill>
                  <a:srgbClr val="FFFFFF"/>
                </a:solidFill>
              </a:rPr>
              <a:t>Longert</a:t>
            </a:r>
            <a:r>
              <a:rPr lang="en-US" sz="2000" dirty="0">
                <a:solidFill>
                  <a:srgbClr val="FFFFFF"/>
                </a:solidFill>
              </a:rPr>
              <a:t> | Somya Nagar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F7F0-62EA-5023-C4A5-C7645546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0"/>
            <a:ext cx="9147940" cy="10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DBFA3-64A6-CFE3-EE40-EA158370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1607"/>
            <a:ext cx="9147940" cy="9046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4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3903D-75B9-570E-B708-C1FDB500E2E2}"/>
              </a:ext>
            </a:extLst>
          </p:cNvPr>
          <p:cNvSpPr txBox="1"/>
          <p:nvPr/>
        </p:nvSpPr>
        <p:spPr>
          <a:xfrm>
            <a:off x="1736540" y="1026264"/>
            <a:ext cx="87372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is split into 3 phases: Show/Seasons/Episodes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phase has its own get function and format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get function sends a request to a TVMAZE API and the format function cleans the data of missing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get_shows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format_show_name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get_seasons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format_season_name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get_episodes_of_season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format_episode_name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b="1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CCCCCC"/>
                </a:solidFill>
                <a:latin typeface="Menlo" panose="020B0609030804020204" pitchFamily="49" charset="0"/>
              </a:rPr>
              <a:t>plot_season_ratings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(episodes):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Plots the ratings of 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each episode of the season and calculates the average rating</a:t>
            </a:r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47821-778B-38AE-C530-4919AD6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17" y="40231"/>
            <a:ext cx="9120771" cy="9924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916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ircuit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26</TotalTime>
  <Words>128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Menlo</vt:lpstr>
      <vt:lpstr>Univers</vt:lpstr>
      <vt:lpstr>GradientVTI</vt:lpstr>
      <vt:lpstr>ShowSage</vt:lpstr>
      <vt:lpstr>Description</vt:lpstr>
      <vt:lpstr>Functionality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creator>nagar01@student.ubc.ca</dc:creator>
  <cp:lastModifiedBy>bdhada@student.ubc.ca</cp:lastModifiedBy>
  <cp:revision>10</cp:revision>
  <dcterms:created xsi:type="dcterms:W3CDTF">2024-01-24T18:52:12Z</dcterms:created>
  <dcterms:modified xsi:type="dcterms:W3CDTF">2024-01-24T19:25:58Z</dcterms:modified>
</cp:coreProperties>
</file>