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8"/>
    <p:restoredTop sz="94651"/>
  </p:normalViewPr>
  <p:slideViewPr>
    <p:cSldViewPr snapToGrid="0">
      <p:cViewPr varScale="1">
        <p:scale>
          <a:sx n="115" d="100"/>
          <a:sy n="115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72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56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51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75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10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22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11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77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59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11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63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3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87" r:id="rId3"/>
    <p:sldLayoutId id="2147483686" r:id="rId4"/>
    <p:sldLayoutId id="2147483678" r:id="rId5"/>
    <p:sldLayoutId id="2147483684" r:id="rId6"/>
    <p:sldLayoutId id="2147483679" r:id="rId7"/>
    <p:sldLayoutId id="2147483680" r:id="rId8"/>
    <p:sldLayoutId id="2147483681" r:id="rId9"/>
    <p:sldLayoutId id="2147483683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92FB35-8DD1-A666-F47E-4C5F093B8A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b="15730"/>
          <a:stretch/>
        </p:blipFill>
        <p:spPr>
          <a:xfrm>
            <a:off x="20" y="318246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C1A77D-015F-A6C0-EC17-BE6342215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en-US" sz="7200" dirty="0" err="1">
                <a:solidFill>
                  <a:srgbClr val="FFFFFF"/>
                </a:solidFill>
              </a:rPr>
              <a:t>ShowSage</a:t>
            </a:r>
            <a:endParaRPr lang="en-US" sz="7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A2AFD-0353-9141-7067-449EBE152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en-US" sz="2000" dirty="0" err="1">
                <a:solidFill>
                  <a:srgbClr val="FFFFFF"/>
                </a:solidFill>
              </a:rPr>
              <a:t>Baldeep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Dhada</a:t>
            </a:r>
            <a:r>
              <a:rPr lang="en-US" sz="2000" dirty="0">
                <a:solidFill>
                  <a:srgbClr val="FFFFFF"/>
                </a:solidFill>
              </a:rPr>
              <a:t> | Dylan </a:t>
            </a:r>
            <a:r>
              <a:rPr lang="en-US" sz="2000" dirty="0" err="1">
                <a:solidFill>
                  <a:srgbClr val="FFFFFF"/>
                </a:solidFill>
              </a:rPr>
              <a:t>Longert</a:t>
            </a:r>
            <a:r>
              <a:rPr lang="en-US" sz="2000" dirty="0">
                <a:solidFill>
                  <a:srgbClr val="FFFFFF"/>
                </a:solidFill>
              </a:rPr>
              <a:t> | Somya Nagar</a:t>
            </a:r>
          </a:p>
        </p:txBody>
      </p:sp>
      <p:cxnSp>
        <p:nvCxnSpPr>
          <p:cNvPr id="26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93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5F7F0-62EA-5023-C4A5-C7645546F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0"/>
            <a:ext cx="9147940" cy="10070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Description</a:t>
            </a: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13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22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24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DBFA3-64A6-CFE3-EE40-EA158370F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1607"/>
            <a:ext cx="9147940" cy="9046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Functionality</a:t>
            </a:r>
          </a:p>
        </p:txBody>
      </p:sp>
      <p:sp>
        <p:nvSpPr>
          <p:cNvPr id="4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7E3903D-75B9-570E-B708-C1FDB500E2E2}"/>
              </a:ext>
            </a:extLst>
          </p:cNvPr>
          <p:cNvSpPr txBox="1"/>
          <p:nvPr/>
        </p:nvSpPr>
        <p:spPr>
          <a:xfrm>
            <a:off x="1736540" y="1026264"/>
            <a:ext cx="87372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program is split into 3 phases: Show/Seasons/Episodes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phase has its own get function and format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get function sends a request to a TVMAZE API and the format function cleans the data of missing information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get_shows</a:t>
            </a:r>
            <a:r>
              <a:rPr lang="en-CA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query</a:t>
            </a:r>
            <a:r>
              <a:rPr lang="en-CA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format_show_name</a:t>
            </a:r>
            <a:r>
              <a:rPr lang="en-CA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show</a:t>
            </a:r>
            <a:r>
              <a:rPr lang="en-CA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CA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get_seasons</a:t>
            </a:r>
            <a:r>
              <a:rPr lang="en-CA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CA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show_id</a:t>
            </a:r>
            <a:r>
              <a:rPr lang="en-CA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format_season_name</a:t>
            </a:r>
            <a:r>
              <a:rPr lang="en-CA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season</a:t>
            </a:r>
            <a:r>
              <a:rPr lang="en-CA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endParaRPr lang="en-CA" b="1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get_episodes_of_season</a:t>
            </a:r>
            <a:r>
              <a:rPr lang="en-CA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CA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season_id</a:t>
            </a:r>
            <a:r>
              <a:rPr lang="en-CA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format_episode_name</a:t>
            </a:r>
            <a:r>
              <a:rPr lang="en-CA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episode</a:t>
            </a:r>
            <a:r>
              <a:rPr lang="en-CA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CA" b="1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err="1">
                <a:solidFill>
                  <a:srgbClr val="CCCCCC"/>
                </a:solidFill>
                <a:latin typeface="Menlo" panose="020B0609030804020204" pitchFamily="49" charset="0"/>
              </a:rPr>
              <a:t>plot_season_ratings</a:t>
            </a:r>
            <a:r>
              <a:rPr lang="en-CA" b="1" dirty="0">
                <a:solidFill>
                  <a:srgbClr val="CCCCCC"/>
                </a:solidFill>
                <a:latin typeface="Menlo" panose="020B0609030804020204" pitchFamily="49" charset="0"/>
              </a:rPr>
              <a:t>(episodes):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Plots the ratings of </a:t>
            </a:r>
            <a:r>
              <a:rPr lang="en-CA" b="1" dirty="0">
                <a:solidFill>
                  <a:srgbClr val="CCCCCC"/>
                </a:solidFill>
                <a:latin typeface="Menlo" panose="020B0609030804020204" pitchFamily="49" charset="0"/>
              </a:rPr>
              <a:t>each episode of the season and calculates the average rating</a:t>
            </a:r>
            <a:endParaRPr lang="en-CA" b="1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11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47821-778B-38AE-C530-4919AD69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C661B7-822A-7159-BC45-736BCC87E55F}"/>
              </a:ext>
            </a:extLst>
          </p:cNvPr>
          <p:cNvSpPr txBox="1"/>
          <p:nvPr/>
        </p:nvSpPr>
        <p:spPr>
          <a:xfrm>
            <a:off x="6392583" y="2645922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The wrapper package will allow the user to: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View the show/season data retrieved from the API as a DataFrame.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View a plot between ‘Ratings’ and ‘Episode Number’ for any given season.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View the average rating for all the episodes from a given season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281160-0AC0-27E6-DAA1-F4BD92E3B401}"/>
              </a:ext>
            </a:extLst>
          </p:cNvPr>
          <p:cNvSpPr txBox="1"/>
          <p:nvPr/>
        </p:nvSpPr>
        <p:spPr>
          <a:xfrm>
            <a:off x="0" y="132319"/>
            <a:ext cx="201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Output :</a:t>
            </a:r>
          </a:p>
        </p:txBody>
      </p:sp>
      <p:pic>
        <p:nvPicPr>
          <p:cNvPr id="13" name="Picture 1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0C32CDE-12E0-4D7A-AB3B-3DF234AC0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2" y="1003302"/>
            <a:ext cx="5522213" cy="507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9164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Circuit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{9619DCCE-6037-7B43-927B-04092A28556B}tf10001122</Template>
  <TotalTime>41</TotalTime>
  <Words>183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Menlo</vt:lpstr>
      <vt:lpstr>Univers</vt:lpstr>
      <vt:lpstr>GradientVTI</vt:lpstr>
      <vt:lpstr>ShowSage</vt:lpstr>
      <vt:lpstr>Description</vt:lpstr>
      <vt:lpstr>Functionality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ShowSage</dc:title>
  <dc:creator>nagar01@student.ubc.ca</dc:creator>
  <cp:lastModifiedBy>nagar01@student.ubc.ca</cp:lastModifiedBy>
  <cp:revision>14</cp:revision>
  <dcterms:created xsi:type="dcterms:W3CDTF">2024-01-24T18:52:12Z</dcterms:created>
  <dcterms:modified xsi:type="dcterms:W3CDTF">2024-01-25T18:53:41Z</dcterms:modified>
</cp:coreProperties>
</file>