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BA88-5AC3-419B-8B74-DABDF1AB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94CD7D-9457-448E-844C-A1604DE3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5DBA0-02B5-4477-965B-736094E0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0A14D-9645-45DD-BB40-C0A66C5D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BB1C5-AFCC-48FF-9163-78F09027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E11E3-8C60-4248-991D-FD1E6B10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8A61DA-A16C-4A6A-8539-02611060C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B2612-1D79-42EB-84D4-E82D1E52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2CC8F-44D8-4CF7-826D-88DBA52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5C291-8244-420B-85D7-908BBE7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6BF7C9-173E-491C-A920-3687A8B18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EE2B22-42CC-4616-A854-396ECD17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62A437-F389-45E5-A7D4-F883F830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544598-7C3B-42A0-931C-EDA44C14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8DBAB-E923-464A-B52F-8C83C6D9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367D5-C3D5-403F-AD0F-64141A63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1F1E1-FA2E-4B4D-B1A9-CD2274C9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ECF62-5F9E-481A-B4BD-CAB4A28C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FBFBF-9499-4C4B-B35B-C25ABB99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7742F-FC25-4F22-8004-14550916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C3349-0D98-4B63-81F2-1CEAAA81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6F3FE-B7EB-4077-AFBB-AB97AB1E5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E6E69-CA17-494B-B24D-6C2E3CD1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6FBD9-4CD2-419F-B66F-776A68C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0B71F8-C48A-44D0-9EF0-C2C127CF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80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D1C3C-8E9E-4920-AFAA-672B325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E7582-B487-47BB-97A0-40C27D5DA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D57D18-1255-4078-974E-3502EE03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B8665C-A760-4EC9-86AB-ED2340EB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95334D-DB80-499F-8777-762F441B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CA379-885A-4970-8744-2940482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1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E016-2DE3-44D1-A1C8-539316CF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7DA33D-7F63-42BD-ABC3-D54D8AF4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170C0-7281-4EA7-8F77-450EA7A0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3524F7-4648-4984-854D-C82B6A670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3F6268-D519-4CA8-9300-9F95DF2A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8E1642-8113-480A-9F07-0C8C002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26E5E0-FB38-4975-9E78-4D46BEA0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6C8CF4-544B-45FD-9628-01C1F3F9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5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A50A2-F2DD-4640-9FE0-EF010656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6A8427-A9FF-44E5-B3AD-C513C62C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010A8-7603-41AF-B341-B6AAD5EB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C2236-5F6F-49BC-8D10-02D009B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3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4C6087-A811-42C1-A738-426618EA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1BB560-1A64-4763-81C0-2A9335D1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11516A-BD6E-4EDD-86C8-15922370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1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992D7-C05D-4C19-A603-30388F2D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89004-2717-4296-A618-7000490A6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01BF1D-BFDD-41DF-93B9-E9DA9308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A1C7B-A2A4-4F06-99F1-46C0E75A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8A8AA-C1F2-4270-BC4E-57F40C15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51BD9-6932-40B3-985B-B4CDA172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5AE20-D81F-418A-A446-E78C9E11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2B33CA-6BB1-4D13-939F-ABC74AB00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5245B-0A73-48FA-B693-0905B844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6CDD1F-FA59-499A-9D4A-1249026D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3499E-19F6-4E6F-A40A-7E64AE84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00C274-5E66-4723-B57E-9E77D48F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B232C-360B-46EA-A8B7-BA255CE3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8EA55-77E3-4524-A2A7-B7E8691D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82D5B-0ECF-4A60-8489-DB7A6B32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EDD1-C5BC-46D5-8816-357BA49E2DF3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10141-C534-4E07-AC4C-625E8EC3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71D52-055B-4845-9E42-98477EAB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B756-9949-4B32-B471-FF5B23DB8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6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63D1-B6FB-43AB-9054-2D866F96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59829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ACKED" panose="02000500000000000000" pitchFamily="2" charset="0"/>
              </a:rPr>
              <a:t>lisov@alexEY</a:t>
            </a: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:~$ </a:t>
            </a:r>
            <a:br>
              <a:rPr lang="ru-RU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Hello,</a:t>
            </a:r>
            <a:b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Today I want to tell you about </a:t>
            </a:r>
            <a:r>
              <a:rPr lang="en-US" sz="5400" dirty="0" err="1">
                <a:solidFill>
                  <a:schemeClr val="bg1"/>
                </a:solidFill>
                <a:latin typeface="HACKED" panose="02000500000000000000" pitchFamily="2" charset="0"/>
              </a:rPr>
              <a:t>wifi</a:t>
            </a: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, </a:t>
            </a:r>
            <a:b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working principles,</a:t>
            </a:r>
            <a:b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hacking methods,</a:t>
            </a:r>
            <a:b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and of course protection</a:t>
            </a:r>
            <a:br>
              <a:rPr lang="ru-RU" sz="5400" dirty="0">
                <a:solidFill>
                  <a:schemeClr val="bg1"/>
                </a:solidFill>
                <a:latin typeface="HACKED" panose="02000500000000000000" pitchFamily="2" charset="0"/>
              </a:rPr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068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A7FD2D-1C9F-4116-8F3F-B1D8E119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1450"/>
            <a:ext cx="109442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63D1-B6FB-43AB-9054-2D866F96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598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Goodbye. . . . . . . .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136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70F51-3038-4B90-8D34-4A1CF92E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5424DE-2D4E-4CDB-957C-440E3C23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6554"/>
            <a:ext cx="12310318" cy="6924554"/>
          </a:xfrm>
        </p:spPr>
      </p:pic>
    </p:spTree>
    <p:extLst>
      <p:ext uri="{BB962C8B-B14F-4D97-AF65-F5344CB8AC3E}">
        <p14:creationId xmlns:p14="http://schemas.microsoft.com/office/powerpoint/2010/main" val="33564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35249-0FA9-4471-AEC9-3DBEAF26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What is a hash</a:t>
            </a:r>
            <a:r>
              <a:rPr lang="ru-RU" sz="5400" dirty="0">
                <a:solidFill>
                  <a:schemeClr val="bg1"/>
                </a:solidFill>
                <a:latin typeface="HACKED" panose="02000500000000000000" pitchFamily="2" charset="0"/>
              </a:rPr>
              <a:t>?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AA0E3E2-FD93-403B-8601-87C6DDD8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58503"/>
            <a:ext cx="12192000" cy="12192000"/>
          </a:xfrm>
        </p:spPr>
      </p:pic>
    </p:spTree>
    <p:extLst>
      <p:ext uri="{BB962C8B-B14F-4D97-AF65-F5344CB8AC3E}">
        <p14:creationId xmlns:p14="http://schemas.microsoft.com/office/powerpoint/2010/main" val="37281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3A170-A53D-498F-B4B9-9124C5E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Examples</a:t>
            </a:r>
            <a:endParaRPr lang="ru-RU" sz="54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B0C5A656-0B80-497C-8007-C3C6E1C8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699" y="1754283"/>
            <a:ext cx="10846701" cy="2025237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2C1C8CA-6ADC-49B6-91B9-54CC30BDD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699" y="4162664"/>
            <a:ext cx="12677203" cy="20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0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427E5-F3C7-4BD1-9070-68DDD253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transfer</a:t>
            </a:r>
            <a:endParaRPr lang="ru-RU" sz="54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5E067F-DE17-4CC4-9387-0703C238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0612" y="2814637"/>
            <a:ext cx="1317322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40D11-9C13-4E22-BCAC-EC5A093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E8EAED"/>
                </a:solidFill>
                <a:effectLst/>
                <a:latin typeface="HACKED" panose="02000500000000000000" pitchFamily="2" charset="0"/>
              </a:rPr>
              <a:t>Man-in-the-middle</a:t>
            </a:r>
            <a:endParaRPr lang="ru-RU" sz="5400" dirty="0">
              <a:latin typeface="HACKED" panose="020005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C4869A-3618-4A77-AD6A-E552B8FF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22690"/>
            <a:ext cx="12202540" cy="53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40D11-9C13-4E22-BCAC-EC5A093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E8EAED"/>
                </a:solidFill>
                <a:effectLst/>
                <a:latin typeface="HACKED" panose="02000500000000000000" pitchFamily="2" charset="0"/>
              </a:rPr>
              <a:t>COPY POINT</a:t>
            </a:r>
            <a:endParaRPr lang="ru-RU" sz="5400" dirty="0">
              <a:latin typeface="HACKED" panose="020005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C4869A-3618-4A77-AD6A-E552B8FF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522690"/>
            <a:ext cx="12202540" cy="5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4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FAEDE-6222-4AA2-9D96-7782AC27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DEFENCE</a:t>
            </a:r>
            <a:endParaRPr lang="ru-RU" sz="54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C061A-16C0-4FC6-BB44-7E0B33BA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 not use the WIFI :D</a:t>
            </a:r>
          </a:p>
          <a:p>
            <a:r>
              <a:rPr lang="en-US" dirty="0">
                <a:solidFill>
                  <a:schemeClr val="bg1"/>
                </a:solidFill>
              </a:rPr>
              <a:t>Set the hard password to your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point</a:t>
            </a:r>
          </a:p>
          <a:p>
            <a:r>
              <a:rPr lang="en-US" dirty="0">
                <a:solidFill>
                  <a:schemeClr val="bg1"/>
                </a:solidFill>
              </a:rPr>
              <a:t>Change the password on admin panel of your router</a:t>
            </a:r>
          </a:p>
          <a:p>
            <a:r>
              <a:rPr lang="en-US" dirty="0">
                <a:solidFill>
                  <a:schemeClr val="bg1"/>
                </a:solidFill>
              </a:rPr>
              <a:t>turn off WPS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8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0DC23-F426-40E1-8F57-D3029B4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ACKED" panose="02000500000000000000" pitchFamily="2" charset="0"/>
              </a:rPr>
              <a:t>admin panel</a:t>
            </a:r>
            <a:endParaRPr lang="ru-RU" sz="54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1D727-24B7-4B97-A7AE-43A9007E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450080"/>
            <a:ext cx="8965406" cy="956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0D30AC-B448-4990-8248-C7D50659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3130"/>
            <a:ext cx="5411845" cy="9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53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80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HACKED</vt:lpstr>
      <vt:lpstr>Тема Office</vt:lpstr>
      <vt:lpstr>lisov@alexEY:~$  Hello, Today I want to tell you about wifi,  working principles, hacking methods, and of course protection </vt:lpstr>
      <vt:lpstr>Презентация PowerPoint</vt:lpstr>
      <vt:lpstr>What is a hash?</vt:lpstr>
      <vt:lpstr>Examples</vt:lpstr>
      <vt:lpstr>transfer</vt:lpstr>
      <vt:lpstr>Man-in-the-middle</vt:lpstr>
      <vt:lpstr>COPY POINT</vt:lpstr>
      <vt:lpstr>DEFENCE</vt:lpstr>
      <vt:lpstr>admin panel</vt:lpstr>
      <vt:lpstr>Презентация PowerPoint</vt:lpstr>
      <vt:lpstr>Goodbye. . . . . . 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</dc:creator>
  <cp:lastModifiedBy>Aleksey</cp:lastModifiedBy>
  <cp:revision>15</cp:revision>
  <dcterms:created xsi:type="dcterms:W3CDTF">2023-02-27T13:52:26Z</dcterms:created>
  <dcterms:modified xsi:type="dcterms:W3CDTF">2023-02-28T00:53:30Z</dcterms:modified>
</cp:coreProperties>
</file>