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4D4D4D"/>
    <a:srgbClr val="CC9900"/>
    <a:srgbClr val="BB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4BE56-3A57-4CC3-9B8E-E8A7B3E1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42B114-2C4C-4A14-9AC9-86D568F84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AF686-A687-481E-8181-8543C83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FE11A-AA82-4B0F-82BF-2DC7904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59F7E-B106-4265-9F3D-BFB4DE6D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82944-3F8B-4659-AAE5-06006255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58937C-894A-42A9-B883-48649BA3A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0C608C-DA2C-4530-AE44-544B0CB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F9AA1-A2C3-4CA2-8CEE-205623E1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4086B-E365-4E47-A19C-21DF418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C2B161-3FC7-4235-B69D-25247012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A5D71-525A-4FD0-ABD3-1851D121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D9859-8A2A-4C0D-8863-04841949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088DD-DF04-4095-B390-C790E453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1AEF1-CBCC-49B3-B480-E70528F1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97502-C5F7-4E42-8302-680B28E2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3F0DF-FC58-4465-9538-09226E69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AB8D0-21D4-4445-8789-83C51D0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30387-5529-4366-A5FF-355D9B9B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88EB7-337A-4C31-AF01-17EFE546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5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79BF6-47F5-463B-AFDC-FF2B52B9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E31A7-0FBC-4683-91A3-0E0ED842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9C730-DD6B-409A-BB69-1B7EE38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72AF0-0ACC-464E-8D86-AD25D2C3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C2A12-8BED-4C5B-8683-06F5CA7E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4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69777-9A59-401E-8DD3-A07C5413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24FC2-344A-46E6-A417-8693C6DEF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48F11-4618-495D-91B8-5AC007D2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E0DDF-A000-4A73-80BE-31661FF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C2DFA-E8EE-454F-8590-72909192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8971D-0D51-4B45-983D-07808A7C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7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E5C50-89F5-4D99-9021-79F25B69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0BE7F7-FE2A-46E9-95E5-990A668D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CCF7E-A4E1-4F21-B1CA-271ACF58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96463F-2952-4EDD-AF48-F97FEC090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BDDC3E-1188-468E-AC5B-A9B0ECE9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2DC9B1-A29F-44EC-991C-AFDCA784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217942-2819-44C2-BBE8-14B70035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6326CF-8753-4C47-9268-A9FC964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96206-A090-45F1-981A-8ABC6725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6FC23-83A3-46DB-8581-08789A2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124968-8A6C-4E9F-A200-B268680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8F83C1-D300-4BFD-B901-ED97A861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BA7C55-DA4F-4616-A6A6-45B9FCCE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57176-C2E6-4E03-9FBC-D53C8AAE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9992CE-86C4-4711-B6E4-23009972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A6918-C701-4685-BC90-AC26BA3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E38EB-B743-4CF3-B6D9-2F0B8E10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D76145-7A9E-4936-8712-E71233A6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ECB79-1030-446E-85C4-C3593693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4A967-1A76-48A1-9464-AD68C5A1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6AA52-5942-4085-8029-9DFD6623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3FD10-2D7A-44FB-91AA-6D196619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1F9B9A-6983-485C-8B43-418E87A4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07E4B-77F8-4791-A132-7D2C1D52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E354D3-0668-4FF9-BBE8-6129C407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74236B-D914-4F89-8C83-42575D5B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841E00-6F13-45C2-8830-D9D80989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F2FAD-8885-4116-94D9-463DD7A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BA5D1-A422-4E12-9387-433707D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53519-390A-4CA5-8971-05FE3ACDF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74BF-F8D0-4E61-9B5B-4C817CCAB1E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C0444-DF18-4A47-BD43-A2696C1FD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FC184-6D1B-419B-8E7A-43D02B8D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113A-C0FA-4282-A410-FF4887526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ортрет царя Алексея Михайловича. Неизвестный русский художник второй половины XVII века. Школа Оружейной палаты. Конец 1670-х — начало 1680-х годов.">
            <a:extLst>
              <a:ext uri="{FF2B5EF4-FFF2-40B4-BE49-F238E27FC236}">
                <a16:creationId xmlns:a16="http://schemas.microsoft.com/office/drawing/2014/main" id="{F969C872-A7CD-4328-9D5D-2B54C1D4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4" y="1164680"/>
            <a:ext cx="3258105" cy="45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илославская Мария Ильинична - биография">
            <a:extLst>
              <a:ext uri="{FF2B5EF4-FFF2-40B4-BE49-F238E27FC236}">
                <a16:creationId xmlns:a16="http://schemas.microsoft.com/office/drawing/2014/main" id="{C8742EC5-39A3-45A6-8AF0-E979B86E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83" y="1164680"/>
            <a:ext cx="3526613" cy="45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4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B35E-7177-461E-8E70-EB29DF8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Плюсы</a:t>
            </a:r>
            <a:r>
              <a:rPr lang="en-US" dirty="0">
                <a:latin typeface="TriodPostnaja" panose="02000603000000000000" pitchFamily="2" charset="0"/>
              </a:rPr>
              <a:t>/</a:t>
            </a:r>
            <a:r>
              <a:rPr lang="ru-RU" dirty="0">
                <a:latin typeface="TriodPostnaja" panose="02000603000000000000" pitchFamily="2" charset="0"/>
              </a:rPr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19391-31B8-4966-863D-7ECC3DB7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Плюсы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Создание приказа Тайных дел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Принятие Соборного Уложения (1649)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Церковная реформа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Вхождение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Левобережной Украины в состав России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ProximaNova"/>
              </a:rPr>
              <a:t>Минусы</a:t>
            </a:r>
          </a:p>
          <a:p>
            <a:r>
              <a:rPr lang="ru-RU" dirty="0">
                <a:solidFill>
                  <a:srgbClr val="000000"/>
                </a:solidFill>
                <a:latin typeface="ProximaNova"/>
              </a:rPr>
              <a:t>Восстания (</a:t>
            </a:r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Соляной бунт 1648 г, Медный бунт 1662 г, восстание Степана Разина 1670-1671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ProximaNova"/>
              </a:rPr>
              <a:t>гг</a:t>
            </a:r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)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roximaNova"/>
              </a:rPr>
              <a:t>Церковная реформа привела к расколу в церкви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00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2D901-9B78-4E9D-A12D-0908E674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Соляной бунт</a:t>
            </a:r>
          </a:p>
        </p:txBody>
      </p:sp>
      <p:pic>
        <p:nvPicPr>
          <p:cNvPr id="2052" name="Picture 4" descr="Соляной бунт — Википедия">
            <a:extLst>
              <a:ext uri="{FF2B5EF4-FFF2-40B4-BE49-F238E27FC236}">
                <a16:creationId xmlns:a16="http://schemas.microsoft.com/office/drawing/2014/main" id="{96C8C7E8-4524-43AA-BD4B-3FAE9DC88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33" y="1690688"/>
            <a:ext cx="7301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2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3180-3216-4E4A-952D-18B49B85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Соборное уложение</a:t>
            </a:r>
          </a:p>
        </p:txBody>
      </p:sp>
      <p:pic>
        <p:nvPicPr>
          <p:cNvPr id="4098" name="Picture 2" descr="Соборное уложение 1649 года — Википедия">
            <a:extLst>
              <a:ext uri="{FF2B5EF4-FFF2-40B4-BE49-F238E27FC236}">
                <a16:creationId xmlns:a16="http://schemas.microsoft.com/office/drawing/2014/main" id="{76299FB0-4630-4553-8745-0E1610DD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60" y="1762504"/>
            <a:ext cx="3212977" cy="45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Земский собор — Википедия">
            <a:extLst>
              <a:ext uri="{FF2B5EF4-FFF2-40B4-BE49-F238E27FC236}">
                <a16:creationId xmlns:a16="http://schemas.microsoft.com/office/drawing/2014/main" id="{A6585C52-6980-4113-BE0A-DC24D3F5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1" y="2423981"/>
            <a:ext cx="4182215" cy="29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75E3F-EA08-4070-8596-79BC4F88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Церковная реформа</a:t>
            </a:r>
          </a:p>
        </p:txBody>
      </p:sp>
      <p:pic>
        <p:nvPicPr>
          <p:cNvPr id="3074" name="Picture 2" descr="Патриарх Никон в опале">
            <a:extLst>
              <a:ext uri="{FF2B5EF4-FFF2-40B4-BE49-F238E27FC236}">
                <a16:creationId xmlns:a16="http://schemas.microsoft.com/office/drawing/2014/main" id="{12791EC7-F324-47AB-9F3A-DD68382E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5150"/>
            <a:ext cx="3810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ротопоп Аввакум: житие, интересные факты - 400-летие протопопа Аввакума -">
            <a:extLst>
              <a:ext uri="{FF2B5EF4-FFF2-40B4-BE49-F238E27FC236}">
                <a16:creationId xmlns:a16="http://schemas.microsoft.com/office/drawing/2014/main" id="{0C353153-8793-4FAB-9A83-CB26A2D0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64" y="1835149"/>
            <a:ext cx="5973836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2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494DF-3D2F-4FE1-9703-1933DF26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Война с Речью Посполитой</a:t>
            </a:r>
          </a:p>
        </p:txBody>
      </p:sp>
      <p:pic>
        <p:nvPicPr>
          <p:cNvPr id="6146" name="Picture 2" descr="undefined">
            <a:extLst>
              <a:ext uri="{FF2B5EF4-FFF2-40B4-BE49-F238E27FC236}">
                <a16:creationId xmlns:a16="http://schemas.microsoft.com/office/drawing/2014/main" id="{1B8B79F8-59AE-4768-88E6-0DC01792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50" y="1503764"/>
            <a:ext cx="6632822" cy="52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7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0A2C-5633-484C-B9A1-CF2787F1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Восстание Степана Разина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ADE20-0EA0-45C7-BAE0-A482B414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06" y="1690688"/>
            <a:ext cx="3310003" cy="423744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69C9DA1-1EA7-45E0-9D45-F03B6610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9"/>
            <a:ext cx="3937139" cy="4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0E52F-1DB2-44D7-B1F0-9CACE274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Медный бунт</a:t>
            </a:r>
          </a:p>
        </p:txBody>
      </p:sp>
      <p:pic>
        <p:nvPicPr>
          <p:cNvPr id="7170" name="Picture 2" descr="Медный бунт — Википедия">
            <a:extLst>
              <a:ext uri="{FF2B5EF4-FFF2-40B4-BE49-F238E27FC236}">
                <a16:creationId xmlns:a16="http://schemas.microsoft.com/office/drawing/2014/main" id="{23827348-3D02-47B3-9035-4341EB94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54" y="1530461"/>
            <a:ext cx="7535092" cy="51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3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9243-E175-4EF8-BCA5-8FA226E1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Приказ тайных дел</a:t>
            </a:r>
          </a:p>
        </p:txBody>
      </p:sp>
      <p:pic>
        <p:nvPicPr>
          <p:cNvPr id="8194" name="Picture 2" descr="ПРИКАЗ ТАЙНЫХ ДЕЛ ч.1 | Сурма">
            <a:extLst>
              <a:ext uri="{FF2B5EF4-FFF2-40B4-BE49-F238E27FC236}">
                <a16:creationId xmlns:a16="http://schemas.microsoft.com/office/drawing/2014/main" id="{297A40DF-4151-4FD8-A692-D6435EF2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57" y="2099014"/>
            <a:ext cx="5948686" cy="42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8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63BA3-FCE1-4BD5-8D42-192764F1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iodPostnaja" panose="02000603000000000000" pitchFamily="2" charset="0"/>
              </a:rPr>
              <a:t>Конец правления</a:t>
            </a:r>
          </a:p>
        </p:txBody>
      </p:sp>
      <p:pic>
        <p:nvPicPr>
          <p:cNvPr id="9218" name="Picture 2" descr="Нарышкина, Наталья Кирилловна — Википедия">
            <a:extLst>
              <a:ext uri="{FF2B5EF4-FFF2-40B4-BE49-F238E27FC236}">
                <a16:creationId xmlns:a16="http://schemas.microsoft.com/office/drawing/2014/main" id="{BF55EBD1-199E-4742-AC2B-BF1C6740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527"/>
            <a:ext cx="3214993" cy="438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Фёдор III Алексеевич — Википедия">
            <a:extLst>
              <a:ext uri="{FF2B5EF4-FFF2-40B4-BE49-F238E27FC236}">
                <a16:creationId xmlns:a16="http://schemas.microsoft.com/office/drawing/2014/main" id="{79F2C0CE-8469-4E0B-9D7A-2971E83A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45" y="2104526"/>
            <a:ext cx="3688365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408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ProximaNova</vt:lpstr>
      <vt:lpstr>TriodPostnaja</vt:lpstr>
      <vt:lpstr>Тема Office</vt:lpstr>
      <vt:lpstr>Презентация PowerPoint</vt:lpstr>
      <vt:lpstr>Соляной бунт</vt:lpstr>
      <vt:lpstr>Соборное уложение</vt:lpstr>
      <vt:lpstr>Церковная реформа</vt:lpstr>
      <vt:lpstr>Война с Речью Посполитой</vt:lpstr>
      <vt:lpstr>Восстание Степана Разина</vt:lpstr>
      <vt:lpstr>Медный бунт</vt:lpstr>
      <vt:lpstr>Приказ тайных дел</vt:lpstr>
      <vt:lpstr>Конец правления</vt:lpstr>
      <vt:lpstr>Плюсы/минусы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</dc:creator>
  <cp:lastModifiedBy>Алексей Лисов</cp:lastModifiedBy>
  <cp:revision>9</cp:revision>
  <dcterms:created xsi:type="dcterms:W3CDTF">2023-04-08T16:15:41Z</dcterms:created>
  <dcterms:modified xsi:type="dcterms:W3CDTF">2023-04-10T15:12:51Z</dcterms:modified>
</cp:coreProperties>
</file>