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6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68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5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3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4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2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0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9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6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B43F-B07B-41C2-85E0-5290D255E8E1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A9C2-D013-4F5F-A1B8-E009E39B8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1" y="260648"/>
            <a:ext cx="8755667" cy="633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8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img-fotki.yandex.ru/get/9168/109784.12/0_97deb_3f23199c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8" y="-7688"/>
            <a:ext cx="8525156" cy="667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2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Картинки по запросу художники которые рисуют в стиле граттаж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артинки по запросу художники которые рисуют в стиле граттаж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7" y="312738"/>
            <a:ext cx="8905115" cy="65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2" descr="Картинки по запросу художники которые рисуют в стиле граттаж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артинки по запросу художники которые рисуют в стиле граттаж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6" name="Picture 6" descr="Картинки по запросу художники которые рисуют в стиле гратта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7" y="39221"/>
            <a:ext cx="9181378" cy="65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0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656"/>
            <a:ext cx="702957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3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27" y="-328953"/>
            <a:ext cx="9145016" cy="771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1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Картинки по запросу граттаж новый г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5040560" cy="681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26" y="-288032"/>
            <a:ext cx="4623978" cy="71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01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16403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-15560"/>
            <a:ext cx="5283719" cy="70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73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Экран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2018-01-04T09:02:13Z</dcterms:created>
  <dcterms:modified xsi:type="dcterms:W3CDTF">2018-01-04T09:58:14Z</dcterms:modified>
</cp:coreProperties>
</file>