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6" r:id="rId5"/>
    <p:sldId id="264" r:id="rId6"/>
    <p:sldId id="265" r:id="rId7"/>
    <p:sldId id="260" r:id="rId8"/>
    <p:sldId id="259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C" initials="M" lastIdx="1" clrIdx="0">
    <p:extLst>
      <p:ext uri="{19B8F6BF-5375-455C-9EA6-DF929625EA0E}">
        <p15:presenceInfo xmlns:p15="http://schemas.microsoft.com/office/powerpoint/2012/main" userId="3cb995d8cbb44d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9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07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2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9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9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2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972A-EFEE-4B15-BAC3-C8CB4C4193DC}" type="datetimeFigureOut">
              <a:rPr lang="ru-RU" smtClean="0"/>
              <a:t>20.6.24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72D9-CB5E-42E7-B7A0-A3A6BAA8D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014" y="96896"/>
            <a:ext cx="1478202" cy="1253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17662" y="1417018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ЧУПО «ВШП»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6831" y="1755572"/>
            <a:ext cx="4909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«Курсовой проект»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12646" y="2761112"/>
            <a:ext cx="799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видеохостинга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54872" y="3763099"/>
            <a:ext cx="7513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 - Зеленский М. С.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230"/>
            <a:ext cx="12192000" cy="422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89712" y="0"/>
            <a:ext cx="1285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41639" y="646331"/>
            <a:ext cx="1285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62977" y="6236300"/>
            <a:ext cx="1285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2977" y="5589969"/>
            <a:ext cx="1285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Петабайт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Эксабайт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Зеттабайт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Йоттабайт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Гигабайт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Терабайт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941" y="234376"/>
            <a:ext cx="3466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78" y="0"/>
            <a:ext cx="923685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7431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161" y="245476"/>
            <a:ext cx="213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74" y="2025689"/>
            <a:ext cx="604642" cy="604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5460" y="2085981"/>
            <a:ext cx="3290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Осведомленность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729" y="3329678"/>
            <a:ext cx="319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команде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6094" l="10000" r="90000">
                        <a14:foregroundMark x1="32717" y1="21484" x2="32717" y2="21484"/>
                        <a14:foregroundMark x1="31522" y1="40039" x2="31522" y2="40039"/>
                        <a14:foregroundMark x1="45652" y1="37109" x2="45652" y2="37109"/>
                        <a14:foregroundMark x1="35652" y1="18750" x2="35652" y2="18750"/>
                        <a14:foregroundMark x1="64674" y1="19531" x2="67174" y2="23047"/>
                        <a14:foregroundMark x1="68696" y1="37500" x2="71413" y2="43945"/>
                        <a14:foregroundMark x1="55000" y1="65625" x2="57609" y2="69336"/>
                        <a14:foregroundMark x1="43043" y1="69336" x2="54565" y2="80078"/>
                        <a14:foregroundMark x1="41522" y1="96094" x2="41522" y2="96094"/>
                        <a14:foregroundMark x1="33478" y1="4297" x2="33478" y2="4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4" y="3361248"/>
            <a:ext cx="936646" cy="5212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97" y="4478415"/>
            <a:ext cx="625669" cy="6256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85354" y="4494672"/>
            <a:ext cx="245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54" y="0"/>
            <a:ext cx="9279242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7431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0564" y="247136"/>
            <a:ext cx="2688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5003" y="3398679"/>
            <a:ext cx="5857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собственную базу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0" y="3392707"/>
            <a:ext cx="966052" cy="9660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45003" y="1666033"/>
            <a:ext cx="5857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Научится пользоваться базами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1" b="89899" l="6667" r="93056">
                        <a14:foregroundMark x1="25556" y1="7071" x2="25556" y2="7071"/>
                        <a14:foregroundMark x1="6944" y1="26599" x2="6944" y2="26599"/>
                        <a14:foregroundMark x1="93056" y1="44781" x2="93056" y2="44781"/>
                        <a14:foregroundMark x1="83889" y1="86869" x2="83889" y2="86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1" y="1776499"/>
            <a:ext cx="889091" cy="7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8890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1" y="0"/>
            <a:ext cx="73939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07164" y="206810"/>
            <a:ext cx="152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945" y="1919836"/>
            <a:ext cx="45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по теме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03" b="89844" l="10000" r="90000">
                        <a14:foregroundMark x1="30543" y1="31836" x2="31522" y2="51758"/>
                        <a14:foregroundMark x1="23043" y1="57617" x2="23043" y2="57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5" y="1809816"/>
            <a:ext cx="1335545" cy="743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2945" y="2951946"/>
            <a:ext cx="4816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для видеохостинга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02" b="92969" l="10000" r="90000">
                        <a14:foregroundMark x1="29565" y1="93164" x2="29565" y2="93164"/>
                        <a14:foregroundMark x1="61848" y1="26172" x2="61848" y2="26172"/>
                        <a14:foregroundMark x1="49457" y1="4102" x2="49457" y2="4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" y="3117330"/>
            <a:ext cx="1228171" cy="6835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2945" y="4228484"/>
            <a:ext cx="4816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собранный материал и полученный опыт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769" y="4263429"/>
            <a:ext cx="969129" cy="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2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394705" y="322342"/>
            <a:ext cx="4933813" cy="848615"/>
          </a:xfrm>
          <a:prstGeom prst="rect">
            <a:avLst/>
          </a:prstGeom>
          <a:gradFill flip="none" rotWithShape="1">
            <a:gsLst>
              <a:gs pos="0">
                <a:srgbClr val="B9DCF8">
                  <a:shade val="30000"/>
                  <a:satMod val="115000"/>
                </a:srgbClr>
              </a:gs>
              <a:gs pos="18000">
                <a:srgbClr val="B9DCF8">
                  <a:shade val="67500"/>
                  <a:satMod val="115000"/>
                </a:srgbClr>
              </a:gs>
              <a:gs pos="100000">
                <a:srgbClr val="B9DCF8">
                  <a:shade val="100000"/>
                  <a:satMod val="115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97415" y="423483"/>
            <a:ext cx="473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работы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75" y="2595493"/>
            <a:ext cx="6846749" cy="392083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rot="19184905">
            <a:off x="-2090371" y="-1172349"/>
            <a:ext cx="6956535" cy="3624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7286" y="583614"/>
            <a:ext cx="330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Видеохостинги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260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MAKC</dc:creator>
  <cp:lastModifiedBy>MAKC</cp:lastModifiedBy>
  <cp:revision>26</cp:revision>
  <dcterms:created xsi:type="dcterms:W3CDTF">2024-06-19T20:43:59Z</dcterms:created>
  <dcterms:modified xsi:type="dcterms:W3CDTF">2024-06-20T06:00:28Z</dcterms:modified>
</cp:coreProperties>
</file>