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752c051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752c051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752c0518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752c051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4752c0518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4752c0518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752c0518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752c051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Analysis of Pikes Peak Runners</a:t>
            </a:r>
            <a:endParaRPr sz="4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157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70C0"/>
                </a:solidFill>
              </a:rPr>
              <a:t>Mission Analytics Data Exercise</a:t>
            </a:r>
            <a:endParaRPr sz="22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296350" y="4092625"/>
            <a:ext cx="2535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Jordan Baldwin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149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What are the mean, median, mode, and range of the race results for all racers by gender?</a:t>
            </a:r>
            <a:endParaRPr sz="19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3139550"/>
            <a:ext cx="85206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this we can observe that males tended to be faster than the female racers by about 6 minutes. We can also see that it took racers between about 30 minutes to an hour and 15 minutes to complete the race, and use that to plan future races.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75" y="1520000"/>
            <a:ext cx="8915051" cy="16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864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Analyze the difference between gun and net time race results.</a:t>
            </a:r>
            <a:endParaRPr sz="20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85206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time is the amount of time it takes a runner from when the gun goes off to when they cross the finish line. </a:t>
            </a:r>
            <a:br>
              <a:rPr lang="en"/>
            </a:br>
            <a:r>
              <a:rPr lang="en"/>
              <a:t>Net time is the amount of time it takes from when they cross the start line to the finish line.</a:t>
            </a:r>
            <a:br>
              <a:rPr lang="en"/>
            </a:br>
            <a:r>
              <a:rPr lang="en"/>
              <a:t>Gun time is always longer than Net time.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Generally the male racers had a shorter difference between Gun and Net time, probably because they had faster times overall and were generally moving quicker to the start line.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13" y="3222450"/>
            <a:ext cx="8957974" cy="16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292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 much time separates Chris Doe from the top 10 percentile of racers of the same division?</a:t>
            </a:r>
            <a:endParaRPr sz="19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463" y="1505688"/>
            <a:ext cx="5653075" cy="347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Compare the race results of each division.</a:t>
            </a:r>
            <a:endParaRPr sz="19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07225"/>
            <a:ext cx="4471824" cy="28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50" y="1958813"/>
            <a:ext cx="4267203" cy="2362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