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6600"/>
    <a:srgbClr val="00CC99"/>
    <a:srgbClr val="66FFCC"/>
    <a:srgbClr val="66FFFF"/>
    <a:srgbClr val="00FF99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8" autoAdjust="0"/>
    <p:restoredTop sz="94660"/>
  </p:normalViewPr>
  <p:slideViewPr>
    <p:cSldViewPr snapToGrid="0">
      <p:cViewPr>
        <p:scale>
          <a:sx n="69" d="100"/>
          <a:sy n="69" d="100"/>
        </p:scale>
        <p:origin x="52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8C9A-7192-4A1F-8280-62C5EAE9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F2475-8B75-4547-A176-A4B80A6DB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3BA54-F923-48E8-9AF5-EC5A212E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974F-5B22-4977-B49D-6A1DBD1C754D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7CFE4-67CF-4857-BFF9-3DB66E48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F3032-4CD2-4393-9CA5-BEEF8EC7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D5E-41EA-41E1-A490-5A454F306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8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3914-2F30-4CC6-A1A0-8889C50A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B4FF-0D0B-4614-9A88-6D04EBED6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A2F7-B75F-4690-BB10-4D861E61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974F-5B22-4977-B49D-6A1DBD1C754D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2615-0850-4F06-A8C1-E7BEB6E7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92E29-AD18-4173-9A12-18224A9F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D5E-41EA-41E1-A490-5A454F306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22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0A882-0313-4CAF-A7F7-7980EF958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C107D-D8C3-4AFD-AA49-B897FC86B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B6784-C852-48B9-9C1C-2EF1A74B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974F-5B22-4977-B49D-6A1DBD1C754D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79770-AEF9-4758-B822-692C11C4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5E0BB-10B2-4B72-93C7-35EFDC1F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D5E-41EA-41E1-A490-5A454F306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11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A6BD-D030-44B5-AAFE-0A14B8437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80094-BE2C-4A3C-803C-421C31416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6F4BE-E705-4AD6-A108-F8020280B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974F-5B22-4977-B49D-6A1DBD1C754D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9B1BC-5280-4A52-A58A-108591F3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AE6BB-CFD4-4C9E-96C2-A64E17F8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D5E-41EA-41E1-A490-5A454F306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61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F69C-A82F-4D04-BC72-3175E43C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E329A-CA9F-43FA-BA64-B1665B9D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3F4C1-7E66-4B04-887B-76D0A8CF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974F-5B22-4977-B49D-6A1DBD1C754D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F992E-536B-439F-AA6D-5A329B12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4C476-0BB5-4C35-974A-11F2BE96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D5E-41EA-41E1-A490-5A454F306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60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47D4-570B-4867-807C-7C170D02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0FCD-8865-40AA-B2CD-E2DBDD788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3B61E-0E6C-44BF-B37E-87A3F8568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3E5D2-7461-456E-B361-D08E5EA7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974F-5B22-4977-B49D-6A1DBD1C754D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E286D-B4D8-4EB8-ABDE-5AE8CDDD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71F3F-D7C3-4AFC-AE26-9064FB8B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D5E-41EA-41E1-A490-5A454F306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56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A9A0-17B6-4FEA-878A-E55468BE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4C495-6E15-4789-932B-3AD281EE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A0A68-ECFA-4E77-859A-8B93FDEFE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2DAC7-F1E3-4CF7-A9FB-BE8B58E40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58EC8-E171-4E82-B619-DBBEFE1CF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63ABB7-D644-4274-A7BF-3E005115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974F-5B22-4977-B49D-6A1DBD1C754D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676BB1-B644-46ED-9CED-C9C33DD2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275AF-A7C6-46D5-9732-A2184C5D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D5E-41EA-41E1-A490-5A454F306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41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5357-E278-4F3A-BF92-40622D1B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84048-54CA-4F6D-BDE0-AAE2966D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974F-5B22-4977-B49D-6A1DBD1C754D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A0ADB-0E20-4A4C-87F2-5D443621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848B9-2908-4B9B-BE29-28E9B368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D5E-41EA-41E1-A490-5A454F306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89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42525-0EA6-41E4-A29F-6C4EBB1A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974F-5B22-4977-B49D-6A1DBD1C754D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4D3C9-CC74-426F-A07E-974F50CD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CA6EF-70F6-446E-9C62-842EDB4F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D5E-41EA-41E1-A490-5A454F306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2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6349-EF97-4084-BE1A-35C7A8AB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BA0A0-8991-46A8-8E4B-78E75A32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C5502-B397-4318-AC61-03659DA2E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81F8F-7598-4BBC-9E04-D6E26763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974F-5B22-4977-B49D-6A1DBD1C754D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7CA73-07A4-43B5-916F-75333EB9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225CD-FC0E-4F9D-91A0-59237ACE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D5E-41EA-41E1-A490-5A454F306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25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880D-3249-43E2-A1CB-E1F20026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DCEC2-FFE5-45FB-9693-0C55F5A36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13F0A-31ED-4F57-AD39-38A828CAD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83B1E-4F29-4588-A92B-B2BD70CA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974F-5B22-4977-B49D-6A1DBD1C754D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E0E1E-C740-40A7-90A4-0DDF83EC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16B25-A152-4348-B609-57E1E6A3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8CD5E-41EA-41E1-A490-5A454F306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97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228DE-F107-4A53-A502-081D8E00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F60DF-3EA5-41F9-9FD7-39EB4C2C1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A55C9-10DE-4F72-9195-F9C95CC7B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2974F-5B22-4977-B49D-6A1DBD1C754D}" type="datetimeFigureOut">
              <a:rPr lang="en-GB" smtClean="0"/>
              <a:t>05/01/2024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9244A-B6D9-42E4-B3E2-A1AE21322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8A93F-34AE-4456-986A-8121613E2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8CD5E-41EA-41E1-A490-5A454F306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0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72D82D0-0002-4A53-B068-DECA3187335D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A7681AB-76E5-41E1-B0E5-EE181B9A815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D915A3-5F60-44B5-BA0F-0176C33C0013}"/>
                </a:ext>
              </a:extLst>
            </p:cNvPr>
            <p:cNvSpPr/>
            <p:nvPr/>
          </p:nvSpPr>
          <p:spPr>
            <a:xfrm>
              <a:off x="10597409" y="2131291"/>
              <a:ext cx="1594592" cy="2567708"/>
            </a:xfrm>
            <a:custGeom>
              <a:avLst/>
              <a:gdLst>
                <a:gd name="connsiteX0" fmla="*/ 1283854 w 1330035"/>
                <a:gd name="connsiteY0" fmla="*/ 0 h 2567708"/>
                <a:gd name="connsiteX1" fmla="*/ 1330035 w 1330035"/>
                <a:gd name="connsiteY1" fmla="*/ 2332 h 2567708"/>
                <a:gd name="connsiteX2" fmla="*/ 1330035 w 1330035"/>
                <a:gd name="connsiteY2" fmla="*/ 2565376 h 2567708"/>
                <a:gd name="connsiteX3" fmla="*/ 1283854 w 1330035"/>
                <a:gd name="connsiteY3" fmla="*/ 2567708 h 2567708"/>
                <a:gd name="connsiteX4" fmla="*/ 0 w 1330035"/>
                <a:gd name="connsiteY4" fmla="*/ 1283854 h 2567708"/>
                <a:gd name="connsiteX5" fmla="*/ 1283854 w 1330035"/>
                <a:gd name="connsiteY5" fmla="*/ 0 h 256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035" h="2567708">
                  <a:moveTo>
                    <a:pt x="1283854" y="0"/>
                  </a:moveTo>
                  <a:lnTo>
                    <a:pt x="1330035" y="2332"/>
                  </a:lnTo>
                  <a:lnTo>
                    <a:pt x="1330035" y="2565376"/>
                  </a:lnTo>
                  <a:lnTo>
                    <a:pt x="1283854" y="2567708"/>
                  </a:lnTo>
                  <a:cubicBezTo>
                    <a:pt x="574801" y="2567708"/>
                    <a:pt x="0" y="1992907"/>
                    <a:pt x="0" y="1283854"/>
                  </a:cubicBezTo>
                  <a:cubicBezTo>
                    <a:pt x="0" y="574801"/>
                    <a:pt x="574801" y="0"/>
                    <a:pt x="12838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67DBD7-681C-4068-B351-F64060D6B1E6}"/>
                </a:ext>
              </a:extLst>
            </p:cNvPr>
            <p:cNvSpPr txBox="1"/>
            <p:nvPr/>
          </p:nvSpPr>
          <p:spPr>
            <a:xfrm rot="16200000">
              <a:off x="10598835" y="3136611"/>
              <a:ext cx="2540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chemeClr val="bg1">
                      <a:lumMod val="8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about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49B2124A-603D-4219-9997-CE88051FE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897623" y="3052445"/>
            <a:ext cx="632249" cy="72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4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72D82D0-0002-4A53-B068-DECA3187335D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A7681AB-76E5-41E1-B0E5-EE181B9A815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D915A3-5F60-44B5-BA0F-0176C33C0013}"/>
                </a:ext>
              </a:extLst>
            </p:cNvPr>
            <p:cNvSpPr/>
            <p:nvPr/>
          </p:nvSpPr>
          <p:spPr>
            <a:xfrm>
              <a:off x="10597409" y="2131291"/>
              <a:ext cx="1594592" cy="2567708"/>
            </a:xfrm>
            <a:custGeom>
              <a:avLst/>
              <a:gdLst>
                <a:gd name="connsiteX0" fmla="*/ 1283854 w 1330035"/>
                <a:gd name="connsiteY0" fmla="*/ 0 h 2567708"/>
                <a:gd name="connsiteX1" fmla="*/ 1330035 w 1330035"/>
                <a:gd name="connsiteY1" fmla="*/ 2332 h 2567708"/>
                <a:gd name="connsiteX2" fmla="*/ 1330035 w 1330035"/>
                <a:gd name="connsiteY2" fmla="*/ 2565376 h 2567708"/>
                <a:gd name="connsiteX3" fmla="*/ 1283854 w 1330035"/>
                <a:gd name="connsiteY3" fmla="*/ 2567708 h 2567708"/>
                <a:gd name="connsiteX4" fmla="*/ 0 w 1330035"/>
                <a:gd name="connsiteY4" fmla="*/ 1283854 h 2567708"/>
                <a:gd name="connsiteX5" fmla="*/ 1283854 w 1330035"/>
                <a:gd name="connsiteY5" fmla="*/ 0 h 256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035" h="2567708">
                  <a:moveTo>
                    <a:pt x="1283854" y="0"/>
                  </a:moveTo>
                  <a:lnTo>
                    <a:pt x="1330035" y="2332"/>
                  </a:lnTo>
                  <a:lnTo>
                    <a:pt x="1330035" y="2565376"/>
                  </a:lnTo>
                  <a:lnTo>
                    <a:pt x="1283854" y="2567708"/>
                  </a:lnTo>
                  <a:cubicBezTo>
                    <a:pt x="574801" y="2567708"/>
                    <a:pt x="0" y="1992907"/>
                    <a:pt x="0" y="1283854"/>
                  </a:cubicBezTo>
                  <a:cubicBezTo>
                    <a:pt x="0" y="574801"/>
                    <a:pt x="574801" y="0"/>
                    <a:pt x="1283854" y="0"/>
                  </a:cubicBezTo>
                  <a:close/>
                </a:path>
              </a:pathLst>
            </a:cu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67DBD7-681C-4068-B351-F64060D6B1E6}"/>
                </a:ext>
              </a:extLst>
            </p:cNvPr>
            <p:cNvSpPr txBox="1"/>
            <p:nvPr/>
          </p:nvSpPr>
          <p:spPr>
            <a:xfrm rot="16200000">
              <a:off x="10611248" y="3136611"/>
              <a:ext cx="2540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plan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C1144DD-5249-4994-BD63-85B94105E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943205" y="3083736"/>
              <a:ext cx="575960" cy="690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24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72D82D0-0002-4A53-B068-DECA3187335D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A7681AB-76E5-41E1-B0E5-EE181B9A815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D915A3-5F60-44B5-BA0F-0176C33C0013}"/>
                </a:ext>
              </a:extLst>
            </p:cNvPr>
            <p:cNvSpPr/>
            <p:nvPr/>
          </p:nvSpPr>
          <p:spPr>
            <a:xfrm>
              <a:off x="10597409" y="2131291"/>
              <a:ext cx="1594592" cy="2567708"/>
            </a:xfrm>
            <a:custGeom>
              <a:avLst/>
              <a:gdLst>
                <a:gd name="connsiteX0" fmla="*/ 1283854 w 1330035"/>
                <a:gd name="connsiteY0" fmla="*/ 0 h 2567708"/>
                <a:gd name="connsiteX1" fmla="*/ 1330035 w 1330035"/>
                <a:gd name="connsiteY1" fmla="*/ 2332 h 2567708"/>
                <a:gd name="connsiteX2" fmla="*/ 1330035 w 1330035"/>
                <a:gd name="connsiteY2" fmla="*/ 2565376 h 2567708"/>
                <a:gd name="connsiteX3" fmla="*/ 1283854 w 1330035"/>
                <a:gd name="connsiteY3" fmla="*/ 2567708 h 2567708"/>
                <a:gd name="connsiteX4" fmla="*/ 0 w 1330035"/>
                <a:gd name="connsiteY4" fmla="*/ 1283854 h 2567708"/>
                <a:gd name="connsiteX5" fmla="*/ 1283854 w 1330035"/>
                <a:gd name="connsiteY5" fmla="*/ 0 h 256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035" h="2567708">
                  <a:moveTo>
                    <a:pt x="1283854" y="0"/>
                  </a:moveTo>
                  <a:lnTo>
                    <a:pt x="1330035" y="2332"/>
                  </a:lnTo>
                  <a:lnTo>
                    <a:pt x="1330035" y="2565376"/>
                  </a:lnTo>
                  <a:lnTo>
                    <a:pt x="1283854" y="2567708"/>
                  </a:lnTo>
                  <a:cubicBezTo>
                    <a:pt x="574801" y="2567708"/>
                    <a:pt x="0" y="1992907"/>
                    <a:pt x="0" y="1283854"/>
                  </a:cubicBezTo>
                  <a:cubicBezTo>
                    <a:pt x="0" y="574801"/>
                    <a:pt x="574801" y="0"/>
                    <a:pt x="1283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67DBD7-681C-4068-B351-F64060D6B1E6}"/>
                </a:ext>
              </a:extLst>
            </p:cNvPr>
            <p:cNvSpPr txBox="1"/>
            <p:nvPr/>
          </p:nvSpPr>
          <p:spPr>
            <a:xfrm rot="16200000">
              <a:off x="10598835" y="3136611"/>
              <a:ext cx="2540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F53552B-E11F-497E-A814-B4DE53B89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803240" y="2984013"/>
            <a:ext cx="684154" cy="8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72D82D0-0002-4A53-B068-DECA3187335D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A7681AB-76E5-41E1-B0E5-EE181B9A815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D915A3-5F60-44B5-BA0F-0176C33C0013}"/>
                </a:ext>
              </a:extLst>
            </p:cNvPr>
            <p:cNvSpPr/>
            <p:nvPr/>
          </p:nvSpPr>
          <p:spPr>
            <a:xfrm>
              <a:off x="10597409" y="2131291"/>
              <a:ext cx="1594592" cy="2567708"/>
            </a:xfrm>
            <a:custGeom>
              <a:avLst/>
              <a:gdLst>
                <a:gd name="connsiteX0" fmla="*/ 1283854 w 1330035"/>
                <a:gd name="connsiteY0" fmla="*/ 0 h 2567708"/>
                <a:gd name="connsiteX1" fmla="*/ 1330035 w 1330035"/>
                <a:gd name="connsiteY1" fmla="*/ 2332 h 2567708"/>
                <a:gd name="connsiteX2" fmla="*/ 1330035 w 1330035"/>
                <a:gd name="connsiteY2" fmla="*/ 2565376 h 2567708"/>
                <a:gd name="connsiteX3" fmla="*/ 1283854 w 1330035"/>
                <a:gd name="connsiteY3" fmla="*/ 2567708 h 2567708"/>
                <a:gd name="connsiteX4" fmla="*/ 0 w 1330035"/>
                <a:gd name="connsiteY4" fmla="*/ 1283854 h 2567708"/>
                <a:gd name="connsiteX5" fmla="*/ 1283854 w 1330035"/>
                <a:gd name="connsiteY5" fmla="*/ 0 h 256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035" h="2567708">
                  <a:moveTo>
                    <a:pt x="1283854" y="0"/>
                  </a:moveTo>
                  <a:lnTo>
                    <a:pt x="1330035" y="2332"/>
                  </a:lnTo>
                  <a:lnTo>
                    <a:pt x="1330035" y="2565376"/>
                  </a:lnTo>
                  <a:lnTo>
                    <a:pt x="1283854" y="2567708"/>
                  </a:lnTo>
                  <a:cubicBezTo>
                    <a:pt x="574801" y="2567708"/>
                    <a:pt x="0" y="1992907"/>
                    <a:pt x="0" y="1283854"/>
                  </a:cubicBezTo>
                  <a:cubicBezTo>
                    <a:pt x="0" y="574801"/>
                    <a:pt x="574801" y="0"/>
                    <a:pt x="12838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67DBD7-681C-4068-B351-F64060D6B1E6}"/>
                </a:ext>
              </a:extLst>
            </p:cNvPr>
            <p:cNvSpPr txBox="1"/>
            <p:nvPr/>
          </p:nvSpPr>
          <p:spPr>
            <a:xfrm rot="16200000">
              <a:off x="10598835" y="3136611"/>
              <a:ext cx="2540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 err="1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prop&amp;pros</a:t>
              </a:r>
              <a:endParaRPr lang="en-GB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E56E3E7-518B-44FC-8896-3304936C3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65818" y="3002995"/>
            <a:ext cx="765039" cy="7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0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72D82D0-0002-4A53-B068-DECA3187335D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A7681AB-76E5-41E1-B0E5-EE181B9A815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D915A3-5F60-44B5-BA0F-0176C33C0013}"/>
                </a:ext>
              </a:extLst>
            </p:cNvPr>
            <p:cNvSpPr/>
            <p:nvPr/>
          </p:nvSpPr>
          <p:spPr>
            <a:xfrm>
              <a:off x="10597409" y="2131291"/>
              <a:ext cx="1594592" cy="2567708"/>
            </a:xfrm>
            <a:custGeom>
              <a:avLst/>
              <a:gdLst>
                <a:gd name="connsiteX0" fmla="*/ 1283854 w 1330035"/>
                <a:gd name="connsiteY0" fmla="*/ 0 h 2567708"/>
                <a:gd name="connsiteX1" fmla="*/ 1330035 w 1330035"/>
                <a:gd name="connsiteY1" fmla="*/ 2332 h 2567708"/>
                <a:gd name="connsiteX2" fmla="*/ 1330035 w 1330035"/>
                <a:gd name="connsiteY2" fmla="*/ 2565376 h 2567708"/>
                <a:gd name="connsiteX3" fmla="*/ 1283854 w 1330035"/>
                <a:gd name="connsiteY3" fmla="*/ 2567708 h 2567708"/>
                <a:gd name="connsiteX4" fmla="*/ 0 w 1330035"/>
                <a:gd name="connsiteY4" fmla="*/ 1283854 h 2567708"/>
                <a:gd name="connsiteX5" fmla="*/ 1283854 w 1330035"/>
                <a:gd name="connsiteY5" fmla="*/ 0 h 256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035" h="2567708">
                  <a:moveTo>
                    <a:pt x="1283854" y="0"/>
                  </a:moveTo>
                  <a:lnTo>
                    <a:pt x="1330035" y="2332"/>
                  </a:lnTo>
                  <a:lnTo>
                    <a:pt x="1330035" y="2565376"/>
                  </a:lnTo>
                  <a:lnTo>
                    <a:pt x="1283854" y="2567708"/>
                  </a:lnTo>
                  <a:cubicBezTo>
                    <a:pt x="574801" y="2567708"/>
                    <a:pt x="0" y="1992907"/>
                    <a:pt x="0" y="1283854"/>
                  </a:cubicBezTo>
                  <a:cubicBezTo>
                    <a:pt x="0" y="574801"/>
                    <a:pt x="574801" y="0"/>
                    <a:pt x="1283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67DBD7-681C-4068-B351-F64060D6B1E6}"/>
                </a:ext>
              </a:extLst>
            </p:cNvPr>
            <p:cNvSpPr txBox="1"/>
            <p:nvPr/>
          </p:nvSpPr>
          <p:spPr>
            <a:xfrm rot="16200000">
              <a:off x="10598835" y="3136611"/>
              <a:ext cx="2540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technologies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2FAC763-FA6B-420F-A634-B4E26A96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820447" y="2910835"/>
            <a:ext cx="662559" cy="84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5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72D82D0-0002-4A53-B068-DECA3187335D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A7681AB-76E5-41E1-B0E5-EE181B9A815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D915A3-5F60-44B5-BA0F-0176C33C0013}"/>
                </a:ext>
              </a:extLst>
            </p:cNvPr>
            <p:cNvSpPr/>
            <p:nvPr/>
          </p:nvSpPr>
          <p:spPr>
            <a:xfrm>
              <a:off x="10597409" y="2131291"/>
              <a:ext cx="1594592" cy="2567708"/>
            </a:xfrm>
            <a:custGeom>
              <a:avLst/>
              <a:gdLst>
                <a:gd name="connsiteX0" fmla="*/ 1283854 w 1330035"/>
                <a:gd name="connsiteY0" fmla="*/ 0 h 2567708"/>
                <a:gd name="connsiteX1" fmla="*/ 1330035 w 1330035"/>
                <a:gd name="connsiteY1" fmla="*/ 2332 h 2567708"/>
                <a:gd name="connsiteX2" fmla="*/ 1330035 w 1330035"/>
                <a:gd name="connsiteY2" fmla="*/ 2565376 h 2567708"/>
                <a:gd name="connsiteX3" fmla="*/ 1283854 w 1330035"/>
                <a:gd name="connsiteY3" fmla="*/ 2567708 h 2567708"/>
                <a:gd name="connsiteX4" fmla="*/ 0 w 1330035"/>
                <a:gd name="connsiteY4" fmla="*/ 1283854 h 2567708"/>
                <a:gd name="connsiteX5" fmla="*/ 1283854 w 1330035"/>
                <a:gd name="connsiteY5" fmla="*/ 0 h 256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035" h="2567708">
                  <a:moveTo>
                    <a:pt x="1283854" y="0"/>
                  </a:moveTo>
                  <a:lnTo>
                    <a:pt x="1330035" y="2332"/>
                  </a:lnTo>
                  <a:lnTo>
                    <a:pt x="1330035" y="2565376"/>
                  </a:lnTo>
                  <a:lnTo>
                    <a:pt x="1283854" y="2567708"/>
                  </a:lnTo>
                  <a:cubicBezTo>
                    <a:pt x="574801" y="2567708"/>
                    <a:pt x="0" y="1992907"/>
                    <a:pt x="0" y="1283854"/>
                  </a:cubicBezTo>
                  <a:cubicBezTo>
                    <a:pt x="0" y="574801"/>
                    <a:pt x="574801" y="0"/>
                    <a:pt x="1283854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67DBD7-681C-4068-B351-F64060D6B1E6}"/>
                </a:ext>
              </a:extLst>
            </p:cNvPr>
            <p:cNvSpPr txBox="1"/>
            <p:nvPr/>
          </p:nvSpPr>
          <p:spPr>
            <a:xfrm rot="16200000">
              <a:off x="10598835" y="3136611"/>
              <a:ext cx="2540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migration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2185516-7053-44D5-84C8-37E704C40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859476" y="3062817"/>
            <a:ext cx="701583" cy="73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6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72D82D0-0002-4A53-B068-DECA3187335D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A7681AB-76E5-41E1-B0E5-EE181B9A815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D915A3-5F60-44B5-BA0F-0176C33C0013}"/>
                </a:ext>
              </a:extLst>
            </p:cNvPr>
            <p:cNvSpPr/>
            <p:nvPr/>
          </p:nvSpPr>
          <p:spPr>
            <a:xfrm>
              <a:off x="10597409" y="2131291"/>
              <a:ext cx="1594592" cy="2567708"/>
            </a:xfrm>
            <a:custGeom>
              <a:avLst/>
              <a:gdLst>
                <a:gd name="connsiteX0" fmla="*/ 1283854 w 1330035"/>
                <a:gd name="connsiteY0" fmla="*/ 0 h 2567708"/>
                <a:gd name="connsiteX1" fmla="*/ 1330035 w 1330035"/>
                <a:gd name="connsiteY1" fmla="*/ 2332 h 2567708"/>
                <a:gd name="connsiteX2" fmla="*/ 1330035 w 1330035"/>
                <a:gd name="connsiteY2" fmla="*/ 2565376 h 2567708"/>
                <a:gd name="connsiteX3" fmla="*/ 1283854 w 1330035"/>
                <a:gd name="connsiteY3" fmla="*/ 2567708 h 2567708"/>
                <a:gd name="connsiteX4" fmla="*/ 0 w 1330035"/>
                <a:gd name="connsiteY4" fmla="*/ 1283854 h 2567708"/>
                <a:gd name="connsiteX5" fmla="*/ 1283854 w 1330035"/>
                <a:gd name="connsiteY5" fmla="*/ 0 h 256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035" h="2567708">
                  <a:moveTo>
                    <a:pt x="1283854" y="0"/>
                  </a:moveTo>
                  <a:lnTo>
                    <a:pt x="1330035" y="2332"/>
                  </a:lnTo>
                  <a:lnTo>
                    <a:pt x="1330035" y="2565376"/>
                  </a:lnTo>
                  <a:lnTo>
                    <a:pt x="1283854" y="2567708"/>
                  </a:lnTo>
                  <a:cubicBezTo>
                    <a:pt x="574801" y="2567708"/>
                    <a:pt x="0" y="1992907"/>
                    <a:pt x="0" y="1283854"/>
                  </a:cubicBezTo>
                  <a:cubicBezTo>
                    <a:pt x="0" y="574801"/>
                    <a:pt x="574801" y="0"/>
                    <a:pt x="1283854" y="0"/>
                  </a:cubicBez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67DBD7-681C-4068-B351-F64060D6B1E6}"/>
                </a:ext>
              </a:extLst>
            </p:cNvPr>
            <p:cNvSpPr txBox="1"/>
            <p:nvPr/>
          </p:nvSpPr>
          <p:spPr>
            <a:xfrm rot="16200000">
              <a:off x="10598835" y="3136611"/>
              <a:ext cx="2540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BF3CADD-1597-4D20-BC7D-99243E181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886849" y="3062522"/>
            <a:ext cx="673950" cy="7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1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72D82D0-0002-4A53-B068-DECA3187335D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A7681AB-76E5-41E1-B0E5-EE181B9A815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D915A3-5F60-44B5-BA0F-0176C33C0013}"/>
                </a:ext>
              </a:extLst>
            </p:cNvPr>
            <p:cNvSpPr/>
            <p:nvPr/>
          </p:nvSpPr>
          <p:spPr>
            <a:xfrm>
              <a:off x="10597409" y="2131291"/>
              <a:ext cx="1594592" cy="2567708"/>
            </a:xfrm>
            <a:custGeom>
              <a:avLst/>
              <a:gdLst>
                <a:gd name="connsiteX0" fmla="*/ 1283854 w 1330035"/>
                <a:gd name="connsiteY0" fmla="*/ 0 h 2567708"/>
                <a:gd name="connsiteX1" fmla="*/ 1330035 w 1330035"/>
                <a:gd name="connsiteY1" fmla="*/ 2332 h 2567708"/>
                <a:gd name="connsiteX2" fmla="*/ 1330035 w 1330035"/>
                <a:gd name="connsiteY2" fmla="*/ 2565376 h 2567708"/>
                <a:gd name="connsiteX3" fmla="*/ 1283854 w 1330035"/>
                <a:gd name="connsiteY3" fmla="*/ 2567708 h 2567708"/>
                <a:gd name="connsiteX4" fmla="*/ 0 w 1330035"/>
                <a:gd name="connsiteY4" fmla="*/ 1283854 h 2567708"/>
                <a:gd name="connsiteX5" fmla="*/ 1283854 w 1330035"/>
                <a:gd name="connsiteY5" fmla="*/ 0 h 256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0035" h="2567708">
                  <a:moveTo>
                    <a:pt x="1283854" y="0"/>
                  </a:moveTo>
                  <a:lnTo>
                    <a:pt x="1330035" y="2332"/>
                  </a:lnTo>
                  <a:lnTo>
                    <a:pt x="1330035" y="2565376"/>
                  </a:lnTo>
                  <a:lnTo>
                    <a:pt x="1283854" y="2567708"/>
                  </a:lnTo>
                  <a:cubicBezTo>
                    <a:pt x="574801" y="2567708"/>
                    <a:pt x="0" y="1992907"/>
                    <a:pt x="0" y="1283854"/>
                  </a:cubicBezTo>
                  <a:cubicBezTo>
                    <a:pt x="0" y="574801"/>
                    <a:pt x="574801" y="0"/>
                    <a:pt x="128385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67DBD7-681C-4068-B351-F64060D6B1E6}"/>
                </a:ext>
              </a:extLst>
            </p:cNvPr>
            <p:cNvSpPr txBox="1"/>
            <p:nvPr/>
          </p:nvSpPr>
          <p:spPr>
            <a:xfrm rot="16200000">
              <a:off x="10598835" y="3136611"/>
              <a:ext cx="25400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chemeClr val="bg2">
                      <a:lumMod val="9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404209F-CB85-42BD-A2C0-60137B2D4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831107" y="3057902"/>
            <a:ext cx="748486" cy="74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9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10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balemba jessy</dc:creator>
  <cp:lastModifiedBy>balemba jessy</cp:lastModifiedBy>
  <cp:revision>23</cp:revision>
  <dcterms:created xsi:type="dcterms:W3CDTF">2024-01-05T17:32:21Z</dcterms:created>
  <dcterms:modified xsi:type="dcterms:W3CDTF">2024-01-06T08:47:49Z</dcterms:modified>
</cp:coreProperties>
</file>