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71D1-09CF-436F-973C-80EDA7E236D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26A50A-0A1F-4A76-AE4D-66C5A5D5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25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71D1-09CF-436F-973C-80EDA7E236D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26A50A-0A1F-4A76-AE4D-66C5A5D5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88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71D1-09CF-436F-973C-80EDA7E236D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26A50A-0A1F-4A76-AE4D-66C5A5D5051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146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71D1-09CF-436F-973C-80EDA7E236D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26A50A-0A1F-4A76-AE4D-66C5A5D5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752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71D1-09CF-436F-973C-80EDA7E236D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26A50A-0A1F-4A76-AE4D-66C5A5D5051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0522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71D1-09CF-436F-973C-80EDA7E236D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26A50A-0A1F-4A76-AE4D-66C5A5D5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101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71D1-09CF-436F-973C-80EDA7E236D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A50A-0A1F-4A76-AE4D-66C5A5D5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531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71D1-09CF-436F-973C-80EDA7E236D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A50A-0A1F-4A76-AE4D-66C5A5D5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32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71D1-09CF-436F-973C-80EDA7E236D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A50A-0A1F-4A76-AE4D-66C5A5D5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41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71D1-09CF-436F-973C-80EDA7E236D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26A50A-0A1F-4A76-AE4D-66C5A5D5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6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71D1-09CF-436F-973C-80EDA7E236D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26A50A-0A1F-4A76-AE4D-66C5A5D5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71D1-09CF-436F-973C-80EDA7E236D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26A50A-0A1F-4A76-AE4D-66C5A5D5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98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71D1-09CF-436F-973C-80EDA7E236D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A50A-0A1F-4A76-AE4D-66C5A5D5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08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71D1-09CF-436F-973C-80EDA7E236D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A50A-0A1F-4A76-AE4D-66C5A5D5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6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71D1-09CF-436F-973C-80EDA7E236D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A50A-0A1F-4A76-AE4D-66C5A5D5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24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71D1-09CF-436F-973C-80EDA7E236D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26A50A-0A1F-4A76-AE4D-66C5A5D5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9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A71D1-09CF-436F-973C-80EDA7E236D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26A50A-0A1F-4A76-AE4D-66C5A5D5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581B-C55D-BD0F-FF2E-915F54A70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 Project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0EF28-4512-67A0-7A42-E0BA3448F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By:Siddhartha</a:t>
            </a:r>
            <a:r>
              <a:rPr lang="en-US" dirty="0"/>
              <a:t> V</a:t>
            </a:r>
          </a:p>
          <a:p>
            <a:r>
              <a:rPr lang="en-US" dirty="0"/>
              <a:t>     Balendra DP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88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D4C5-D7E9-6DCE-EC48-0380E7E0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DB39-709A-D8A9-C1C2-CDB96C3D9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85" y="1395663"/>
            <a:ext cx="11129227" cy="54623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would be working on creating a 2-Tier Application Stack setup involving Postgres, Tomcat, and deploying the application in a containerized environment.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utilizes Maven to build the artifact, which is then deployed to the Tomcat server.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project, PostgreSQL serves as the chosen database management system.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would be using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code management, keep a tab of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practices for push and pull. You can use a single branch or utilize multi-branch deployment.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Provisioning includes: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Apache Tomcat v9 or v10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 Database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the firewalls/security groups are configured in a proper manner to allow required ports to be enabled.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application logic comprises of: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a service that will read weather API data from: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https://openweathermap.org/api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mapping needs to be done to fetch the following 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 startAt="9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the current weather data for a location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12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17D6-8D60-443F-A3A8-661F8657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F1AD5-1A97-5BF6-869E-55ADACE5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87115D-DE49-E388-4EE9-E0B30E71347F}"/>
              </a:ext>
            </a:extLst>
          </p:cNvPr>
          <p:cNvSpPr/>
          <p:nvPr/>
        </p:nvSpPr>
        <p:spPr>
          <a:xfrm>
            <a:off x="1209960" y="3185159"/>
            <a:ext cx="2011680" cy="200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code +</a:t>
            </a:r>
            <a:r>
              <a:rPr lang="en-US" dirty="0" err="1"/>
              <a:t>PostGres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A03ECF-803B-8582-BB08-E6821308DEF2}"/>
              </a:ext>
            </a:extLst>
          </p:cNvPr>
          <p:cNvSpPr/>
          <p:nvPr/>
        </p:nvSpPr>
        <p:spPr>
          <a:xfrm>
            <a:off x="4522452" y="3222324"/>
            <a:ext cx="2136808" cy="2107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 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306A70-FADA-8886-B4E3-78F5DB1E3B28}"/>
              </a:ext>
            </a:extLst>
          </p:cNvPr>
          <p:cNvSpPr/>
          <p:nvPr/>
        </p:nvSpPr>
        <p:spPr>
          <a:xfrm>
            <a:off x="7855616" y="3259487"/>
            <a:ext cx="2011680" cy="1927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BF1FB9-B090-A6DC-B60E-3C5DBCA33EF1}"/>
              </a:ext>
            </a:extLst>
          </p:cNvPr>
          <p:cNvSpPr/>
          <p:nvPr/>
        </p:nvSpPr>
        <p:spPr>
          <a:xfrm>
            <a:off x="3145053" y="1816634"/>
            <a:ext cx="5518088" cy="6095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Monitoring+Observibility</a:t>
            </a:r>
            <a:r>
              <a:rPr lang="en-US" dirty="0"/>
              <a:t>(Datadog)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CE79E2-5DB3-33EB-EAE6-2B957903A017}"/>
              </a:ext>
            </a:extLst>
          </p:cNvPr>
          <p:cNvCxnSpPr>
            <a:cxnSpLocks/>
          </p:cNvCxnSpPr>
          <p:nvPr/>
        </p:nvCxnSpPr>
        <p:spPr>
          <a:xfrm flipH="1">
            <a:off x="2714324" y="2415941"/>
            <a:ext cx="679780" cy="80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C1528D-85D2-D415-22D6-F62B0FF99B23}"/>
              </a:ext>
            </a:extLst>
          </p:cNvPr>
          <p:cNvCxnSpPr/>
          <p:nvPr/>
        </p:nvCxnSpPr>
        <p:spPr>
          <a:xfrm>
            <a:off x="7709825" y="2436738"/>
            <a:ext cx="792485" cy="84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8F5269-4D6D-9BEC-438E-5202B067D835}"/>
              </a:ext>
            </a:extLst>
          </p:cNvPr>
          <p:cNvSpPr txBox="1"/>
          <p:nvPr/>
        </p:nvSpPr>
        <p:spPr>
          <a:xfrm>
            <a:off x="1880989" y="5321615"/>
            <a:ext cx="23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Api</a:t>
            </a:r>
            <a:r>
              <a:rPr lang="en-US" dirty="0"/>
              <a:t> Key </a:t>
            </a:r>
            <a:endParaRPr lang="en-IN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AFCBF499-6EB6-D130-AD1B-ED54195200A2}"/>
              </a:ext>
            </a:extLst>
          </p:cNvPr>
          <p:cNvSpPr/>
          <p:nvPr/>
        </p:nvSpPr>
        <p:spPr>
          <a:xfrm>
            <a:off x="1010652" y="5765284"/>
            <a:ext cx="2758837" cy="10183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OpenWeather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B77E44-E4E9-AC65-346D-8C860B7AFD60}"/>
              </a:ext>
            </a:extLst>
          </p:cNvPr>
          <p:cNvCxnSpPr>
            <a:endCxn id="24" idx="3"/>
          </p:cNvCxnSpPr>
          <p:nvPr/>
        </p:nvCxnSpPr>
        <p:spPr>
          <a:xfrm>
            <a:off x="2215800" y="5621154"/>
            <a:ext cx="174271" cy="20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111B05-CE3F-EBB8-2AD3-0F687769F840}"/>
              </a:ext>
            </a:extLst>
          </p:cNvPr>
          <p:cNvCxnSpPr/>
          <p:nvPr/>
        </p:nvCxnSpPr>
        <p:spPr>
          <a:xfrm flipH="1" flipV="1">
            <a:off x="2098307" y="5186679"/>
            <a:ext cx="117493" cy="25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5BD45B-E432-570E-2B5D-B3AF9791A17F}"/>
              </a:ext>
            </a:extLst>
          </p:cNvPr>
          <p:cNvCxnSpPr/>
          <p:nvPr/>
        </p:nvCxnSpPr>
        <p:spPr>
          <a:xfrm>
            <a:off x="3221640" y="4340993"/>
            <a:ext cx="1209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C95189-9EDD-61A7-950D-C47C27E80EC4}"/>
              </a:ext>
            </a:extLst>
          </p:cNvPr>
          <p:cNvCxnSpPr/>
          <p:nvPr/>
        </p:nvCxnSpPr>
        <p:spPr>
          <a:xfrm>
            <a:off x="6659260" y="4341811"/>
            <a:ext cx="1196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65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7FDB-E792-726C-C28F-1F39DA1F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173" y="624110"/>
            <a:ext cx="9762439" cy="1280890"/>
          </a:xfrm>
        </p:spPr>
        <p:txBody>
          <a:bodyPr/>
          <a:lstStyle/>
          <a:p>
            <a:r>
              <a:rPr lang="en-US" dirty="0"/>
              <a:t>Monitoring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ABEB6-E48F-3EBF-B52C-BF937F065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08" y="1347537"/>
            <a:ext cx="11511815" cy="5322770"/>
          </a:xfrm>
        </p:spPr>
      </p:pic>
    </p:spTree>
    <p:extLst>
      <p:ext uri="{BB962C8B-B14F-4D97-AF65-F5344CB8AC3E}">
        <p14:creationId xmlns:p14="http://schemas.microsoft.com/office/powerpoint/2010/main" val="6804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CF74-0CAC-EB41-397B-762BEF98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0839-7136-4B6C-2CB7-92F6B0506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7280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5629</TotalTime>
  <Words>192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Mid Project </vt:lpstr>
      <vt:lpstr>Problem Statement </vt:lpstr>
      <vt:lpstr>Workflow </vt:lpstr>
      <vt:lpstr>Monitoring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Project </dc:title>
  <dc:creator>Balendra Dp</dc:creator>
  <cp:lastModifiedBy>Balendra Dp</cp:lastModifiedBy>
  <cp:revision>1</cp:revision>
  <dcterms:created xsi:type="dcterms:W3CDTF">2023-10-05T11:29:18Z</dcterms:created>
  <dcterms:modified xsi:type="dcterms:W3CDTF">2023-10-09T09:19:18Z</dcterms:modified>
</cp:coreProperties>
</file>