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933" r:id="rId3"/>
  </p:sldMasterIdLst>
  <p:sldIdLst>
    <p:sldId id="256" r:id="rId4"/>
  </p:sldIdLst>
  <p:sldSz cx="30275213" cy="42803763"/>
  <p:notesSz cx="6858000" cy="9144000"/>
  <p:defaultTextStyle>
    <a:defPPr>
      <a:defRPr lang="fr-FR"/>
    </a:defPPr>
    <a:lvl1pPr marL="0" algn="l" defTabSz="4147170" rtl="0" eaLnBrk="1" latinLnBrk="0" hangingPunct="1">
      <a:defRPr sz="8164" kern="1200">
        <a:solidFill>
          <a:schemeClr val="tx1"/>
        </a:solidFill>
        <a:latin typeface="+mn-lt"/>
        <a:ea typeface="+mn-ea"/>
        <a:cs typeface="+mn-cs"/>
      </a:defRPr>
    </a:lvl1pPr>
    <a:lvl2pPr marL="2073585" algn="l" defTabSz="4147170" rtl="0" eaLnBrk="1" latinLnBrk="0" hangingPunct="1">
      <a:defRPr sz="8164" kern="1200">
        <a:solidFill>
          <a:schemeClr val="tx1"/>
        </a:solidFill>
        <a:latin typeface="+mn-lt"/>
        <a:ea typeface="+mn-ea"/>
        <a:cs typeface="+mn-cs"/>
      </a:defRPr>
    </a:lvl2pPr>
    <a:lvl3pPr marL="4147170" algn="l" defTabSz="4147170" rtl="0" eaLnBrk="1" latinLnBrk="0" hangingPunct="1">
      <a:defRPr sz="8164" kern="1200">
        <a:solidFill>
          <a:schemeClr val="tx1"/>
        </a:solidFill>
        <a:latin typeface="+mn-lt"/>
        <a:ea typeface="+mn-ea"/>
        <a:cs typeface="+mn-cs"/>
      </a:defRPr>
    </a:lvl3pPr>
    <a:lvl4pPr marL="6220755" algn="l" defTabSz="4147170" rtl="0" eaLnBrk="1" latinLnBrk="0" hangingPunct="1">
      <a:defRPr sz="8164" kern="1200">
        <a:solidFill>
          <a:schemeClr val="tx1"/>
        </a:solidFill>
        <a:latin typeface="+mn-lt"/>
        <a:ea typeface="+mn-ea"/>
        <a:cs typeface="+mn-cs"/>
      </a:defRPr>
    </a:lvl4pPr>
    <a:lvl5pPr marL="8294340" algn="l" defTabSz="4147170" rtl="0" eaLnBrk="1" latinLnBrk="0" hangingPunct="1">
      <a:defRPr sz="8164" kern="1200">
        <a:solidFill>
          <a:schemeClr val="tx1"/>
        </a:solidFill>
        <a:latin typeface="+mn-lt"/>
        <a:ea typeface="+mn-ea"/>
        <a:cs typeface="+mn-cs"/>
      </a:defRPr>
    </a:lvl5pPr>
    <a:lvl6pPr marL="10367924" algn="l" defTabSz="4147170" rtl="0" eaLnBrk="1" latinLnBrk="0" hangingPunct="1">
      <a:defRPr sz="8164" kern="1200">
        <a:solidFill>
          <a:schemeClr val="tx1"/>
        </a:solidFill>
        <a:latin typeface="+mn-lt"/>
        <a:ea typeface="+mn-ea"/>
        <a:cs typeface="+mn-cs"/>
      </a:defRPr>
    </a:lvl6pPr>
    <a:lvl7pPr marL="12441509" algn="l" defTabSz="4147170" rtl="0" eaLnBrk="1" latinLnBrk="0" hangingPunct="1">
      <a:defRPr sz="8164" kern="1200">
        <a:solidFill>
          <a:schemeClr val="tx1"/>
        </a:solidFill>
        <a:latin typeface="+mn-lt"/>
        <a:ea typeface="+mn-ea"/>
        <a:cs typeface="+mn-cs"/>
      </a:defRPr>
    </a:lvl7pPr>
    <a:lvl8pPr marL="14515094" algn="l" defTabSz="4147170" rtl="0" eaLnBrk="1" latinLnBrk="0" hangingPunct="1">
      <a:defRPr sz="8164" kern="1200">
        <a:solidFill>
          <a:schemeClr val="tx1"/>
        </a:solidFill>
        <a:latin typeface="+mn-lt"/>
        <a:ea typeface="+mn-ea"/>
        <a:cs typeface="+mn-cs"/>
      </a:defRPr>
    </a:lvl8pPr>
    <a:lvl9pPr marL="16588679" algn="l" defTabSz="4147170" rtl="0" eaLnBrk="1" latinLnBrk="0" hangingPunct="1">
      <a:defRPr sz="81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1426" y="24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4402" y="7018682"/>
            <a:ext cx="22706410" cy="14902051"/>
          </a:xfrm>
        </p:spPr>
        <p:txBody>
          <a:bodyPr anchor="b">
            <a:normAutofit/>
          </a:bodyPr>
          <a:lstStyle>
            <a:lvl1pPr algn="ctr">
              <a:defRPr sz="1265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2"/>
          </a:xfrm>
        </p:spPr>
        <p:txBody>
          <a:bodyPr>
            <a:normAutofit/>
          </a:bodyPr>
          <a:lstStyle>
            <a:lvl1pPr marL="0" indent="0" algn="ctr">
              <a:buNone/>
              <a:defRPr sz="506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64234" indent="0" algn="ctr">
              <a:buNone/>
              <a:defRPr sz="5905"/>
            </a:lvl2pPr>
            <a:lvl3pPr marL="1928469" indent="0" algn="ctr">
              <a:buNone/>
              <a:defRPr sz="5061"/>
            </a:lvl3pPr>
            <a:lvl4pPr marL="2892703" indent="0" algn="ctr">
              <a:buNone/>
              <a:defRPr sz="4218"/>
            </a:lvl4pPr>
            <a:lvl5pPr marL="3856938" indent="0" algn="ctr">
              <a:buNone/>
              <a:defRPr sz="4218"/>
            </a:lvl5pPr>
            <a:lvl6pPr marL="4821172" indent="0" algn="ctr">
              <a:buNone/>
              <a:defRPr sz="4218"/>
            </a:lvl6pPr>
            <a:lvl7pPr marL="5785407" indent="0" algn="ctr">
              <a:buNone/>
              <a:defRPr sz="4218"/>
            </a:lvl7pPr>
            <a:lvl8pPr marL="6749641" indent="0" algn="ctr">
              <a:buNone/>
              <a:defRPr sz="4218"/>
            </a:lvl8pPr>
            <a:lvl9pPr marL="7713876" indent="0" algn="ctr">
              <a:buNone/>
              <a:defRPr sz="421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43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1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0" y="2249176"/>
            <a:ext cx="6528093" cy="3627421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1" y="2249181"/>
            <a:ext cx="19205838" cy="3627420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738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4402" y="7018682"/>
            <a:ext cx="22706410" cy="14902051"/>
          </a:xfrm>
        </p:spPr>
        <p:txBody>
          <a:bodyPr anchor="b">
            <a:normAutofit/>
          </a:bodyPr>
          <a:lstStyle>
            <a:lvl1pPr algn="ctr">
              <a:defRPr sz="1265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2"/>
          </a:xfrm>
        </p:spPr>
        <p:txBody>
          <a:bodyPr>
            <a:normAutofit/>
          </a:bodyPr>
          <a:lstStyle>
            <a:lvl1pPr marL="0" indent="0" algn="ctr">
              <a:buNone/>
              <a:defRPr sz="506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64234" indent="0" algn="ctr">
              <a:buNone/>
              <a:defRPr sz="5905"/>
            </a:lvl2pPr>
            <a:lvl3pPr marL="1928469" indent="0" algn="ctr">
              <a:buNone/>
              <a:defRPr sz="5061"/>
            </a:lvl3pPr>
            <a:lvl4pPr marL="2892703" indent="0" algn="ctr">
              <a:buNone/>
              <a:defRPr sz="4218"/>
            </a:lvl4pPr>
            <a:lvl5pPr marL="3856938" indent="0" algn="ctr">
              <a:buNone/>
              <a:defRPr sz="4218"/>
            </a:lvl5pPr>
            <a:lvl6pPr marL="4821172" indent="0" algn="ctr">
              <a:buNone/>
              <a:defRPr sz="4218"/>
            </a:lvl6pPr>
            <a:lvl7pPr marL="5785407" indent="0" algn="ctr">
              <a:buNone/>
              <a:defRPr sz="4218"/>
            </a:lvl7pPr>
            <a:lvl8pPr marL="6749641" indent="0" algn="ctr">
              <a:buNone/>
              <a:defRPr sz="4218"/>
            </a:lvl8pPr>
            <a:lvl9pPr marL="7713876" indent="0" algn="ctr">
              <a:buNone/>
              <a:defRPr sz="421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288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51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87978"/>
            <a:ext cx="26112371" cy="17795630"/>
          </a:xfrm>
        </p:spPr>
        <p:txBody>
          <a:bodyPr anchor="b">
            <a:normAutofit/>
          </a:bodyPr>
          <a:lstStyle>
            <a:lvl1pPr>
              <a:defRPr sz="12654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414969"/>
            <a:ext cx="26112371" cy="9363320"/>
          </a:xfrm>
        </p:spPr>
        <p:txBody>
          <a:bodyPr anchor="t">
            <a:normAutofit/>
          </a:bodyPr>
          <a:lstStyle>
            <a:lvl1pPr marL="0" indent="0">
              <a:buNone/>
              <a:defRPr sz="506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64234" indent="0">
              <a:buNone/>
              <a:defRPr sz="3796">
                <a:solidFill>
                  <a:schemeClr val="tx1">
                    <a:tint val="75000"/>
                  </a:schemeClr>
                </a:solidFill>
              </a:defRPr>
            </a:lvl2pPr>
            <a:lvl3pPr marL="1928469" indent="0">
              <a:buNone/>
              <a:defRPr sz="3374">
                <a:solidFill>
                  <a:schemeClr val="tx1">
                    <a:tint val="75000"/>
                  </a:schemeClr>
                </a:solidFill>
              </a:defRPr>
            </a:lvl3pPr>
            <a:lvl4pPr marL="2892703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4pPr>
            <a:lvl5pPr marL="3856938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5pPr>
            <a:lvl6pPr marL="4821172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6pPr>
            <a:lvl7pPr marL="5785407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7pPr>
            <a:lvl8pPr marL="6749641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8pPr>
            <a:lvl9pPr marL="7713876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376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8622" y="11414340"/>
            <a:ext cx="12866966" cy="27158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414340"/>
            <a:ext cx="12866966" cy="27158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550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8623" y="10497161"/>
            <a:ext cx="12803892" cy="515354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5061" b="1"/>
            </a:lvl1pPr>
            <a:lvl2pPr marL="964234" indent="0">
              <a:buNone/>
              <a:defRPr sz="4218" b="1"/>
            </a:lvl2pPr>
            <a:lvl3pPr marL="1928469" indent="0">
              <a:buNone/>
              <a:defRPr sz="3796" b="1"/>
            </a:lvl3pPr>
            <a:lvl4pPr marL="2892703" indent="0">
              <a:buNone/>
              <a:defRPr sz="3374" b="1"/>
            </a:lvl4pPr>
            <a:lvl5pPr marL="3856938" indent="0">
              <a:buNone/>
              <a:defRPr sz="3374" b="1"/>
            </a:lvl5pPr>
            <a:lvl6pPr marL="4821172" indent="0">
              <a:buNone/>
              <a:defRPr sz="3374" b="1"/>
            </a:lvl6pPr>
            <a:lvl7pPr marL="5785407" indent="0">
              <a:buNone/>
              <a:defRPr sz="3374" b="1"/>
            </a:lvl7pPr>
            <a:lvl8pPr marL="6749641" indent="0">
              <a:buNone/>
              <a:defRPr sz="3374" b="1"/>
            </a:lvl8pPr>
            <a:lvl9pPr marL="7713876" indent="0">
              <a:buNone/>
              <a:defRPr sz="3374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8623" y="15650714"/>
            <a:ext cx="12803892" cy="2297175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7164"/>
            <a:ext cx="12866968" cy="515354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5061" b="1"/>
            </a:lvl1pPr>
            <a:lvl2pPr marL="964234" indent="0">
              <a:buNone/>
              <a:defRPr sz="4218" b="1"/>
            </a:lvl2pPr>
            <a:lvl3pPr marL="1928469" indent="0">
              <a:buNone/>
              <a:defRPr sz="3796" b="1"/>
            </a:lvl3pPr>
            <a:lvl4pPr marL="2892703" indent="0">
              <a:buNone/>
              <a:defRPr sz="3374" b="1"/>
            </a:lvl4pPr>
            <a:lvl5pPr marL="3856938" indent="0">
              <a:buNone/>
              <a:defRPr sz="3374" b="1"/>
            </a:lvl5pPr>
            <a:lvl6pPr marL="4821172" indent="0">
              <a:buNone/>
              <a:defRPr sz="3374" b="1"/>
            </a:lvl6pPr>
            <a:lvl7pPr marL="5785407" indent="0">
              <a:buNone/>
              <a:defRPr sz="3374" b="1"/>
            </a:lvl7pPr>
            <a:lvl8pPr marL="6749641" indent="0">
              <a:buNone/>
              <a:defRPr sz="3374" b="1"/>
            </a:lvl8pPr>
            <a:lvl9pPr marL="7713876" indent="0">
              <a:buNone/>
              <a:defRPr sz="3374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50714"/>
            <a:ext cx="12866968" cy="2297175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82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0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353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991" y="2853587"/>
            <a:ext cx="9763757" cy="9987526"/>
          </a:xfrm>
        </p:spPr>
        <p:txBody>
          <a:bodyPr anchor="b">
            <a:normAutofit/>
          </a:bodyPr>
          <a:lstStyle>
            <a:lvl1pPr>
              <a:defRPr sz="674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6966" y="6182766"/>
            <a:ext cx="15326826" cy="30438231"/>
          </a:xfrm>
        </p:spPr>
        <p:txBody>
          <a:bodyPr/>
          <a:lstStyle>
            <a:lvl1pPr>
              <a:defRPr sz="6749"/>
            </a:lvl1pPr>
            <a:lvl2pPr>
              <a:defRPr sz="5905"/>
            </a:lvl2pPr>
            <a:lvl3pPr>
              <a:defRPr sz="5061"/>
            </a:lvl3pPr>
            <a:lvl4pPr>
              <a:defRPr sz="4218"/>
            </a:lvl4pPr>
            <a:lvl5pPr>
              <a:defRPr sz="4218"/>
            </a:lvl5pPr>
            <a:lvl6pPr>
              <a:defRPr sz="4218"/>
            </a:lvl6pPr>
            <a:lvl7pPr>
              <a:defRPr sz="4218"/>
            </a:lvl7pPr>
            <a:lvl8pPr>
              <a:defRPr sz="4218"/>
            </a:lvl8pPr>
            <a:lvl9pPr>
              <a:defRPr sz="4218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8991" y="12841125"/>
            <a:ext cx="9763757" cy="2377987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374"/>
            </a:lvl1pPr>
            <a:lvl2pPr marL="964234" indent="0">
              <a:buNone/>
              <a:defRPr sz="2531"/>
            </a:lvl2pPr>
            <a:lvl3pPr marL="1928469" indent="0">
              <a:buNone/>
              <a:defRPr sz="2109"/>
            </a:lvl3pPr>
            <a:lvl4pPr marL="2892703" indent="0">
              <a:buNone/>
              <a:defRPr sz="1898"/>
            </a:lvl4pPr>
            <a:lvl5pPr marL="3856938" indent="0">
              <a:buNone/>
              <a:defRPr sz="1898"/>
            </a:lvl5pPr>
            <a:lvl6pPr marL="4821172" indent="0">
              <a:buNone/>
              <a:defRPr sz="1898"/>
            </a:lvl6pPr>
            <a:lvl7pPr marL="5785407" indent="0">
              <a:buNone/>
              <a:defRPr sz="1898"/>
            </a:lvl7pPr>
            <a:lvl8pPr marL="6749641" indent="0">
              <a:buNone/>
              <a:defRPr sz="1898"/>
            </a:lvl8pPr>
            <a:lvl9pPr marL="7713876" indent="0">
              <a:buNone/>
              <a:defRPr sz="1898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49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183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991" y="2853585"/>
            <a:ext cx="9763757" cy="9987544"/>
          </a:xfrm>
        </p:spPr>
        <p:txBody>
          <a:bodyPr anchor="b">
            <a:normAutofit/>
          </a:bodyPr>
          <a:lstStyle>
            <a:lvl1pPr>
              <a:defRPr sz="674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66966" y="6182766"/>
            <a:ext cx="15326826" cy="30438231"/>
          </a:xfrm>
        </p:spPr>
        <p:txBody>
          <a:bodyPr/>
          <a:lstStyle>
            <a:lvl1pPr marL="0" indent="0">
              <a:buNone/>
              <a:defRPr sz="6749"/>
            </a:lvl1pPr>
            <a:lvl2pPr marL="964234" indent="0">
              <a:buNone/>
              <a:defRPr sz="5905"/>
            </a:lvl2pPr>
            <a:lvl3pPr marL="1928469" indent="0">
              <a:buNone/>
              <a:defRPr sz="5061"/>
            </a:lvl3pPr>
            <a:lvl4pPr marL="2892703" indent="0">
              <a:buNone/>
              <a:defRPr sz="4218"/>
            </a:lvl4pPr>
            <a:lvl5pPr marL="3856938" indent="0">
              <a:buNone/>
              <a:defRPr sz="4218"/>
            </a:lvl5pPr>
            <a:lvl6pPr marL="4821172" indent="0">
              <a:buNone/>
              <a:defRPr sz="4218"/>
            </a:lvl6pPr>
            <a:lvl7pPr marL="5785407" indent="0">
              <a:buNone/>
              <a:defRPr sz="4218"/>
            </a:lvl7pPr>
            <a:lvl8pPr marL="6749641" indent="0">
              <a:buNone/>
              <a:defRPr sz="4218"/>
            </a:lvl8pPr>
            <a:lvl9pPr marL="7713876" indent="0">
              <a:buNone/>
              <a:defRPr sz="421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8991" y="12841129"/>
            <a:ext cx="9763757" cy="2377986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374"/>
            </a:lvl1pPr>
            <a:lvl2pPr marL="964234" indent="0">
              <a:buNone/>
              <a:defRPr sz="2531"/>
            </a:lvl2pPr>
            <a:lvl3pPr marL="1928469" indent="0">
              <a:buNone/>
              <a:defRPr sz="2109"/>
            </a:lvl3pPr>
            <a:lvl4pPr marL="2892703" indent="0">
              <a:buNone/>
              <a:defRPr sz="1898"/>
            </a:lvl4pPr>
            <a:lvl5pPr marL="3856938" indent="0">
              <a:buNone/>
              <a:defRPr sz="1898"/>
            </a:lvl5pPr>
            <a:lvl6pPr marL="4821172" indent="0">
              <a:buNone/>
              <a:defRPr sz="1898"/>
            </a:lvl6pPr>
            <a:lvl7pPr marL="5785407" indent="0">
              <a:buNone/>
              <a:defRPr sz="1898"/>
            </a:lvl7pPr>
            <a:lvl8pPr marL="6749641" indent="0">
              <a:buNone/>
              <a:defRPr sz="1898"/>
            </a:lvl8pPr>
            <a:lvl9pPr marL="7713876" indent="0">
              <a:buNone/>
              <a:defRPr sz="1898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27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356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0" y="2249176"/>
            <a:ext cx="6528093" cy="3627421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1" y="2249181"/>
            <a:ext cx="19205838" cy="3627420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660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8030" y="-52850"/>
            <a:ext cx="30360648" cy="4290946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3331" y="15007743"/>
            <a:ext cx="19291903" cy="10275287"/>
          </a:xfrm>
        </p:spPr>
        <p:txBody>
          <a:bodyPr anchor="b">
            <a:noAutofit/>
          </a:bodyPr>
          <a:lstStyle>
            <a:lvl1pPr algn="r">
              <a:defRPr sz="17879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31" y="25283021"/>
            <a:ext cx="19291903" cy="684622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4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8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895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8173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3" y="16857296"/>
            <a:ext cx="21016888" cy="11400487"/>
          </a:xfrm>
        </p:spPr>
        <p:txBody>
          <a:bodyPr anchor="b"/>
          <a:lstStyle>
            <a:lvl1pPr algn="l">
              <a:defRPr sz="1324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5370131"/>
          </a:xfrm>
        </p:spPr>
        <p:txBody>
          <a:bodyPr anchor="t"/>
          <a:lstStyle>
            <a:lvl1pPr marL="0" indent="0" algn="l">
              <a:buNone/>
              <a:defRPr sz="662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9384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7" y="3804779"/>
            <a:ext cx="21016885" cy="82436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8349" y="13485176"/>
            <a:ext cx="10224536" cy="24221587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10693" y="13485186"/>
            <a:ext cx="10224539" cy="24221593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560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6" y="3804779"/>
            <a:ext cx="21016881" cy="8243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4" y="13487635"/>
            <a:ext cx="10233022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8344" y="17084347"/>
            <a:ext cx="10233022" cy="2062243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2204" y="13487635"/>
            <a:ext cx="10233022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2204" y="17084347"/>
            <a:ext cx="10233022" cy="2062243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58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3804779"/>
            <a:ext cx="21016885" cy="82436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3219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83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87978"/>
            <a:ext cx="26112371" cy="17795630"/>
          </a:xfrm>
        </p:spPr>
        <p:txBody>
          <a:bodyPr anchor="b">
            <a:normAutofit/>
          </a:bodyPr>
          <a:lstStyle>
            <a:lvl1pPr>
              <a:defRPr sz="12654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414969"/>
            <a:ext cx="26112371" cy="9363320"/>
          </a:xfrm>
        </p:spPr>
        <p:txBody>
          <a:bodyPr anchor="t">
            <a:normAutofit/>
          </a:bodyPr>
          <a:lstStyle>
            <a:lvl1pPr marL="0" indent="0">
              <a:buNone/>
              <a:defRPr sz="506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64234" indent="0">
              <a:buNone/>
              <a:defRPr sz="3796">
                <a:solidFill>
                  <a:schemeClr val="tx1">
                    <a:tint val="75000"/>
                  </a:schemeClr>
                </a:solidFill>
              </a:defRPr>
            </a:lvl2pPr>
            <a:lvl3pPr marL="1928469" indent="0">
              <a:buNone/>
              <a:defRPr sz="3374">
                <a:solidFill>
                  <a:schemeClr val="tx1">
                    <a:tint val="75000"/>
                  </a:schemeClr>
                </a:solidFill>
              </a:defRPr>
            </a:lvl3pPr>
            <a:lvl4pPr marL="2892703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4pPr>
            <a:lvl5pPr marL="3856938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5pPr>
            <a:lvl6pPr marL="4821172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6pPr>
            <a:lvl7pPr marL="5785407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7pPr>
            <a:lvl8pPr marL="6749641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8pPr>
            <a:lvl9pPr marL="7713876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745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9353440"/>
            <a:ext cx="9238118" cy="7979463"/>
          </a:xfrm>
        </p:spPr>
        <p:txBody>
          <a:bodyPr anchor="b">
            <a:normAutofit/>
          </a:bodyPr>
          <a:lstStyle>
            <a:lvl1pPr>
              <a:defRPr sz="6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4270" y="3213874"/>
            <a:ext cx="11210957" cy="3449289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8344" y="17332900"/>
            <a:ext cx="9238118" cy="16130671"/>
          </a:xfrm>
        </p:spPr>
        <p:txBody>
          <a:bodyPr>
            <a:normAutofit/>
          </a:bodyPr>
          <a:lstStyle>
            <a:lvl1pPr marL="0" indent="0">
              <a:buNone/>
              <a:defRPr sz="4635"/>
            </a:lvl1pPr>
            <a:lvl2pPr marL="1135308" indent="0">
              <a:buNone/>
              <a:defRPr sz="3476"/>
            </a:lvl2pPr>
            <a:lvl3pPr marL="2270615" indent="0">
              <a:buNone/>
              <a:defRPr sz="2980"/>
            </a:lvl3pPr>
            <a:lvl4pPr marL="3405923" indent="0">
              <a:buNone/>
              <a:defRPr sz="2483"/>
            </a:lvl4pPr>
            <a:lvl5pPr marL="4541230" indent="0">
              <a:buNone/>
              <a:defRPr sz="2483"/>
            </a:lvl5pPr>
            <a:lvl6pPr marL="5676538" indent="0">
              <a:buNone/>
              <a:defRPr sz="2483"/>
            </a:lvl6pPr>
            <a:lvl7pPr marL="6811846" indent="0">
              <a:buNone/>
              <a:defRPr sz="2483"/>
            </a:lvl7pPr>
            <a:lvl8pPr marL="7947153" indent="0">
              <a:buNone/>
              <a:defRPr sz="2483"/>
            </a:lvl8pPr>
            <a:lvl9pPr marL="9082461" indent="0">
              <a:buNone/>
              <a:defRPr sz="24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8414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29962634"/>
            <a:ext cx="21016885" cy="3537259"/>
          </a:xfrm>
        </p:spPr>
        <p:txBody>
          <a:bodyPr anchor="b">
            <a:normAutofit/>
          </a:bodyPr>
          <a:lstStyle>
            <a:lvl1pPr algn="l">
              <a:defRPr sz="79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18344" y="3804779"/>
            <a:ext cx="21016885" cy="24002800"/>
          </a:xfrm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8344" y="33499893"/>
            <a:ext cx="21016885" cy="4206877"/>
          </a:xfrm>
        </p:spPr>
        <p:txBody>
          <a:bodyPr>
            <a:normAutofit/>
          </a:bodyPr>
          <a:lstStyle>
            <a:lvl1pPr marL="0" indent="0">
              <a:buNone/>
              <a:defRPr sz="3973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4542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7" y="3804779"/>
            <a:ext cx="21016885" cy="21243349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7" y="27901712"/>
            <a:ext cx="21016885" cy="9805058"/>
          </a:xfrm>
        </p:spPr>
        <p:txBody>
          <a:bodyPr anchor="ctr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8006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596" y="3804779"/>
            <a:ext cx="20104615" cy="18865362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45587" y="22670141"/>
            <a:ext cx="17944633" cy="237798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529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7901712"/>
            <a:ext cx="21016888" cy="9805058"/>
          </a:xfrm>
        </p:spPr>
        <p:txBody>
          <a:bodyPr anchor="ctr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1598227" y="4933093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341212" y="18016252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3492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3" y="12058378"/>
            <a:ext cx="21016888" cy="16199396"/>
          </a:xfrm>
        </p:spPr>
        <p:txBody>
          <a:bodyPr anchor="b">
            <a:normAutofit/>
          </a:bodyPr>
          <a:lstStyle>
            <a:lvl1pPr algn="l">
              <a:defRPr sz="1456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9448996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5114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596" y="3804779"/>
            <a:ext cx="20104615" cy="18865362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18338" y="25048128"/>
            <a:ext cx="21016891" cy="32096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9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9448996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1598227" y="4933093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341212" y="18016252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36452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036" y="3804779"/>
            <a:ext cx="20996195" cy="18865362"/>
          </a:xfrm>
        </p:spPr>
        <p:txBody>
          <a:bodyPr anchor="ctr">
            <a:normAutofit/>
          </a:bodyPr>
          <a:lstStyle>
            <a:lvl1pPr algn="l">
              <a:defRPr sz="1456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18338" y="25048128"/>
            <a:ext cx="21016891" cy="32096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946">
                <a:solidFill>
                  <a:schemeClr val="accent1"/>
                </a:solidFill>
              </a:defRPr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28257774"/>
            <a:ext cx="21016888" cy="9448996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7056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910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790507" y="3804782"/>
            <a:ext cx="3240785" cy="3277659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8344" y="3804782"/>
            <a:ext cx="17200407" cy="32776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8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8622" y="11414340"/>
            <a:ext cx="12866966" cy="27158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414340"/>
            <a:ext cx="12866966" cy="27158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8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8623" y="10497161"/>
            <a:ext cx="12803892" cy="515354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5061" b="1"/>
            </a:lvl1pPr>
            <a:lvl2pPr marL="964234" indent="0">
              <a:buNone/>
              <a:defRPr sz="4218" b="1"/>
            </a:lvl2pPr>
            <a:lvl3pPr marL="1928469" indent="0">
              <a:buNone/>
              <a:defRPr sz="3796" b="1"/>
            </a:lvl3pPr>
            <a:lvl4pPr marL="2892703" indent="0">
              <a:buNone/>
              <a:defRPr sz="3374" b="1"/>
            </a:lvl4pPr>
            <a:lvl5pPr marL="3856938" indent="0">
              <a:buNone/>
              <a:defRPr sz="3374" b="1"/>
            </a:lvl5pPr>
            <a:lvl6pPr marL="4821172" indent="0">
              <a:buNone/>
              <a:defRPr sz="3374" b="1"/>
            </a:lvl6pPr>
            <a:lvl7pPr marL="5785407" indent="0">
              <a:buNone/>
              <a:defRPr sz="3374" b="1"/>
            </a:lvl7pPr>
            <a:lvl8pPr marL="6749641" indent="0">
              <a:buNone/>
              <a:defRPr sz="3374" b="1"/>
            </a:lvl8pPr>
            <a:lvl9pPr marL="7713876" indent="0">
              <a:buNone/>
              <a:defRPr sz="3374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8623" y="15650714"/>
            <a:ext cx="12803892" cy="2297175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7164"/>
            <a:ext cx="12866968" cy="515354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5061" b="1"/>
            </a:lvl1pPr>
            <a:lvl2pPr marL="964234" indent="0">
              <a:buNone/>
              <a:defRPr sz="4218" b="1"/>
            </a:lvl2pPr>
            <a:lvl3pPr marL="1928469" indent="0">
              <a:buNone/>
              <a:defRPr sz="3796" b="1"/>
            </a:lvl3pPr>
            <a:lvl4pPr marL="2892703" indent="0">
              <a:buNone/>
              <a:defRPr sz="3374" b="1"/>
            </a:lvl4pPr>
            <a:lvl5pPr marL="3856938" indent="0">
              <a:buNone/>
              <a:defRPr sz="3374" b="1"/>
            </a:lvl5pPr>
            <a:lvl6pPr marL="4821172" indent="0">
              <a:buNone/>
              <a:defRPr sz="3374" b="1"/>
            </a:lvl6pPr>
            <a:lvl7pPr marL="5785407" indent="0">
              <a:buNone/>
              <a:defRPr sz="3374" b="1"/>
            </a:lvl7pPr>
            <a:lvl8pPr marL="6749641" indent="0">
              <a:buNone/>
              <a:defRPr sz="3374" b="1"/>
            </a:lvl8pPr>
            <a:lvl9pPr marL="7713876" indent="0">
              <a:buNone/>
              <a:defRPr sz="3374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50714"/>
            <a:ext cx="12866968" cy="2297175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4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7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991" y="2853587"/>
            <a:ext cx="9763757" cy="9987526"/>
          </a:xfrm>
        </p:spPr>
        <p:txBody>
          <a:bodyPr anchor="b">
            <a:normAutofit/>
          </a:bodyPr>
          <a:lstStyle>
            <a:lvl1pPr>
              <a:defRPr sz="674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6966" y="6182766"/>
            <a:ext cx="15326826" cy="30438231"/>
          </a:xfrm>
        </p:spPr>
        <p:txBody>
          <a:bodyPr/>
          <a:lstStyle>
            <a:lvl1pPr>
              <a:defRPr sz="6749"/>
            </a:lvl1pPr>
            <a:lvl2pPr>
              <a:defRPr sz="5905"/>
            </a:lvl2pPr>
            <a:lvl3pPr>
              <a:defRPr sz="5061"/>
            </a:lvl3pPr>
            <a:lvl4pPr>
              <a:defRPr sz="4218"/>
            </a:lvl4pPr>
            <a:lvl5pPr>
              <a:defRPr sz="4218"/>
            </a:lvl5pPr>
            <a:lvl6pPr>
              <a:defRPr sz="4218"/>
            </a:lvl6pPr>
            <a:lvl7pPr>
              <a:defRPr sz="4218"/>
            </a:lvl7pPr>
            <a:lvl8pPr>
              <a:defRPr sz="4218"/>
            </a:lvl8pPr>
            <a:lvl9pPr>
              <a:defRPr sz="4218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8991" y="12841125"/>
            <a:ext cx="9763757" cy="2377987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374"/>
            </a:lvl1pPr>
            <a:lvl2pPr marL="964234" indent="0">
              <a:buNone/>
              <a:defRPr sz="2531"/>
            </a:lvl2pPr>
            <a:lvl3pPr marL="1928469" indent="0">
              <a:buNone/>
              <a:defRPr sz="2109"/>
            </a:lvl3pPr>
            <a:lvl4pPr marL="2892703" indent="0">
              <a:buNone/>
              <a:defRPr sz="1898"/>
            </a:lvl4pPr>
            <a:lvl5pPr marL="3856938" indent="0">
              <a:buNone/>
              <a:defRPr sz="1898"/>
            </a:lvl5pPr>
            <a:lvl6pPr marL="4821172" indent="0">
              <a:buNone/>
              <a:defRPr sz="1898"/>
            </a:lvl6pPr>
            <a:lvl7pPr marL="5785407" indent="0">
              <a:buNone/>
              <a:defRPr sz="1898"/>
            </a:lvl7pPr>
            <a:lvl8pPr marL="6749641" indent="0">
              <a:buNone/>
              <a:defRPr sz="1898"/>
            </a:lvl8pPr>
            <a:lvl9pPr marL="7713876" indent="0">
              <a:buNone/>
              <a:defRPr sz="1898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39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991" y="2853585"/>
            <a:ext cx="9763757" cy="9987544"/>
          </a:xfrm>
        </p:spPr>
        <p:txBody>
          <a:bodyPr anchor="b">
            <a:normAutofit/>
          </a:bodyPr>
          <a:lstStyle>
            <a:lvl1pPr>
              <a:defRPr sz="6749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66966" y="6182766"/>
            <a:ext cx="15326826" cy="30438231"/>
          </a:xfrm>
        </p:spPr>
        <p:txBody>
          <a:bodyPr/>
          <a:lstStyle>
            <a:lvl1pPr marL="0" indent="0">
              <a:buNone/>
              <a:defRPr sz="6749"/>
            </a:lvl1pPr>
            <a:lvl2pPr marL="964234" indent="0">
              <a:buNone/>
              <a:defRPr sz="5905"/>
            </a:lvl2pPr>
            <a:lvl3pPr marL="1928469" indent="0">
              <a:buNone/>
              <a:defRPr sz="5061"/>
            </a:lvl3pPr>
            <a:lvl4pPr marL="2892703" indent="0">
              <a:buNone/>
              <a:defRPr sz="4218"/>
            </a:lvl4pPr>
            <a:lvl5pPr marL="3856938" indent="0">
              <a:buNone/>
              <a:defRPr sz="4218"/>
            </a:lvl5pPr>
            <a:lvl6pPr marL="4821172" indent="0">
              <a:buNone/>
              <a:defRPr sz="4218"/>
            </a:lvl6pPr>
            <a:lvl7pPr marL="5785407" indent="0">
              <a:buNone/>
              <a:defRPr sz="4218"/>
            </a:lvl7pPr>
            <a:lvl8pPr marL="6749641" indent="0">
              <a:buNone/>
              <a:defRPr sz="4218"/>
            </a:lvl8pPr>
            <a:lvl9pPr marL="7713876" indent="0">
              <a:buNone/>
              <a:defRPr sz="421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8991" y="12841129"/>
            <a:ext cx="9763757" cy="2377986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374"/>
            </a:lvl1pPr>
            <a:lvl2pPr marL="964234" indent="0">
              <a:buNone/>
              <a:defRPr sz="2531"/>
            </a:lvl2pPr>
            <a:lvl3pPr marL="1928469" indent="0">
              <a:buNone/>
              <a:defRPr sz="2109"/>
            </a:lvl3pPr>
            <a:lvl4pPr marL="2892703" indent="0">
              <a:buNone/>
              <a:defRPr sz="1898"/>
            </a:lvl4pPr>
            <a:lvl5pPr marL="3856938" indent="0">
              <a:buNone/>
              <a:defRPr sz="1898"/>
            </a:lvl5pPr>
            <a:lvl6pPr marL="4821172" indent="0">
              <a:buNone/>
              <a:defRPr sz="1898"/>
            </a:lvl6pPr>
            <a:lvl7pPr marL="5785407" indent="0">
              <a:buNone/>
              <a:defRPr sz="1898"/>
            </a:lvl7pPr>
            <a:lvl8pPr marL="6749641" indent="0">
              <a:buNone/>
              <a:defRPr sz="1898"/>
            </a:lvl8pPr>
            <a:lvl9pPr marL="7713876" indent="0">
              <a:buNone/>
              <a:defRPr sz="1898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0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8623" y="2282868"/>
            <a:ext cx="26112371" cy="827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8623" y="11414340"/>
            <a:ext cx="26112371" cy="2715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2" y="39672752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2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2"/>
            <a:ext cx="10217885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2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99072" y="39672752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5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28469" rtl="0" eaLnBrk="1" latinLnBrk="0" hangingPunct="1">
        <a:lnSpc>
          <a:spcPct val="90000"/>
        </a:lnSpc>
        <a:spcBef>
          <a:spcPct val="0"/>
        </a:spcBef>
        <a:buNone/>
        <a:defRPr sz="92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2117" indent="-482117" algn="l" defTabSz="1928469" rtl="0" eaLnBrk="1" latinLnBrk="0" hangingPunct="1">
        <a:lnSpc>
          <a:spcPct val="90000"/>
        </a:lnSpc>
        <a:spcBef>
          <a:spcPts val="2109"/>
        </a:spcBef>
        <a:buFont typeface="Wingdings 2" pitchFamily="18" charset="2"/>
        <a:buChar char=""/>
        <a:defRPr sz="5905" kern="1200">
          <a:solidFill>
            <a:schemeClr val="tx1"/>
          </a:solidFill>
          <a:latin typeface="+mn-lt"/>
          <a:ea typeface="+mn-ea"/>
          <a:cs typeface="+mn-cs"/>
        </a:defRPr>
      </a:lvl1pPr>
      <a:lvl2pPr marL="1446352" indent="-482117" algn="l" defTabSz="1928469" rtl="0" eaLnBrk="1" latinLnBrk="0" hangingPunct="1">
        <a:lnSpc>
          <a:spcPct val="90000"/>
        </a:lnSpc>
        <a:spcBef>
          <a:spcPts val="1054"/>
        </a:spcBef>
        <a:buFont typeface="Wingdings 2" pitchFamily="18" charset="2"/>
        <a:buChar char=""/>
        <a:defRPr sz="5061" kern="1200">
          <a:solidFill>
            <a:schemeClr val="tx1"/>
          </a:solidFill>
          <a:latin typeface="+mn-lt"/>
          <a:ea typeface="+mn-ea"/>
          <a:cs typeface="+mn-cs"/>
        </a:defRPr>
      </a:lvl2pPr>
      <a:lvl3pPr marL="2410586" indent="-482117" algn="l" defTabSz="1928469" rtl="0" eaLnBrk="1" latinLnBrk="0" hangingPunct="1">
        <a:lnSpc>
          <a:spcPct val="90000"/>
        </a:lnSpc>
        <a:spcBef>
          <a:spcPts val="1054"/>
        </a:spcBef>
        <a:buFont typeface="Wingdings 2" pitchFamily="18" charset="2"/>
        <a:buChar char=""/>
        <a:defRPr sz="4218" kern="1200">
          <a:solidFill>
            <a:schemeClr val="tx1"/>
          </a:solidFill>
          <a:latin typeface="+mn-lt"/>
          <a:ea typeface="+mn-ea"/>
          <a:cs typeface="+mn-cs"/>
        </a:defRPr>
      </a:lvl3pPr>
      <a:lvl4pPr marL="3374821" indent="-482117" algn="l" defTabSz="1928469" rtl="0" eaLnBrk="1" latinLnBrk="0" hangingPunct="1">
        <a:lnSpc>
          <a:spcPct val="90000"/>
        </a:lnSpc>
        <a:spcBef>
          <a:spcPts val="1054"/>
        </a:spcBef>
        <a:buFont typeface="Wingdings 2" pitchFamily="18" charset="2"/>
        <a:buChar char=""/>
        <a:defRPr sz="3796" kern="1200">
          <a:solidFill>
            <a:schemeClr val="tx1"/>
          </a:solidFill>
          <a:latin typeface="+mn-lt"/>
          <a:ea typeface="+mn-ea"/>
          <a:cs typeface="+mn-cs"/>
        </a:defRPr>
      </a:lvl4pPr>
      <a:lvl5pPr marL="4339055" indent="-482117" algn="l" defTabSz="1928469" rtl="0" eaLnBrk="1" latinLnBrk="0" hangingPunct="1">
        <a:lnSpc>
          <a:spcPct val="90000"/>
        </a:lnSpc>
        <a:spcBef>
          <a:spcPts val="1054"/>
        </a:spcBef>
        <a:buFont typeface="Wingdings 2" pitchFamily="18" charset="2"/>
        <a:buChar char=""/>
        <a:defRPr sz="3796" kern="1200">
          <a:solidFill>
            <a:schemeClr val="tx1"/>
          </a:solidFill>
          <a:latin typeface="+mn-lt"/>
          <a:ea typeface="+mn-ea"/>
          <a:cs typeface="+mn-cs"/>
        </a:defRPr>
      </a:lvl5pPr>
      <a:lvl6pPr marL="5303289" indent="-482117" algn="l" defTabSz="1928469" rtl="0" eaLnBrk="1" latinLnBrk="0" hangingPunct="1">
        <a:spcBef>
          <a:spcPct val="20000"/>
        </a:spcBef>
        <a:buFont typeface="Wingdings 2" pitchFamily="18" charset="2"/>
        <a:buChar char=""/>
        <a:defRPr sz="3796" kern="1200">
          <a:solidFill>
            <a:schemeClr val="tx1"/>
          </a:solidFill>
          <a:latin typeface="+mn-lt"/>
          <a:ea typeface="+mn-ea"/>
          <a:cs typeface="+mn-cs"/>
        </a:defRPr>
      </a:lvl6pPr>
      <a:lvl7pPr marL="6267524" indent="-482117" algn="l" defTabSz="1928469" rtl="0" eaLnBrk="1" latinLnBrk="0" hangingPunct="1">
        <a:spcBef>
          <a:spcPct val="20000"/>
        </a:spcBef>
        <a:buFont typeface="Wingdings 2" pitchFamily="18" charset="2"/>
        <a:buChar char=""/>
        <a:defRPr sz="3796" kern="1200">
          <a:solidFill>
            <a:schemeClr val="tx1"/>
          </a:solidFill>
          <a:latin typeface="+mn-lt"/>
          <a:ea typeface="+mn-ea"/>
          <a:cs typeface="+mn-cs"/>
        </a:defRPr>
      </a:lvl7pPr>
      <a:lvl8pPr marL="7231759" indent="-482117" algn="l" defTabSz="1928469" rtl="0" eaLnBrk="1" latinLnBrk="0" hangingPunct="1">
        <a:spcBef>
          <a:spcPct val="20000"/>
        </a:spcBef>
        <a:buFont typeface="Wingdings 2" pitchFamily="18" charset="2"/>
        <a:buChar char=""/>
        <a:defRPr sz="3796" kern="1200">
          <a:solidFill>
            <a:schemeClr val="tx1"/>
          </a:solidFill>
          <a:latin typeface="+mn-lt"/>
          <a:ea typeface="+mn-ea"/>
          <a:cs typeface="+mn-cs"/>
        </a:defRPr>
      </a:lvl8pPr>
      <a:lvl9pPr marL="8195994" indent="-482117" algn="l" defTabSz="1928469" rtl="0" eaLnBrk="1" latinLnBrk="0" hangingPunct="1">
        <a:spcBef>
          <a:spcPct val="20000"/>
        </a:spcBef>
        <a:buFont typeface="Wingdings 2" pitchFamily="18" charset="2"/>
        <a:buChar char=""/>
        <a:defRPr sz="37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8469" rtl="0" eaLnBrk="1" latinLnBrk="0" hangingPunct="1">
        <a:defRPr sz="3796" kern="1200">
          <a:solidFill>
            <a:schemeClr val="tx1"/>
          </a:solidFill>
          <a:latin typeface="+mn-lt"/>
          <a:ea typeface="+mn-ea"/>
          <a:cs typeface="+mn-cs"/>
        </a:defRPr>
      </a:lvl1pPr>
      <a:lvl2pPr marL="964234" algn="l" defTabSz="1928469" rtl="0" eaLnBrk="1" latinLnBrk="0" hangingPunct="1">
        <a:defRPr sz="3796" kern="1200">
          <a:solidFill>
            <a:schemeClr val="tx1"/>
          </a:solidFill>
          <a:latin typeface="+mn-lt"/>
          <a:ea typeface="+mn-ea"/>
          <a:cs typeface="+mn-cs"/>
        </a:defRPr>
      </a:lvl2pPr>
      <a:lvl3pPr marL="1928469" algn="l" defTabSz="1928469" rtl="0" eaLnBrk="1" latinLnBrk="0" hangingPunct="1">
        <a:defRPr sz="3796" kern="1200">
          <a:solidFill>
            <a:schemeClr val="tx1"/>
          </a:solidFill>
          <a:latin typeface="+mn-lt"/>
          <a:ea typeface="+mn-ea"/>
          <a:cs typeface="+mn-cs"/>
        </a:defRPr>
      </a:lvl3pPr>
      <a:lvl4pPr marL="2892703" algn="l" defTabSz="1928469" rtl="0" eaLnBrk="1" latinLnBrk="0" hangingPunct="1">
        <a:defRPr sz="3796" kern="1200">
          <a:solidFill>
            <a:schemeClr val="tx1"/>
          </a:solidFill>
          <a:latin typeface="+mn-lt"/>
          <a:ea typeface="+mn-ea"/>
          <a:cs typeface="+mn-cs"/>
        </a:defRPr>
      </a:lvl4pPr>
      <a:lvl5pPr marL="3856938" algn="l" defTabSz="1928469" rtl="0" eaLnBrk="1" latinLnBrk="0" hangingPunct="1">
        <a:defRPr sz="3796" kern="1200">
          <a:solidFill>
            <a:schemeClr val="tx1"/>
          </a:solidFill>
          <a:latin typeface="+mn-lt"/>
          <a:ea typeface="+mn-ea"/>
          <a:cs typeface="+mn-cs"/>
        </a:defRPr>
      </a:lvl5pPr>
      <a:lvl6pPr marL="4821172" algn="l" defTabSz="1928469" rtl="0" eaLnBrk="1" latinLnBrk="0" hangingPunct="1">
        <a:defRPr sz="3796" kern="1200">
          <a:solidFill>
            <a:schemeClr val="tx1"/>
          </a:solidFill>
          <a:latin typeface="+mn-lt"/>
          <a:ea typeface="+mn-ea"/>
          <a:cs typeface="+mn-cs"/>
        </a:defRPr>
      </a:lvl6pPr>
      <a:lvl7pPr marL="5785407" algn="l" defTabSz="1928469" rtl="0" eaLnBrk="1" latinLnBrk="0" hangingPunct="1">
        <a:defRPr sz="3796" kern="1200">
          <a:solidFill>
            <a:schemeClr val="tx1"/>
          </a:solidFill>
          <a:latin typeface="+mn-lt"/>
          <a:ea typeface="+mn-ea"/>
          <a:cs typeface="+mn-cs"/>
        </a:defRPr>
      </a:lvl7pPr>
      <a:lvl8pPr marL="6749641" algn="l" defTabSz="1928469" rtl="0" eaLnBrk="1" latinLnBrk="0" hangingPunct="1">
        <a:defRPr sz="3796" kern="1200">
          <a:solidFill>
            <a:schemeClr val="tx1"/>
          </a:solidFill>
          <a:latin typeface="+mn-lt"/>
          <a:ea typeface="+mn-ea"/>
          <a:cs typeface="+mn-cs"/>
        </a:defRPr>
      </a:lvl8pPr>
      <a:lvl9pPr marL="7713876" algn="l" defTabSz="1928469" rtl="0" eaLnBrk="1" latinLnBrk="0" hangingPunct="1">
        <a:defRPr sz="37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8623" y="2282868"/>
            <a:ext cx="26112371" cy="827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8623" y="11414340"/>
            <a:ext cx="26112371" cy="2715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2" y="39672752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2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2"/>
            <a:ext cx="10217885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2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99072" y="39672752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71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928469" rtl="0" eaLnBrk="1" latinLnBrk="0" hangingPunct="1">
        <a:lnSpc>
          <a:spcPct val="90000"/>
        </a:lnSpc>
        <a:spcBef>
          <a:spcPct val="0"/>
        </a:spcBef>
        <a:buNone/>
        <a:defRPr sz="92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2117" indent="-482117" algn="l" defTabSz="1928469" rtl="0" eaLnBrk="1" latinLnBrk="0" hangingPunct="1">
        <a:lnSpc>
          <a:spcPct val="90000"/>
        </a:lnSpc>
        <a:spcBef>
          <a:spcPts val="2109"/>
        </a:spcBef>
        <a:buFont typeface="Wingdings 2" pitchFamily="18" charset="2"/>
        <a:buChar char=""/>
        <a:defRPr sz="5905" kern="1200">
          <a:solidFill>
            <a:schemeClr val="tx1"/>
          </a:solidFill>
          <a:latin typeface="+mn-lt"/>
          <a:ea typeface="+mn-ea"/>
          <a:cs typeface="+mn-cs"/>
        </a:defRPr>
      </a:lvl1pPr>
      <a:lvl2pPr marL="1446352" indent="-482117" algn="l" defTabSz="1928469" rtl="0" eaLnBrk="1" latinLnBrk="0" hangingPunct="1">
        <a:lnSpc>
          <a:spcPct val="90000"/>
        </a:lnSpc>
        <a:spcBef>
          <a:spcPts val="1054"/>
        </a:spcBef>
        <a:buFont typeface="Wingdings 2" pitchFamily="18" charset="2"/>
        <a:buChar char=""/>
        <a:defRPr sz="5061" kern="1200">
          <a:solidFill>
            <a:schemeClr val="tx1"/>
          </a:solidFill>
          <a:latin typeface="+mn-lt"/>
          <a:ea typeface="+mn-ea"/>
          <a:cs typeface="+mn-cs"/>
        </a:defRPr>
      </a:lvl2pPr>
      <a:lvl3pPr marL="2410586" indent="-482117" algn="l" defTabSz="1928469" rtl="0" eaLnBrk="1" latinLnBrk="0" hangingPunct="1">
        <a:lnSpc>
          <a:spcPct val="90000"/>
        </a:lnSpc>
        <a:spcBef>
          <a:spcPts val="1054"/>
        </a:spcBef>
        <a:buFont typeface="Wingdings 2" pitchFamily="18" charset="2"/>
        <a:buChar char=""/>
        <a:defRPr sz="4218" kern="1200">
          <a:solidFill>
            <a:schemeClr val="tx1"/>
          </a:solidFill>
          <a:latin typeface="+mn-lt"/>
          <a:ea typeface="+mn-ea"/>
          <a:cs typeface="+mn-cs"/>
        </a:defRPr>
      </a:lvl3pPr>
      <a:lvl4pPr marL="3374821" indent="-482117" algn="l" defTabSz="1928469" rtl="0" eaLnBrk="1" latinLnBrk="0" hangingPunct="1">
        <a:lnSpc>
          <a:spcPct val="90000"/>
        </a:lnSpc>
        <a:spcBef>
          <a:spcPts val="1054"/>
        </a:spcBef>
        <a:buFont typeface="Wingdings 2" pitchFamily="18" charset="2"/>
        <a:buChar char=""/>
        <a:defRPr sz="3796" kern="1200">
          <a:solidFill>
            <a:schemeClr val="tx1"/>
          </a:solidFill>
          <a:latin typeface="+mn-lt"/>
          <a:ea typeface="+mn-ea"/>
          <a:cs typeface="+mn-cs"/>
        </a:defRPr>
      </a:lvl4pPr>
      <a:lvl5pPr marL="4339055" indent="-482117" algn="l" defTabSz="1928469" rtl="0" eaLnBrk="1" latinLnBrk="0" hangingPunct="1">
        <a:lnSpc>
          <a:spcPct val="90000"/>
        </a:lnSpc>
        <a:spcBef>
          <a:spcPts val="1054"/>
        </a:spcBef>
        <a:buFont typeface="Wingdings 2" pitchFamily="18" charset="2"/>
        <a:buChar char=""/>
        <a:defRPr sz="3796" kern="1200">
          <a:solidFill>
            <a:schemeClr val="tx1"/>
          </a:solidFill>
          <a:latin typeface="+mn-lt"/>
          <a:ea typeface="+mn-ea"/>
          <a:cs typeface="+mn-cs"/>
        </a:defRPr>
      </a:lvl5pPr>
      <a:lvl6pPr marL="5303289" indent="-482117" algn="l" defTabSz="1928469" rtl="0" eaLnBrk="1" latinLnBrk="0" hangingPunct="1">
        <a:spcBef>
          <a:spcPct val="20000"/>
        </a:spcBef>
        <a:buFont typeface="Wingdings 2" pitchFamily="18" charset="2"/>
        <a:buChar char=""/>
        <a:defRPr sz="3796" kern="1200">
          <a:solidFill>
            <a:schemeClr val="tx1"/>
          </a:solidFill>
          <a:latin typeface="+mn-lt"/>
          <a:ea typeface="+mn-ea"/>
          <a:cs typeface="+mn-cs"/>
        </a:defRPr>
      </a:lvl6pPr>
      <a:lvl7pPr marL="6267524" indent="-482117" algn="l" defTabSz="1928469" rtl="0" eaLnBrk="1" latinLnBrk="0" hangingPunct="1">
        <a:spcBef>
          <a:spcPct val="20000"/>
        </a:spcBef>
        <a:buFont typeface="Wingdings 2" pitchFamily="18" charset="2"/>
        <a:buChar char=""/>
        <a:defRPr sz="3796" kern="1200">
          <a:solidFill>
            <a:schemeClr val="tx1"/>
          </a:solidFill>
          <a:latin typeface="+mn-lt"/>
          <a:ea typeface="+mn-ea"/>
          <a:cs typeface="+mn-cs"/>
        </a:defRPr>
      </a:lvl7pPr>
      <a:lvl8pPr marL="7231759" indent="-482117" algn="l" defTabSz="1928469" rtl="0" eaLnBrk="1" latinLnBrk="0" hangingPunct="1">
        <a:spcBef>
          <a:spcPct val="20000"/>
        </a:spcBef>
        <a:buFont typeface="Wingdings 2" pitchFamily="18" charset="2"/>
        <a:buChar char=""/>
        <a:defRPr sz="3796" kern="1200">
          <a:solidFill>
            <a:schemeClr val="tx1"/>
          </a:solidFill>
          <a:latin typeface="+mn-lt"/>
          <a:ea typeface="+mn-ea"/>
          <a:cs typeface="+mn-cs"/>
        </a:defRPr>
      </a:lvl8pPr>
      <a:lvl9pPr marL="8195994" indent="-482117" algn="l" defTabSz="1928469" rtl="0" eaLnBrk="1" latinLnBrk="0" hangingPunct="1">
        <a:spcBef>
          <a:spcPct val="20000"/>
        </a:spcBef>
        <a:buFont typeface="Wingdings 2" pitchFamily="18" charset="2"/>
        <a:buChar char=""/>
        <a:defRPr sz="37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8469" rtl="0" eaLnBrk="1" latinLnBrk="0" hangingPunct="1">
        <a:defRPr sz="3796" kern="1200">
          <a:solidFill>
            <a:schemeClr val="tx1"/>
          </a:solidFill>
          <a:latin typeface="+mn-lt"/>
          <a:ea typeface="+mn-ea"/>
          <a:cs typeface="+mn-cs"/>
        </a:defRPr>
      </a:lvl1pPr>
      <a:lvl2pPr marL="964234" algn="l" defTabSz="1928469" rtl="0" eaLnBrk="1" latinLnBrk="0" hangingPunct="1">
        <a:defRPr sz="3796" kern="1200">
          <a:solidFill>
            <a:schemeClr val="tx1"/>
          </a:solidFill>
          <a:latin typeface="+mn-lt"/>
          <a:ea typeface="+mn-ea"/>
          <a:cs typeface="+mn-cs"/>
        </a:defRPr>
      </a:lvl2pPr>
      <a:lvl3pPr marL="1928469" algn="l" defTabSz="1928469" rtl="0" eaLnBrk="1" latinLnBrk="0" hangingPunct="1">
        <a:defRPr sz="3796" kern="1200">
          <a:solidFill>
            <a:schemeClr val="tx1"/>
          </a:solidFill>
          <a:latin typeface="+mn-lt"/>
          <a:ea typeface="+mn-ea"/>
          <a:cs typeface="+mn-cs"/>
        </a:defRPr>
      </a:lvl3pPr>
      <a:lvl4pPr marL="2892703" algn="l" defTabSz="1928469" rtl="0" eaLnBrk="1" latinLnBrk="0" hangingPunct="1">
        <a:defRPr sz="3796" kern="1200">
          <a:solidFill>
            <a:schemeClr val="tx1"/>
          </a:solidFill>
          <a:latin typeface="+mn-lt"/>
          <a:ea typeface="+mn-ea"/>
          <a:cs typeface="+mn-cs"/>
        </a:defRPr>
      </a:lvl4pPr>
      <a:lvl5pPr marL="3856938" algn="l" defTabSz="1928469" rtl="0" eaLnBrk="1" latinLnBrk="0" hangingPunct="1">
        <a:defRPr sz="3796" kern="1200">
          <a:solidFill>
            <a:schemeClr val="tx1"/>
          </a:solidFill>
          <a:latin typeface="+mn-lt"/>
          <a:ea typeface="+mn-ea"/>
          <a:cs typeface="+mn-cs"/>
        </a:defRPr>
      </a:lvl5pPr>
      <a:lvl6pPr marL="4821172" algn="l" defTabSz="1928469" rtl="0" eaLnBrk="1" latinLnBrk="0" hangingPunct="1">
        <a:defRPr sz="3796" kern="1200">
          <a:solidFill>
            <a:schemeClr val="tx1"/>
          </a:solidFill>
          <a:latin typeface="+mn-lt"/>
          <a:ea typeface="+mn-ea"/>
          <a:cs typeface="+mn-cs"/>
        </a:defRPr>
      </a:lvl6pPr>
      <a:lvl7pPr marL="5785407" algn="l" defTabSz="1928469" rtl="0" eaLnBrk="1" latinLnBrk="0" hangingPunct="1">
        <a:defRPr sz="3796" kern="1200">
          <a:solidFill>
            <a:schemeClr val="tx1"/>
          </a:solidFill>
          <a:latin typeface="+mn-lt"/>
          <a:ea typeface="+mn-ea"/>
          <a:cs typeface="+mn-cs"/>
        </a:defRPr>
      </a:lvl7pPr>
      <a:lvl8pPr marL="6749641" algn="l" defTabSz="1928469" rtl="0" eaLnBrk="1" latinLnBrk="0" hangingPunct="1">
        <a:defRPr sz="3796" kern="1200">
          <a:solidFill>
            <a:schemeClr val="tx1"/>
          </a:solidFill>
          <a:latin typeface="+mn-lt"/>
          <a:ea typeface="+mn-ea"/>
          <a:cs typeface="+mn-cs"/>
        </a:defRPr>
      </a:lvl8pPr>
      <a:lvl9pPr marL="7713876" algn="l" defTabSz="1928469" rtl="0" eaLnBrk="1" latinLnBrk="0" hangingPunct="1">
        <a:defRPr sz="37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28032" y="-52850"/>
            <a:ext cx="30360652" cy="42909462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8346" y="3804779"/>
            <a:ext cx="21016881" cy="8243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4" y="13485186"/>
            <a:ext cx="21016885" cy="2422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96472" y="37706779"/>
            <a:ext cx="2265118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C5C01-F0B9-4CD2-AEEE-EB027C11377A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8346" y="37706779"/>
            <a:ext cx="15306375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37920" y="37706779"/>
            <a:ext cx="1697312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accent1"/>
                </a:solidFill>
              </a:defRPr>
            </a:lvl1pPr>
          </a:lstStyle>
          <a:p>
            <a:fld id="{0081A136-364A-47E3-835D-2B8751A399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19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txStyles>
    <p:titleStyle>
      <a:lvl1pPr algn="l" defTabSz="1513743" rtl="0" eaLnBrk="1" latinLnBrk="0" hangingPunct="1">
        <a:spcBef>
          <a:spcPct val="0"/>
        </a:spcBef>
        <a:buNone/>
        <a:defRPr sz="1191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135308" indent="-1135308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9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459833" indent="-946090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2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784359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63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298102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811846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325589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839333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353076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866820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7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693850B-F965-4D97-BF1B-969E9C664246}"/>
              </a:ext>
            </a:extLst>
          </p:cNvPr>
          <p:cNvSpPr txBox="1"/>
          <p:nvPr/>
        </p:nvSpPr>
        <p:spPr>
          <a:xfrm>
            <a:off x="4926806" y="304800"/>
            <a:ext cx="20421600" cy="236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Pimp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fridge</a:t>
            </a:r>
            <a:endParaRPr lang="fr-FR" dirty="0"/>
          </a:p>
          <a:p>
            <a:pPr algn="ctr"/>
            <a:r>
              <a:rPr lang="fr-FR" sz="6600" dirty="0"/>
              <a:t>Mr Naessens, Mr </a:t>
            </a:r>
            <a:r>
              <a:rPr lang="fr-FR" sz="6600" dirty="0" err="1"/>
              <a:t>Arnol</a:t>
            </a:r>
            <a:r>
              <a:rPr lang="fr-FR" sz="6600" dirty="0"/>
              <a:t>, Mr </a:t>
            </a:r>
            <a:r>
              <a:rPr lang="fr-FR" sz="6600" dirty="0" err="1"/>
              <a:t>Libressar</a:t>
            </a:r>
            <a:r>
              <a:rPr lang="fr-FR" sz="6600" dirty="0"/>
              <a:t>, Mr </a:t>
            </a:r>
            <a:r>
              <a:rPr lang="fr-FR" sz="6600" dirty="0" err="1"/>
              <a:t>Hollebecq</a:t>
            </a:r>
            <a:r>
              <a:rPr lang="fr-FR" sz="6600" dirty="0"/>
              <a:t>  </a:t>
            </a:r>
            <a:endParaRPr lang="en-US" sz="6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F50E65-721A-4947-998C-1C86D08F7768}"/>
              </a:ext>
            </a:extLst>
          </p:cNvPr>
          <p:cNvSpPr txBox="1"/>
          <p:nvPr/>
        </p:nvSpPr>
        <p:spPr>
          <a:xfrm>
            <a:off x="1005840" y="9387840"/>
            <a:ext cx="11795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Objectif: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/>
              <a:t>Création d’un prototype de frigo USB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/>
              <a:t>Contrôle de la température via une interface graphique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/>
              <a:t>Prévention de la condensation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/>
              <a:t>Prévention des anomalies de température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AE0A45-7B42-4C84-B2B7-667B486EE99B}"/>
              </a:ext>
            </a:extLst>
          </p:cNvPr>
          <p:cNvSpPr txBox="1"/>
          <p:nvPr/>
        </p:nvSpPr>
        <p:spPr>
          <a:xfrm>
            <a:off x="731520" y="3535680"/>
            <a:ext cx="10637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Introduction: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/>
              <a:t>Présentation d’un mini frigo USB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/>
              <a:t>Destiner à un publique large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/>
              <a:t>Permet d’avoir sa boisson préférée à la température souhaitée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77CF2B-BD53-48AF-AF50-CAA4BA4E114A}"/>
              </a:ext>
            </a:extLst>
          </p:cNvPr>
          <p:cNvSpPr txBox="1"/>
          <p:nvPr/>
        </p:nvSpPr>
        <p:spPr>
          <a:xfrm>
            <a:off x="731520" y="14904720"/>
            <a:ext cx="108813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Matériel et température</a:t>
            </a:r>
            <a:r>
              <a:rPr lang="en-US" sz="4400" dirty="0"/>
              <a:t>: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fr-FR" sz="4400" dirty="0"/>
              <a:t>A</a:t>
            </a:r>
            <a:r>
              <a:rPr lang="en-US" sz="4400" dirty="0"/>
              <a:t>Arduino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fr-FR" sz="4400" dirty="0"/>
              <a:t>S</a:t>
            </a:r>
            <a:r>
              <a:rPr lang="en-US" sz="4400" dirty="0" err="1"/>
              <a:t>ondes</a:t>
            </a:r>
            <a:r>
              <a:rPr lang="en-US" sz="4400" dirty="0"/>
              <a:t> de temperature interne et </a:t>
            </a:r>
            <a:r>
              <a:rPr lang="en-US" sz="4400" dirty="0" err="1"/>
              <a:t>externe</a:t>
            </a:r>
            <a:endParaRPr lang="en-US" sz="44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fr-FR" sz="4400" dirty="0"/>
              <a:t>Interface graphique en java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479DCB-6651-4630-BFE0-C4172353FBD3}"/>
              </a:ext>
            </a:extLst>
          </p:cNvPr>
          <p:cNvSpPr txBox="1"/>
          <p:nvPr/>
        </p:nvSpPr>
        <p:spPr>
          <a:xfrm>
            <a:off x="304800" y="19476720"/>
            <a:ext cx="110642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Conclusion et recommandation: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/>
              <a:t>Ce frigo répond à votre besoin d’avoir votre cannette à une température optimale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/>
              <a:t>Grace à une interface graphique simple mais efficace vous aurez toujours le contrôle sur votre frigo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43014965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728</TotalTime>
  <Words>110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1_HDOfficeLightV0</vt:lpstr>
      <vt:lpstr>Facet</vt:lpstr>
      <vt:lpstr>PowerPoint Presentation</vt:lpstr>
    </vt:vector>
  </TitlesOfParts>
  <Company>Pole Sante Travail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NAESSENS Valentin</dc:creator>
  <cp:lastModifiedBy>Valentin NAESSENS</cp:lastModifiedBy>
  <cp:revision>46</cp:revision>
  <dcterms:created xsi:type="dcterms:W3CDTF">2017-09-25T07:37:38Z</dcterms:created>
  <dcterms:modified xsi:type="dcterms:W3CDTF">2017-11-21T22:05:03Z</dcterms:modified>
</cp:coreProperties>
</file>