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1" r:id="rId9"/>
    <p:sldId id="265" r:id="rId10"/>
    <p:sldId id="263" r:id="rId11"/>
    <p:sldId id="264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37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8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699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132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35193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517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785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199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0999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101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555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9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015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86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597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5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22/03/gaussian-naive-bayes-algorithm-for-credit-risk-modell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09A2-F708-C8F5-342C-1F365C9E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531" y="1877293"/>
            <a:ext cx="8689976" cy="1551707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on water potability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3282A-4A04-DBD1-B5DF-2186C9AA0755}"/>
              </a:ext>
            </a:extLst>
          </p:cNvPr>
          <p:cNvSpPr txBox="1"/>
          <p:nvPr/>
        </p:nvSpPr>
        <p:spPr>
          <a:xfrm>
            <a:off x="5808519" y="4395355"/>
            <a:ext cx="3647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Anusha Kulkarni -  002832115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Panchami Baleri -  002820639</a:t>
            </a:r>
          </a:p>
        </p:txBody>
      </p:sp>
    </p:spTree>
    <p:extLst>
      <p:ext uri="{BB962C8B-B14F-4D97-AF65-F5344CB8AC3E}">
        <p14:creationId xmlns:p14="http://schemas.microsoft.com/office/powerpoint/2010/main" val="155435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1B35-4E01-E4F5-E3A8-D4E64438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412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C063-0412-4BDF-DD8F-438CBB7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IMPROVEMENT</a:t>
            </a:r>
          </a:p>
        </p:txBody>
      </p:sp>
    </p:spTree>
    <p:extLst>
      <p:ext uri="{BB962C8B-B14F-4D97-AF65-F5344CB8AC3E}">
        <p14:creationId xmlns:p14="http://schemas.microsoft.com/office/powerpoint/2010/main" val="82315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A071-7F96-9B5E-49F7-6D1C10B9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29" y="644236"/>
            <a:ext cx="10364451" cy="82231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0EB89-9EEE-E185-656D-B7D9301F0256}"/>
              </a:ext>
            </a:extLst>
          </p:cNvPr>
          <p:cNvSpPr txBox="1"/>
          <p:nvPr/>
        </p:nvSpPr>
        <p:spPr>
          <a:xfrm>
            <a:off x="1174173" y="1569027"/>
            <a:ext cx="10151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jaykumar1607. </a:t>
            </a:r>
            <a:r>
              <a:rPr lang="en-US" sz="18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Quality Analysis: </a:t>
            </a:r>
            <a:r>
              <a:rPr lang="en-US" sz="1800" i="1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1800" i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Modelling</a:t>
            </a:r>
            <a:r>
              <a:rPr lang="en-US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Kaggle. https://</a:t>
            </a:r>
            <a:r>
              <a:rPr lang="en-US" sz="1800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www.kaggle.com</a:t>
            </a:r>
            <a:r>
              <a:rPr lang="en-US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/code/jaykumar1607/water-quality-analysis-</a:t>
            </a:r>
            <a:r>
              <a:rPr lang="en-US" sz="1800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-and-modelling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Analytics Vidhya. (2022, March). </a:t>
            </a:r>
            <a:r>
              <a:rPr lang="en-US" sz="1800" b="0" i="1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Gaussian Naive Bayes Algorithm for Credit Risk Modelling</a:t>
            </a:r>
            <a:r>
              <a:rPr lang="en-US" sz="1800" b="0" i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Analytics Vidhya. </a:t>
            </a:r>
            <a:r>
              <a:rPr lang="en-US" sz="1800" b="0" i="0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https://www.analyticsvidhya.com/blog/2022/03/gaussian-naive-bayes-algorithm-for-credit-risk-modelling/</a:t>
            </a:r>
            <a:endParaRPr lang="en-US" sz="18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7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6ED1-DC47-3BA7-805E-CEC0979F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47" y="2015836"/>
            <a:ext cx="10364451" cy="204843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381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A223-387D-D5BA-132D-3EFA8E95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3" y="1496290"/>
            <a:ext cx="11101581" cy="89504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machine learning models we chose and why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E405-A792-1506-791F-92F6131FF63D}"/>
              </a:ext>
            </a:extLst>
          </p:cNvPr>
          <p:cNvSpPr txBox="1"/>
          <p:nvPr/>
        </p:nvSpPr>
        <p:spPr>
          <a:xfrm>
            <a:off x="3867150" y="2682285"/>
            <a:ext cx="4457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Gaussian Naïve Bayes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K-Nearest Neighbors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25801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C907-2F93-9B4E-3DC0-D76BD2D7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03" y="914400"/>
            <a:ext cx="10364451" cy="81192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water quality dataset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FC06F-7038-7194-AE8B-680C6A0C1D6B}"/>
              </a:ext>
            </a:extLst>
          </p:cNvPr>
          <p:cNvSpPr txBox="1"/>
          <p:nvPr/>
        </p:nvSpPr>
        <p:spPr>
          <a:xfrm>
            <a:off x="1049482" y="1911925"/>
            <a:ext cx="9829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Access to safe and readily available water is crucial for public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Improved water supply, sanitation, and effective water resource management contribute to economic growth and poverty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Contaminated water and poor sanitation are linked to the transmission of diseases like cholera, diarrhea, dysentery, hepatitis A, typhoid, and polio.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Inadequate water and sanitation services expose individuals to preventable health risks, particularly in healthcare facilities.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Motivated by these considerations, we aim to utilize a Water Quality dataset to delve into what defines safe and potable water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Employing machine learning techniques, we aspire to differentiate between Potable and Non-Potable water, contributing to the understanding and identification of water quality characteristics that ensure its safety for various purposes.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7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510B-577D-3A1D-A864-9416DECC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-15332"/>
            <a:ext cx="10364451" cy="159617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7BC8E-BFD1-078C-A82D-116ECA0F4597}"/>
              </a:ext>
            </a:extLst>
          </p:cNvPr>
          <p:cNvSpPr txBox="1"/>
          <p:nvPr/>
        </p:nvSpPr>
        <p:spPr>
          <a:xfrm>
            <a:off x="1097972" y="4135582"/>
            <a:ext cx="9268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Shape: 3276 rows and 10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columns are of numerical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duplicate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features </a:t>
            </a:r>
            <a:r>
              <a:rPr lang="en-US" b="0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</a:t>
            </a: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sulfate, trihalomethanes have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table of numbers and a few ones&#10;&#10;Description automatically generated with medium confidence">
            <a:extLst>
              <a:ext uri="{FF2B5EF4-FFF2-40B4-BE49-F238E27FC236}">
                <a16:creationId xmlns:a16="http://schemas.microsoft.com/office/drawing/2014/main" id="{6B54E82B-B001-6FF0-D2D7-368BB93E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90" y="1192069"/>
            <a:ext cx="10095816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3657E-A8FB-B84B-00DC-1C563136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48" y="488373"/>
            <a:ext cx="10364451" cy="801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E1246-94FC-F8E2-8881-BEE2A726ECE5}"/>
              </a:ext>
            </a:extLst>
          </p:cNvPr>
          <p:cNvSpPr txBox="1"/>
          <p:nvPr/>
        </p:nvSpPr>
        <p:spPr>
          <a:xfrm>
            <a:off x="1444336" y="1289903"/>
            <a:ext cx="16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KDE PLOTS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912D0-8FE6-932B-B433-C40407F7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86" y="1759007"/>
            <a:ext cx="4184400" cy="2086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ACA5E1-DEE0-7085-6BC3-04A51842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85" y="4314347"/>
            <a:ext cx="4184401" cy="2055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3E0E4-2DD5-3306-0854-29EA1980C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738" y="1759008"/>
            <a:ext cx="4332361" cy="2086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74529-2F88-0C18-D4D2-2573C54C9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738" y="4314347"/>
            <a:ext cx="4332361" cy="205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542FD-30B2-9608-DA7F-A1D4009C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52" y="980661"/>
            <a:ext cx="4792147" cy="2462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DAA62D-BE9C-4DEA-C836-108F401E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41" y="980661"/>
            <a:ext cx="5154552" cy="24621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03A32A-68B1-327B-05D8-EB24FEFD1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52" y="3949065"/>
            <a:ext cx="4792147" cy="25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5235-9753-440C-86CD-55A0A863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11" y="421847"/>
            <a:ext cx="10364451" cy="74957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HISTOGRAM analysis</a:t>
            </a:r>
          </a:p>
        </p:txBody>
      </p:sp>
      <p:pic>
        <p:nvPicPr>
          <p:cNvPr id="4" name="Picture 3" descr="A graph of a distribution&#10;&#10;Description automatically generated with medium confidence">
            <a:extLst>
              <a:ext uri="{FF2B5EF4-FFF2-40B4-BE49-F238E27FC236}">
                <a16:creationId xmlns:a16="http://schemas.microsoft.com/office/drawing/2014/main" id="{6E50C19D-82C4-4ED3-0947-D93A6D9C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66" y="1515920"/>
            <a:ext cx="3810682" cy="2058554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B5FD3191-2E91-BD9F-ED4A-13783E13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1536702"/>
            <a:ext cx="3810682" cy="2058554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BEFCFC7-1FA5-2F4A-7C26-99EF3D34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950" y="3929362"/>
            <a:ext cx="3810682" cy="2058554"/>
          </a:xfrm>
          <a:prstGeom prst="rect">
            <a:avLst/>
          </a:prstGeom>
        </p:spPr>
      </p:pic>
      <p:pic>
        <p:nvPicPr>
          <p:cNvPr id="10" name="Picture 9" descr="A diagram of a distribution of chloramines&#10;&#10;Description automatically generated">
            <a:extLst>
              <a:ext uri="{FF2B5EF4-FFF2-40B4-BE49-F238E27FC236}">
                <a16:creationId xmlns:a16="http://schemas.microsoft.com/office/drawing/2014/main" id="{F8ABF3E1-1B38-EB0F-9F5C-8123BCA14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466" y="3918971"/>
            <a:ext cx="3810682" cy="20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5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sulfur dioxide distribution&#10;&#10;Description automatically generated">
            <a:extLst>
              <a:ext uri="{FF2B5EF4-FFF2-40B4-BE49-F238E27FC236}">
                <a16:creationId xmlns:a16="http://schemas.microsoft.com/office/drawing/2014/main" id="{993E816B-B154-97A0-3B3B-4EF3FF6E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5" y="1226854"/>
            <a:ext cx="3769812" cy="2036475"/>
          </a:xfrm>
          <a:prstGeom prst="rect">
            <a:avLst/>
          </a:prstGeom>
        </p:spPr>
      </p:pic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C91184F6-E6E7-C20D-C2F2-641CABCA2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15" y="1226849"/>
            <a:ext cx="3769809" cy="2036475"/>
          </a:xfrm>
          <a:prstGeom prst="rect">
            <a:avLst/>
          </a:prstGeom>
        </p:spPr>
      </p:pic>
      <p:pic>
        <p:nvPicPr>
          <p:cNvPr id="9" name="Picture 8" descr="A graph of carbon distribution&#10;&#10;Description automatically generated">
            <a:extLst>
              <a:ext uri="{FF2B5EF4-FFF2-40B4-BE49-F238E27FC236}">
                <a16:creationId xmlns:a16="http://schemas.microsoft.com/office/drawing/2014/main" id="{7041DAB2-4ECE-F226-8F90-D98546D11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142" y="1226850"/>
            <a:ext cx="3769810" cy="2036475"/>
          </a:xfrm>
          <a:prstGeom prst="rect">
            <a:avLst/>
          </a:prstGeom>
        </p:spPr>
      </p:pic>
      <p:pic>
        <p:nvPicPr>
          <p:cNvPr id="11" name="Picture 10" descr="A graph of a distribution&#10;&#10;Description automatically generated with medium confidence">
            <a:extLst>
              <a:ext uri="{FF2B5EF4-FFF2-40B4-BE49-F238E27FC236}">
                <a16:creationId xmlns:a16="http://schemas.microsoft.com/office/drawing/2014/main" id="{3EE69F9B-83D9-DFB1-E65F-767359C86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422" y="3638837"/>
            <a:ext cx="3769812" cy="2036475"/>
          </a:xfrm>
          <a:prstGeom prst="rect">
            <a:avLst/>
          </a:prstGeom>
        </p:spPr>
      </p:pic>
      <p:pic>
        <p:nvPicPr>
          <p:cNvPr id="13" name="Picture 12" descr="A diagram of a distribution of data&#10;&#10;Description automatically generated with medium confidence">
            <a:extLst>
              <a:ext uri="{FF2B5EF4-FFF2-40B4-BE49-F238E27FC236}">
                <a16:creationId xmlns:a16="http://schemas.microsoft.com/office/drawing/2014/main" id="{96502FB2-6961-01FA-A650-A1E482EBD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002" y="3638836"/>
            <a:ext cx="3769809" cy="20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9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30AA-D7C6-7F52-0929-2A02FADC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HAVE WE LEARNT FROM THE ANALYSIS?</a:t>
            </a:r>
          </a:p>
        </p:txBody>
      </p:sp>
    </p:spTree>
    <p:extLst>
      <p:ext uri="{BB962C8B-B14F-4D97-AF65-F5344CB8AC3E}">
        <p14:creationId xmlns:p14="http://schemas.microsoft.com/office/powerpoint/2010/main" val="404386495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{D8AD48D7-97B7-AE49-BEE1-7E18AB89B19A}tf10001073</Template>
  <TotalTime>3090</TotalTime>
  <Words>275</Words>
  <Application>Microsoft Macintosh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Droplet</vt:lpstr>
      <vt:lpstr>Machine learning on water potability dataset</vt:lpstr>
      <vt:lpstr>The machine learning models we chose and why</vt:lpstr>
      <vt:lpstr>Why water quality dataset ?</vt:lpstr>
      <vt:lpstr>DATASET DESCRIPTION</vt:lpstr>
      <vt:lpstr>Exploratory data analysis</vt:lpstr>
      <vt:lpstr>PowerPoint Presentation</vt:lpstr>
      <vt:lpstr>HISTOGRAM analysis</vt:lpstr>
      <vt:lpstr>PowerPoint Presentation</vt:lpstr>
      <vt:lpstr>WHAT HAVE WE LEARNT FROM THE ANALYSIS?</vt:lpstr>
      <vt:lpstr>CONCLUSION</vt:lpstr>
      <vt:lpstr>FUTURE IMPROVEMENT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water potability dataset</dc:title>
  <dc:creator>Anusha Dheerendra Kulkarni</dc:creator>
  <cp:lastModifiedBy>Panchami Laxminarayan Baleri</cp:lastModifiedBy>
  <cp:revision>23</cp:revision>
  <dcterms:created xsi:type="dcterms:W3CDTF">2023-11-18T01:48:48Z</dcterms:created>
  <dcterms:modified xsi:type="dcterms:W3CDTF">2023-11-29T22:58:39Z</dcterms:modified>
</cp:coreProperties>
</file>