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56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34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9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4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2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2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6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7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5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2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9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1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0B9F-36B4-48C9-B7FB-2522455CDC80}" type="datetimeFigureOut">
              <a:rPr lang="it-IT" smtClean="0"/>
              <a:t>03/04/2013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37C-B659-4816-98A3-75714C0919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1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CuringBox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/>
              <a:t>Light source and </a:t>
            </a:r>
            <a:r>
              <a:rPr lang="it-IT" i="1" dirty="0" err="1" smtClean="0"/>
              <a:t>Bioreactor</a:t>
            </a:r>
            <a:r>
              <a:rPr lang="it-IT" i="1" dirty="0" smtClean="0"/>
              <a:t> </a:t>
            </a:r>
            <a:r>
              <a:rPr lang="it-IT" i="1" dirty="0" err="1" smtClean="0"/>
              <a:t>holder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968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39" y="1698031"/>
            <a:ext cx="6490952" cy="5159969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1" y="283335"/>
            <a:ext cx="2728555" cy="2064711"/>
          </a:xfrm>
          <a:prstGeom prst="rect">
            <a:avLst/>
          </a:prstGeom>
        </p:spPr>
      </p:pic>
      <p:sp>
        <p:nvSpPr>
          <p:cNvPr id="5" name="Freccia a destra 4"/>
          <p:cNvSpPr/>
          <p:nvPr/>
        </p:nvSpPr>
        <p:spPr>
          <a:xfrm rot="1087648">
            <a:off x="3120586" y="1805959"/>
            <a:ext cx="1931831" cy="35838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8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0" y="500062"/>
            <a:ext cx="78009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7" y="749590"/>
            <a:ext cx="7587405" cy="538075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769119" y="358543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Light guide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45534" y="3957679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Blue LED +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heatsink</a:t>
            </a:r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1254" y="4332832"/>
            <a:ext cx="15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Dissipation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fan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3520364" y="3929843"/>
            <a:ext cx="691028" cy="3971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001429" y="4327011"/>
            <a:ext cx="375132" cy="29512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700669" y="4588744"/>
            <a:ext cx="300760" cy="147561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</Words>
  <Application>Microsoft Office PowerPoint</Application>
  <PresentationFormat>Presentazione su schermo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CuringBox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CuringBox</dc:title>
  <dc:creator>Giorgio Mattei</dc:creator>
  <cp:lastModifiedBy>Giorgio Mattei</cp:lastModifiedBy>
  <cp:revision>3</cp:revision>
  <dcterms:created xsi:type="dcterms:W3CDTF">2013-04-03T11:27:00Z</dcterms:created>
  <dcterms:modified xsi:type="dcterms:W3CDTF">2013-04-03T11:39:03Z</dcterms:modified>
</cp:coreProperties>
</file>