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0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77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2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46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54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5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9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7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4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8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3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o 22"/>
          <p:cNvGrpSpPr/>
          <p:nvPr/>
        </p:nvGrpSpPr>
        <p:grpSpPr>
          <a:xfrm>
            <a:off x="1740642" y="1403350"/>
            <a:ext cx="5662717" cy="4055098"/>
            <a:chOff x="1740642" y="1403350"/>
            <a:chExt cx="5662717" cy="4055098"/>
          </a:xfrm>
        </p:grpSpPr>
        <p:grpSp>
          <p:nvGrpSpPr>
            <p:cNvPr id="19" name="Gruppo 18"/>
            <p:cNvGrpSpPr/>
            <p:nvPr/>
          </p:nvGrpSpPr>
          <p:grpSpPr>
            <a:xfrm>
              <a:off x="1740642" y="1403350"/>
              <a:ext cx="5662717" cy="4055098"/>
              <a:chOff x="3391852" y="1403350"/>
              <a:chExt cx="5662717" cy="4055098"/>
            </a:xfrm>
          </p:grpSpPr>
          <p:pic>
            <p:nvPicPr>
              <p:cNvPr id="4" name="Immagine 3"/>
              <p:cNvPicPr/>
              <p:nvPr/>
            </p:nvPicPr>
            <p:blipFill>
              <a:blip r:embed="rId2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3391852" y="1403350"/>
                <a:ext cx="2360295" cy="4051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CasellaDiTesto 4"/>
              <p:cNvSpPr txBox="1"/>
              <p:nvPr/>
            </p:nvSpPr>
            <p:spPr>
              <a:xfrm>
                <a:off x="5449212" y="5058338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smtClean="0"/>
                  <a:t>1</a:t>
                </a:r>
                <a:endParaRPr lang="it-IT" sz="2000" dirty="0"/>
              </a:p>
            </p:txBody>
          </p:sp>
          <p:sp>
            <p:nvSpPr>
              <p:cNvPr id="10" name="Figura a mano libera 9"/>
              <p:cNvSpPr/>
              <p:nvPr/>
            </p:nvSpPr>
            <p:spPr>
              <a:xfrm>
                <a:off x="5215662" y="5243004"/>
                <a:ext cx="233550" cy="81440"/>
              </a:xfrm>
              <a:custGeom>
                <a:avLst/>
                <a:gdLst>
                  <a:gd name="connsiteX0" fmla="*/ 0 w 592428"/>
                  <a:gd name="connsiteY0" fmla="*/ 0 h 334863"/>
                  <a:gd name="connsiteX1" fmla="*/ 257577 w 592428"/>
                  <a:gd name="connsiteY1" fmla="*/ 334851 h 334863"/>
                  <a:gd name="connsiteX2" fmla="*/ 592428 w 592428"/>
                  <a:gd name="connsiteY2" fmla="*/ 12879 h 33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428" h="334863">
                    <a:moveTo>
                      <a:pt x="0" y="0"/>
                    </a:moveTo>
                    <a:cubicBezTo>
                      <a:pt x="79419" y="166352"/>
                      <a:pt x="158839" y="332705"/>
                      <a:pt x="257577" y="334851"/>
                    </a:cubicBezTo>
                    <a:cubicBezTo>
                      <a:pt x="356315" y="336998"/>
                      <a:pt x="474372" y="64395"/>
                      <a:pt x="592428" y="1287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2000"/>
              </a:p>
            </p:txBody>
          </p:sp>
          <p:sp>
            <p:nvSpPr>
              <p:cNvPr id="12" name="CasellaDiTesto 11"/>
              <p:cNvSpPr txBox="1"/>
              <p:nvPr/>
            </p:nvSpPr>
            <p:spPr>
              <a:xfrm>
                <a:off x="5437637" y="405056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smtClean="0"/>
                  <a:t>2</a:t>
                </a:r>
                <a:endParaRPr lang="it-IT" sz="2000" dirty="0"/>
              </a:p>
            </p:txBody>
          </p:sp>
          <p:sp>
            <p:nvSpPr>
              <p:cNvPr id="13" name="Figura a mano libera 12"/>
              <p:cNvSpPr/>
              <p:nvPr/>
            </p:nvSpPr>
            <p:spPr>
              <a:xfrm>
                <a:off x="5204087" y="4235229"/>
                <a:ext cx="233550" cy="81440"/>
              </a:xfrm>
              <a:custGeom>
                <a:avLst/>
                <a:gdLst>
                  <a:gd name="connsiteX0" fmla="*/ 0 w 592428"/>
                  <a:gd name="connsiteY0" fmla="*/ 0 h 334863"/>
                  <a:gd name="connsiteX1" fmla="*/ 257577 w 592428"/>
                  <a:gd name="connsiteY1" fmla="*/ 334851 h 334863"/>
                  <a:gd name="connsiteX2" fmla="*/ 592428 w 592428"/>
                  <a:gd name="connsiteY2" fmla="*/ 12879 h 33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428" h="334863">
                    <a:moveTo>
                      <a:pt x="0" y="0"/>
                    </a:moveTo>
                    <a:cubicBezTo>
                      <a:pt x="79419" y="166352"/>
                      <a:pt x="158839" y="332705"/>
                      <a:pt x="257577" y="334851"/>
                    </a:cubicBezTo>
                    <a:cubicBezTo>
                      <a:pt x="356315" y="336998"/>
                      <a:pt x="474372" y="64395"/>
                      <a:pt x="592428" y="1287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2000"/>
              </a:p>
            </p:txBody>
          </p:sp>
          <p:sp>
            <p:nvSpPr>
              <p:cNvPr id="14" name="CasellaDiTesto 13"/>
              <p:cNvSpPr txBox="1"/>
              <p:nvPr/>
            </p:nvSpPr>
            <p:spPr>
              <a:xfrm>
                <a:off x="5449212" y="266600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smtClean="0"/>
                  <a:t>4</a:t>
                </a:r>
                <a:endParaRPr lang="it-IT" sz="20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5215662" y="2850673"/>
                <a:ext cx="233550" cy="81440"/>
              </a:xfrm>
              <a:custGeom>
                <a:avLst/>
                <a:gdLst>
                  <a:gd name="connsiteX0" fmla="*/ 0 w 592428"/>
                  <a:gd name="connsiteY0" fmla="*/ 0 h 334863"/>
                  <a:gd name="connsiteX1" fmla="*/ 257577 w 592428"/>
                  <a:gd name="connsiteY1" fmla="*/ 334851 h 334863"/>
                  <a:gd name="connsiteX2" fmla="*/ 592428 w 592428"/>
                  <a:gd name="connsiteY2" fmla="*/ 12879 h 33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428" h="334863">
                    <a:moveTo>
                      <a:pt x="0" y="0"/>
                    </a:moveTo>
                    <a:cubicBezTo>
                      <a:pt x="79419" y="166352"/>
                      <a:pt x="158839" y="332705"/>
                      <a:pt x="257577" y="334851"/>
                    </a:cubicBezTo>
                    <a:cubicBezTo>
                      <a:pt x="356315" y="336998"/>
                      <a:pt x="474372" y="64395"/>
                      <a:pt x="592428" y="1287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2000"/>
              </a:p>
            </p:txBody>
          </p:sp>
          <p:sp>
            <p:nvSpPr>
              <p:cNvPr id="16" name="CasellaDiTesto 15"/>
              <p:cNvSpPr txBox="1"/>
              <p:nvPr/>
            </p:nvSpPr>
            <p:spPr>
              <a:xfrm>
                <a:off x="5437637" y="3531880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smtClean="0"/>
                  <a:t>3</a:t>
                </a:r>
                <a:endParaRPr lang="it-IT" sz="20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204087" y="3716546"/>
                <a:ext cx="233550" cy="81440"/>
              </a:xfrm>
              <a:custGeom>
                <a:avLst/>
                <a:gdLst>
                  <a:gd name="connsiteX0" fmla="*/ 0 w 592428"/>
                  <a:gd name="connsiteY0" fmla="*/ 0 h 334863"/>
                  <a:gd name="connsiteX1" fmla="*/ 257577 w 592428"/>
                  <a:gd name="connsiteY1" fmla="*/ 334851 h 334863"/>
                  <a:gd name="connsiteX2" fmla="*/ 592428 w 592428"/>
                  <a:gd name="connsiteY2" fmla="*/ 12879 h 33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428" h="334863">
                    <a:moveTo>
                      <a:pt x="0" y="0"/>
                    </a:moveTo>
                    <a:cubicBezTo>
                      <a:pt x="79419" y="166352"/>
                      <a:pt x="158839" y="332705"/>
                      <a:pt x="257577" y="334851"/>
                    </a:cubicBezTo>
                    <a:cubicBezTo>
                      <a:pt x="356315" y="336998"/>
                      <a:pt x="474372" y="64395"/>
                      <a:pt x="592428" y="1287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2000"/>
              </a:p>
            </p:txBody>
          </p:sp>
          <p:pic>
            <p:nvPicPr>
              <p:cNvPr id="18" name="Immagine 17"/>
              <p:cNvPicPr/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6587594" y="2419032"/>
                <a:ext cx="2466975" cy="2019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CasellaDiTesto 20"/>
            <p:cNvSpPr txBox="1"/>
            <p:nvPr/>
          </p:nvSpPr>
          <p:spPr>
            <a:xfrm>
              <a:off x="7088849" y="405056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 smtClean="0"/>
                <a:t>5</a:t>
              </a:r>
              <a:endParaRPr lang="it-IT" sz="2000" dirty="0"/>
            </a:p>
          </p:txBody>
        </p:sp>
        <p:sp>
          <p:nvSpPr>
            <p:cNvPr id="22" name="Figura a mano libera 21"/>
            <p:cNvSpPr/>
            <p:nvPr/>
          </p:nvSpPr>
          <p:spPr>
            <a:xfrm>
              <a:off x="6855299" y="4235229"/>
              <a:ext cx="233550" cy="81440"/>
            </a:xfrm>
            <a:custGeom>
              <a:avLst/>
              <a:gdLst>
                <a:gd name="connsiteX0" fmla="*/ 0 w 592428"/>
                <a:gd name="connsiteY0" fmla="*/ 0 h 334863"/>
                <a:gd name="connsiteX1" fmla="*/ 257577 w 592428"/>
                <a:gd name="connsiteY1" fmla="*/ 334851 h 334863"/>
                <a:gd name="connsiteX2" fmla="*/ 592428 w 592428"/>
                <a:gd name="connsiteY2" fmla="*/ 12879 h 33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428" h="334863">
                  <a:moveTo>
                    <a:pt x="0" y="0"/>
                  </a:moveTo>
                  <a:cubicBezTo>
                    <a:pt x="79419" y="166352"/>
                    <a:pt x="158839" y="332705"/>
                    <a:pt x="257577" y="334851"/>
                  </a:cubicBezTo>
                  <a:cubicBezTo>
                    <a:pt x="356315" y="336998"/>
                    <a:pt x="474372" y="64395"/>
                    <a:pt x="592428" y="1287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</p:spTree>
    <p:extLst>
      <p:ext uri="{BB962C8B-B14F-4D97-AF65-F5344CB8AC3E}">
        <p14:creationId xmlns:p14="http://schemas.microsoft.com/office/powerpoint/2010/main" val="9444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</Words>
  <Application>Microsoft Office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Mattei</dc:creator>
  <cp:lastModifiedBy>Giorgio Mattei</cp:lastModifiedBy>
  <cp:revision>3</cp:revision>
  <dcterms:created xsi:type="dcterms:W3CDTF">2013-03-19T15:39:10Z</dcterms:created>
  <dcterms:modified xsi:type="dcterms:W3CDTF">2013-03-19T15:51:31Z</dcterms:modified>
</cp:coreProperties>
</file>