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1" r:id="rId6"/>
    <p:sldId id="262" r:id="rId7"/>
    <p:sldId id="263" r:id="rId8"/>
    <p:sldId id="259" r:id="rId9"/>
    <p:sldId id="264" r:id="rId10"/>
    <p:sldId id="260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AC64-4418-46E5-AF35-B97D8F3BB7A9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F114F-C214-4C23-9CA0-73044A8EC56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114F-C214-4C23-9CA0-73044A8EC56D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7D4A-A606-4AE4-AC60-109E6FE11805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DB6E-6191-4BA3-9AD0-2F06CB9745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vs</a:t>
            </a:r>
            <a:r>
              <a:rPr lang="en-US" dirty="0" smtClean="0"/>
              <a:t> MS SQL comparison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vs</a:t>
            </a:r>
            <a:r>
              <a:rPr lang="en-US" dirty="0" smtClean="0"/>
              <a:t> MS SQL comparison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vs</a:t>
            </a:r>
            <a:r>
              <a:rPr lang="en-US" dirty="0" smtClean="0"/>
              <a:t> MS SQL comparison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vs</a:t>
            </a:r>
            <a:r>
              <a:rPr lang="en-US" dirty="0" smtClean="0"/>
              <a:t> MS SQL comparison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6957" y="1357298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vs</a:t>
            </a:r>
            <a:r>
              <a:rPr lang="en-US" dirty="0" smtClean="0"/>
              <a:t> MS SQL comparison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Экран (4:3)</PresentationFormat>
  <Paragraphs>6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Oracle vs MS SQL comparison</vt:lpstr>
      <vt:lpstr>Oracle vs MS SQL comparison</vt:lpstr>
      <vt:lpstr>Слайд 3</vt:lpstr>
      <vt:lpstr>Oracle vs MS SQL comparison</vt:lpstr>
      <vt:lpstr>Слайд 5</vt:lpstr>
      <vt:lpstr>Слайд 6</vt:lpstr>
      <vt:lpstr>Слайд 7</vt:lpstr>
      <vt:lpstr>Oracle vs MS SQL comparison</vt:lpstr>
      <vt:lpstr>Слайд 9</vt:lpstr>
      <vt:lpstr>Oracle vs MS SQL comparison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vs MS SQL comparison</dc:title>
  <dc:creator>m.elemanov</dc:creator>
  <cp:lastModifiedBy>admin</cp:lastModifiedBy>
  <cp:revision>2</cp:revision>
  <dcterms:created xsi:type="dcterms:W3CDTF">2017-11-22T05:51:02Z</dcterms:created>
  <dcterms:modified xsi:type="dcterms:W3CDTF">2017-11-22T06:20:56Z</dcterms:modified>
</cp:coreProperties>
</file>