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sldIdLst>
    <p:sldId id="306" r:id="rId5"/>
    <p:sldId id="307" r:id="rId6"/>
    <p:sldId id="309" r:id="rId7"/>
    <p:sldId id="314" r:id="rId8"/>
    <p:sldId id="315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477" y="55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ntet secțiu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0" dirty="0">
                <a:effectLst/>
                <a:latin typeface="-apple-system"/>
              </a:rPr>
              <a:t>Messaging and Queuing - Sorting Objects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ro-RO" dirty="0"/>
              <a:t>ă</a:t>
            </a:r>
            <a:r>
              <a:rPr lang="en-US" dirty="0" err="1"/>
              <a:t>lgradean</a:t>
            </a:r>
            <a:r>
              <a:rPr lang="en-US" dirty="0"/>
              <a:t> Andrei-Lau</a:t>
            </a:r>
            <a:r>
              <a:rPr lang="ro-RO" dirty="0" err="1"/>
              <a:t>rențiu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7A89A43-D95B-4A09-BD3E-B730E32A114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r="-2" b="4442"/>
          <a:stretch/>
        </p:blipFill>
        <p:spPr>
          <a:xfrm>
            <a:off x="8288740" y="1931158"/>
            <a:ext cx="3725863" cy="35591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34705A-0FE9-C732-B41D-2EE66C63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en-US"/>
              <a:t>Architecture</a:t>
            </a:r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A1AC310-1E85-26C3-571B-7A516767E6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20116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C297D5-E042-A873-D638-CDEF73E4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7" y="1931158"/>
            <a:ext cx="7521561" cy="361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>
            <a:normAutofit/>
          </a:bodyPr>
          <a:lstStyle/>
          <a:p>
            <a:r>
              <a:rPr lang="en-US" dirty="0"/>
              <a:t>Event </a:t>
            </a:r>
            <a:r>
              <a:rPr lang="en-US" dirty="0" err="1"/>
              <a:t>PRoducer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511" y="4700016"/>
            <a:ext cx="6942545" cy="11978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Defines and Constructs the </a:t>
            </a:r>
            <a:r>
              <a:rPr lang="en-US" dirty="0" err="1"/>
              <a:t>ProducerRecord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Send the data to the server as a JSON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randomness for making the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>
            <a:normAutofit/>
          </a:bodyPr>
          <a:lstStyle/>
          <a:p>
            <a:r>
              <a:rPr lang="en-US" dirty="0"/>
              <a:t>Event </a:t>
            </a:r>
            <a:r>
              <a:rPr lang="en-US" dirty="0" err="1"/>
              <a:t>COnsumer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2511" y="4700016"/>
            <a:ext cx="6942545" cy="11978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continuous loop searches for items to consume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Deserielaizez</a:t>
            </a:r>
            <a:r>
              <a:rPr lang="en-US" dirty="0"/>
              <a:t> the messages and parses the JSONS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 statistics found at the different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8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>
            <a:normAutofit/>
          </a:bodyPr>
          <a:lstStyle/>
          <a:p>
            <a:r>
              <a:rPr lang="en-US" dirty="0"/>
              <a:t>Main.java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7415" y="4700016"/>
            <a:ext cx="8387641" cy="11978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Establishes Kafka server, topics partitions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sure everything is set up for Producers and Consumers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Checks for running </a:t>
            </a:r>
            <a:r>
              <a:rPr lang="en-US" dirty="0" err="1"/>
              <a:t>threds</a:t>
            </a:r>
            <a:r>
              <a:rPr lang="en-US" dirty="0"/>
              <a:t> and stops if they are no longer in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ro-RO" dirty="0" err="1"/>
              <a:t>ălgradean</a:t>
            </a:r>
            <a:r>
              <a:rPr lang="ro-RO" dirty="0"/>
              <a:t> Andrei-Laurențiu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{DA9F4B9E-BA29-473C-A737-C0BA7637E987}tf89338750_win32</Template>
  <TotalTime>23</TotalTime>
  <Words>100</Words>
  <Application>Microsoft Office PowerPoint</Application>
  <PresentationFormat>Ecran lat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Univers</vt:lpstr>
      <vt:lpstr>GradientUnivers</vt:lpstr>
      <vt:lpstr>Messaging and Queuing - Sorting Objects</vt:lpstr>
      <vt:lpstr>Architecture</vt:lpstr>
      <vt:lpstr>Event PRoducer</vt:lpstr>
      <vt:lpstr>Event COnsumer</vt:lpstr>
      <vt:lpstr>Main.java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and Queuing - Sorting Objects</dc:title>
  <dc:creator>Andrei-Laurențiu Bălgradean</dc:creator>
  <cp:lastModifiedBy>Andrei-Laurențiu Bălgradean</cp:lastModifiedBy>
  <cp:revision>2</cp:revision>
  <dcterms:created xsi:type="dcterms:W3CDTF">2023-12-11T23:13:59Z</dcterms:created>
  <dcterms:modified xsi:type="dcterms:W3CDTF">2023-12-19T06:33:23Z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