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528" y="16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7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3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8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7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5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1/12/14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7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1/12/14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3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1/12/14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4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5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9D78C-757F-1042-9EB8-4511D9E92B90}" type="datetimeFigureOut">
              <a:rPr lang="en-US" smtClean="0"/>
              <a:t>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384" y="586154"/>
            <a:ext cx="4122615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Grande CY"/>
                <a:cs typeface="Lucida Grande CY"/>
              </a:rPr>
              <a:t>Randall J. </a:t>
            </a:r>
            <a:r>
              <a:rPr lang="en-US" sz="2000" dirty="0" err="1">
                <a:latin typeface="Lucida Grande CY"/>
                <a:cs typeface="Lucida Grande CY"/>
              </a:rPr>
              <a:t>Pruim</a:t>
            </a:r>
            <a:endParaRPr lang="en-US" sz="2000" dirty="0">
              <a:latin typeface="Lucida Grande CY"/>
              <a:cs typeface="Lucida Grande CY"/>
            </a:endParaRPr>
          </a:p>
          <a:p>
            <a:r>
              <a:rPr lang="en-US" sz="2000" dirty="0" smtClean="0">
                <a:latin typeface="Lucida Grande CY"/>
                <a:cs typeface="Lucida Grande CY"/>
              </a:rPr>
              <a:t>Nicholas </a:t>
            </a:r>
            <a:r>
              <a:rPr lang="en-US" sz="2000" dirty="0">
                <a:latin typeface="Lucida Grande CY"/>
                <a:cs typeface="Lucida Grande CY"/>
              </a:rPr>
              <a:t>J. Horton</a:t>
            </a:r>
          </a:p>
          <a:p>
            <a:r>
              <a:rPr lang="en-US" sz="2000" dirty="0" smtClean="0">
                <a:latin typeface="Lucida Grande CY"/>
                <a:cs typeface="Lucida Grande CY"/>
              </a:rPr>
              <a:t>Daniel T. Kaplan</a:t>
            </a:r>
          </a:p>
          <a:p>
            <a:pPr algn="r"/>
            <a:endParaRPr lang="en-US" sz="4400" dirty="0" smtClean="0">
              <a:latin typeface="Lucida Grande CY"/>
              <a:cs typeface="Lucida Grande CY"/>
            </a:endParaRPr>
          </a:p>
          <a:p>
            <a:pPr algn="r"/>
            <a:endParaRPr lang="en-US" sz="4400" dirty="0" smtClean="0">
              <a:latin typeface="Lucida Grande CY"/>
              <a:cs typeface="Lucida Grande CY"/>
            </a:endParaRPr>
          </a:p>
          <a:p>
            <a:pPr algn="r"/>
            <a:endParaRPr lang="en-US" sz="4400">
              <a:latin typeface="Lucida Grande CY"/>
              <a:cs typeface="Lucida Grande CY"/>
            </a:endParaRPr>
          </a:p>
          <a:p>
            <a:pPr algn="r"/>
            <a:r>
              <a:rPr lang="en-US" sz="4400" smtClean="0">
                <a:latin typeface="Lucida Grande CY"/>
                <a:cs typeface="Lucida Grande CY"/>
              </a:rPr>
              <a:t>Harnessing </a:t>
            </a:r>
            <a:r>
              <a:rPr lang="en-US" sz="4400" dirty="0" smtClean="0">
                <a:latin typeface="Lucida Grande CY"/>
                <a:cs typeface="Lucida Grande CY"/>
              </a:rPr>
              <a:t>Data from th</a:t>
            </a:r>
            <a:r>
              <a:rPr lang="en-US" sz="4400" dirty="0" smtClean="0">
                <a:latin typeface="Lucida Grande CY"/>
                <a:cs typeface="Lucida Grande CY"/>
              </a:rPr>
              <a:t>e Internet</a:t>
            </a:r>
            <a:endParaRPr lang="en-US" sz="4400" dirty="0" smtClean="0">
              <a:latin typeface="Lucida Grande CY"/>
              <a:cs typeface="Lucida Grande CY"/>
            </a:endParaRPr>
          </a:p>
          <a:p>
            <a:pPr algn="r"/>
            <a:r>
              <a:rPr lang="en-US" sz="4400" dirty="0">
                <a:latin typeface="Lucida Grande CY"/>
                <a:cs typeface="Lucida Grande CY"/>
              </a:rPr>
              <a:t>w</a:t>
            </a:r>
            <a:r>
              <a:rPr lang="en-US" sz="4400" dirty="0" smtClean="0">
                <a:latin typeface="Lucida Grande CY"/>
                <a:cs typeface="Lucida Grande CY"/>
              </a:rPr>
              <a:t>ith</a:t>
            </a:r>
          </a:p>
          <a:p>
            <a:endParaRPr lang="en-US" sz="2000" dirty="0">
              <a:latin typeface="Lucida Grande CY"/>
              <a:cs typeface="Lucida Grande CY"/>
            </a:endParaRPr>
          </a:p>
          <a:p>
            <a:endParaRPr lang="en-US" sz="2000" dirty="0" smtClean="0">
              <a:latin typeface="Lucida Grande CY"/>
              <a:cs typeface="Lucida Grande CY"/>
            </a:endParaRPr>
          </a:p>
          <a:p>
            <a:endParaRPr lang="en-US" sz="2000" dirty="0">
              <a:latin typeface="Lucida Grande CY"/>
              <a:cs typeface="Lucida Grande CY"/>
            </a:endParaRPr>
          </a:p>
          <a:p>
            <a:endParaRPr lang="en-US" sz="2000" dirty="0" smtClean="0">
              <a:latin typeface="Lucida Grande CY"/>
              <a:cs typeface="Lucida Grande CY"/>
            </a:endParaRPr>
          </a:p>
          <a:p>
            <a:endParaRPr lang="en-US" sz="2000" dirty="0">
              <a:latin typeface="Lucida Grande CY"/>
              <a:cs typeface="Lucida Grande CY"/>
            </a:endParaRPr>
          </a:p>
          <a:p>
            <a:r>
              <a:rPr lang="en-US" sz="2000" dirty="0" smtClean="0">
                <a:latin typeface="Lucida Grande CY"/>
                <a:cs typeface="Lucida Grande CY"/>
              </a:rPr>
              <a:t>Project MOSAIC </a:t>
            </a:r>
            <a:endParaRPr lang="en-US" sz="2000" dirty="0">
              <a:latin typeface="Lucida Grande CY"/>
              <a:cs typeface="Lucida Grande C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2777" y="4119411"/>
            <a:ext cx="11527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5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R</a:t>
            </a:r>
            <a:endParaRPr lang="en-US" sz="155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6364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</Words>
  <Application>Microsoft Macintosh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Macalester College</dc:creator>
  <cp:lastModifiedBy>Nicholas Horton</cp:lastModifiedBy>
  <cp:revision>8</cp:revision>
  <cp:lastPrinted>2013-05-09T13:17:13Z</cp:lastPrinted>
  <dcterms:created xsi:type="dcterms:W3CDTF">2013-05-08T19:36:09Z</dcterms:created>
  <dcterms:modified xsi:type="dcterms:W3CDTF">2014-01-12T15:18:08Z</dcterms:modified>
</cp:coreProperties>
</file>