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DE39F-A4AB-424B-8301-7BF0871BC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management </a:t>
            </a:r>
            <a:r>
              <a:rPr lang="fr-FR" dirty="0" err="1"/>
              <a:t>systems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D074AF-DBF4-4345-9A55-6AF524B60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/>
              <a:t>Baligh Ben hadj </a:t>
            </a:r>
            <a:r>
              <a:rPr lang="fr-FR" dirty="0" err="1"/>
              <a:t>lassoued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340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E3C65F-037F-410C-8C60-AE8DF5E7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89B56-64C3-449A-ABD4-F220E33D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44444"/>
                </a:solidFill>
                <a:effectLst/>
                <a:latin typeface="Open Sans"/>
              </a:rPr>
              <a:t>MySQL is a database management system.</a:t>
            </a:r>
          </a:p>
          <a:p>
            <a:r>
              <a:rPr lang="fr-FR" dirty="0">
                <a:solidFill>
                  <a:srgbClr val="444444"/>
                </a:solidFill>
                <a:effectLst/>
                <a:latin typeface="Open Sans"/>
              </a:rPr>
              <a:t>MySQL </a:t>
            </a:r>
            <a:r>
              <a:rPr lang="fr-FR" dirty="0" err="1">
                <a:solidFill>
                  <a:srgbClr val="444444"/>
                </a:solidFill>
                <a:effectLst/>
                <a:latin typeface="Open Sans"/>
              </a:rPr>
              <a:t>databases</a:t>
            </a:r>
            <a:r>
              <a:rPr lang="fr-FR" dirty="0">
                <a:solidFill>
                  <a:srgbClr val="444444"/>
                </a:solidFill>
                <a:effectLst/>
                <a:latin typeface="Open Sans"/>
              </a:rPr>
              <a:t> are </a:t>
            </a:r>
            <a:r>
              <a:rPr lang="fr-FR" dirty="0" err="1">
                <a:solidFill>
                  <a:srgbClr val="444444"/>
                </a:solidFill>
                <a:effectLst/>
                <a:latin typeface="Open Sans"/>
              </a:rPr>
              <a:t>relational</a:t>
            </a:r>
            <a:r>
              <a:rPr lang="fr-FR" dirty="0">
                <a:solidFill>
                  <a:srgbClr val="444444"/>
                </a:solidFill>
                <a:effectLst/>
                <a:latin typeface="Open Sans"/>
              </a:rPr>
              <a:t>.</a:t>
            </a:r>
            <a:endParaRPr lang="en-US" dirty="0">
              <a:solidFill>
                <a:srgbClr val="444444"/>
              </a:solidFill>
              <a:latin typeface="Open Sans"/>
            </a:endParaRPr>
          </a:p>
          <a:p>
            <a:r>
              <a:rPr lang="en-US" dirty="0">
                <a:solidFill>
                  <a:srgbClr val="444444"/>
                </a:solidFill>
                <a:effectLst/>
                <a:latin typeface="Open Sans"/>
              </a:rPr>
              <a:t>MySQL software is Open Source.</a:t>
            </a:r>
          </a:p>
          <a:p>
            <a:r>
              <a:rPr lang="en-US" dirty="0">
                <a:solidFill>
                  <a:srgbClr val="444444"/>
                </a:solidFill>
                <a:effectLst/>
                <a:latin typeface="Open Sans"/>
              </a:rPr>
              <a:t>The MySQL Database Server is very fast, reliable, scalable, and easy to use.</a:t>
            </a:r>
            <a:endParaRPr lang="en-US" dirty="0">
              <a:solidFill>
                <a:srgbClr val="444444"/>
              </a:solidFill>
              <a:latin typeface="Open Sans"/>
            </a:endParaRPr>
          </a:p>
          <a:p>
            <a:r>
              <a:rPr lang="en-US" dirty="0">
                <a:solidFill>
                  <a:srgbClr val="444444"/>
                </a:solidFill>
                <a:effectLst/>
                <a:latin typeface="Open Sans"/>
              </a:rPr>
              <a:t>MySQL Server works in client/server or embedded systems.</a:t>
            </a:r>
          </a:p>
          <a:p>
            <a:r>
              <a:rPr lang="en-US" dirty="0">
                <a:solidFill>
                  <a:srgbClr val="444444"/>
                </a:solidFill>
                <a:effectLst/>
                <a:latin typeface="Open Sans"/>
              </a:rPr>
              <a:t>A large amount of contributed MySQL software is available.</a:t>
            </a:r>
            <a:endParaRPr lang="en-US" dirty="0">
              <a:solidFill>
                <a:srgbClr val="555555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1853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6887A-E527-4112-93DD-5DF7DE00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Postgre</a:t>
            </a:r>
            <a:r>
              <a:rPr lang="fr-FR" dirty="0"/>
              <a:t> </a:t>
            </a:r>
            <a:r>
              <a:rPr lang="fr-FR" dirty="0" err="1"/>
              <a:t>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F8B91-4490-4BBE-8135-ACAA3A9C2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A0B"/>
                </a:solidFill>
                <a:effectLst/>
                <a:latin typeface="Open Sans"/>
              </a:rPr>
              <a:t>PostgreSQL is a powerful, open source object-relational database system that uses and extends the SQL language combined with many features that safely store and scale the most complicated data workloads.</a:t>
            </a:r>
          </a:p>
          <a:p>
            <a:r>
              <a:rPr lang="en-US" b="0" i="0" dirty="0">
                <a:solidFill>
                  <a:srgbClr val="0D0A0B"/>
                </a:solidFill>
                <a:effectLst/>
                <a:latin typeface="Open Sans"/>
              </a:rPr>
              <a:t>PostgreSQL is highly extensible. For example, you can define your own data types, build out custom functions, even write code from different programming languages without recompiling your database.</a:t>
            </a:r>
            <a:endParaRPr lang="en-US" dirty="0">
              <a:solidFill>
                <a:srgbClr val="0D0A0B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5116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58DAA-ED0C-47EB-9506-3F57F1DC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B1399-24B4-4E1B-A4E4-73355326B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90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SQL SERVER is a relational database management system (RDBMS) developed by Microsoft. It is primarily designed and developed to compete with MySQL and Oracle database.</a:t>
            </a:r>
          </a:p>
          <a:p>
            <a:pPr algn="l"/>
            <a:r>
              <a:rPr lang="en-US" sz="190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SQL Server supports ANSI SQL, which is the standard SQL (Structured Query Language) language. However, SQL Server comes with its own implementation of the SQL language, T-SQL.</a:t>
            </a:r>
          </a:p>
          <a:p>
            <a:pPr algn="l"/>
            <a:r>
              <a:rPr lang="en-US" sz="190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T-SQL is a Microsoft propriety Language known as Transact-SQL. It provides further capabilities of declaring variable, exception handling, stored procedure, etc.</a:t>
            </a:r>
          </a:p>
          <a:p>
            <a:pPr algn="l"/>
            <a:r>
              <a:rPr lang="en-US" sz="190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SQL Server Management Studio (SSMS) is the main interface tool for SQL Server, and it supports both 32-bit and 64-bit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06326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BE029A-3957-409C-A7EC-21F2F5FA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mysql</a:t>
            </a:r>
            <a:r>
              <a:rPr lang="fr-FR" dirty="0"/>
              <a:t>, </a:t>
            </a:r>
            <a:r>
              <a:rPr lang="fr-FR" dirty="0" err="1"/>
              <a:t>postgresql</a:t>
            </a:r>
            <a:r>
              <a:rPr lang="fr-FR" dirty="0"/>
              <a:t> and </a:t>
            </a:r>
            <a:r>
              <a:rPr lang="fr-FR" dirty="0" err="1"/>
              <a:t>sql</a:t>
            </a:r>
            <a:r>
              <a:rPr lang="fr-FR" dirty="0"/>
              <a:t> 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88DCDC-6E6C-4AC9-BA70-A0A7DA7BC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PostgreSQL, MySQL, and SQLite use very similar syntax, with some notable differences highlighted below. Microsoft SQL Server has the greatest contrast in SQL syntax, as well as a wide variety of functions not available in other platforms. The table below highlights some examples of basic differences between SQL platforms.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9570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1CC20-F282-4957-A5CA-3E0C4E97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C8CDB138-0CBC-45F1-BB73-77DB72CC3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25287"/>
            <a:ext cx="9603275" cy="582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9161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25</TotalTime>
  <Words>313</Words>
  <Application>Microsoft Office PowerPoint</Application>
  <PresentationFormat>Grand écran</PresentationFormat>
  <Paragraphs>19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Open Sans</vt:lpstr>
      <vt:lpstr>Source Sans Pro</vt:lpstr>
      <vt:lpstr>Galerie</vt:lpstr>
      <vt:lpstr>Relational database management systems</vt:lpstr>
      <vt:lpstr>My sql</vt:lpstr>
      <vt:lpstr>Postgre sql</vt:lpstr>
      <vt:lpstr>Sql server</vt:lpstr>
      <vt:lpstr>Differences between mysql, postgresql and sql server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management systems</dc:title>
  <dc:creator>Asus</dc:creator>
  <cp:lastModifiedBy>Asus</cp:lastModifiedBy>
  <cp:revision>5</cp:revision>
  <dcterms:created xsi:type="dcterms:W3CDTF">2021-04-02T16:22:40Z</dcterms:created>
  <dcterms:modified xsi:type="dcterms:W3CDTF">2021-04-02T16:49:20Z</dcterms:modified>
</cp:coreProperties>
</file>