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>
        <p:scale>
          <a:sx n="150" d="100"/>
          <a:sy n="150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A7FE-E2BE-4363-A055-53EC38679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39617-884E-4EC3-A41B-5771F4CCD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D2C3-0B3B-4CEF-A4CD-2FD06616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E3D5-11F3-47A4-B736-C5C4B75B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6236-FF09-45BA-ADD5-B5BEAAB9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83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44C0-2710-40F0-9478-A414E598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9D14F-D45A-4918-B981-41B8EAC2B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6650-EBD2-4874-978B-B0E2A96B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3BBE-41F5-4B86-A5A5-E1C838F3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3C27-307C-4050-A2F8-B79BF973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589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A7770-C79B-4E67-B4C8-B9266D5F7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197F4-A61A-4D09-8F75-4C093BC14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F680-0A77-472F-AA63-CA165734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6379-B8CC-44BF-AB33-D04C90F7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E524-2455-4CBA-A29C-8928C9BE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749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9491-18EC-44DF-B26B-2473FA72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2E50-1C42-4F19-A1D2-FD3CA63D6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46E3B-35C5-4141-ADD1-13DA5ED6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38BA6-FC8E-427B-8AF0-65768A32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E97A-E69D-4AAA-B486-52861B52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91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B5BF-9848-4A5F-AB98-D2278742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A9974-762F-4093-BA7A-1AAB80336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E459-9F05-45DA-B206-63F5CA8A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5998-748B-4AA7-9CDA-F65E1568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BD04-CD5E-46A8-8A8C-22FFF9C3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215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55FF-F222-4817-AB26-C276A272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8B03-E97F-40BB-9CA8-3B3EC8EB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24BA9-7FAA-45A0-B4F9-F266ED6CA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2E9E5-E1FF-4AD1-A3E4-E7FD43F7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A8E31-D05B-4BD1-9B52-41CC7845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604BC-C60A-4A16-BC7D-C68982D4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91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AE54-257D-4A2A-AF5F-03B25DAA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F29EC-87CC-41B0-BFAA-8D83BF37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0DFA4-8F33-420F-892B-A8A009CC9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90438-7BB2-40BE-9CEB-8C78DD231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04461-F990-482E-8CA0-A0ED19861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FF237-5BFF-40E8-8132-2423204C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3C9FB-95FD-49EF-B0C5-51C06A69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ADD1F-5C2B-4610-88AA-FE0D5A37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077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5C98-C46F-42DF-96FE-3E06867F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2296C-A8E4-4DB3-833D-80E4346E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ABE8F-B8D5-4279-AF14-796D6D3E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ABF03-3EF4-42C0-8A9D-729374DE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81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4ABE8-4D1B-4D61-AC68-54BF2605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59B4F-BD85-4E2E-AE02-D39D8310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E8823-27BB-4B68-8914-B5432BDB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20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1B87-5908-4FFF-9A07-F223152C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A16E-6AF9-4488-9E57-0BF3CAB6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216CA-5DC1-4BAC-B66C-7E9CFFDE1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D34FB-00F8-4AA7-AC02-9F041BAE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C2230-01E2-4EC8-8E8F-163B5426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A5DE-C955-4CE8-BDE8-E510CDE4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628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CEB4-6808-4D2A-844B-4E77C40A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795D2-380B-405F-AE42-39D975782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BE7E-0AB0-459B-BEFD-15BCEF30A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D9ACD-40B8-40DE-88D7-5D1139D8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EF0B5-D9B3-47FA-9287-C7209E94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D5795-2D83-4AF7-AF37-E04692E0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83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22E06-6540-497D-B52A-4C7663F8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4E76F-1F9B-4CB6-921A-824DD62A1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2F09-4C23-4443-BB16-756745CC8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5175-A28D-4E17-BD1A-093705B41E0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C87C-F577-4563-B590-DD49C57DA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DE757-41A5-49FE-A3B0-08147F004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D7F86-A750-4CD5-831A-BB4A3B2C5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96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23B0-C0A3-4336-988E-689B2DFCF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GTFS data modeling with Neo4j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3C1C0-4FBD-4F41-A9F0-04A0A1DEE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59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FD99-09B4-480F-AE69-A97B7A12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GTFS format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DBF018-1013-4198-829A-EA89E9AD1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52" y="1604757"/>
            <a:ext cx="4792741" cy="364848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65690-93E2-461F-BF65-F9D94F2D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9509"/>
            <a:ext cx="4899424" cy="4647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75ADE2-4B12-44EC-8F93-902A66E964B8}"/>
              </a:ext>
            </a:extLst>
          </p:cNvPr>
          <p:cNvSpPr txBox="1"/>
          <p:nvPr/>
        </p:nvSpPr>
        <p:spPr>
          <a:xfrm>
            <a:off x="502114" y="6358199"/>
            <a:ext cx="5829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https://doi.org/10.33039/ami.2021.07.001</a:t>
            </a:r>
            <a:endParaRPr lang="hu-H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A611B-E64D-42B5-AD52-B2861D9EB8CF}"/>
              </a:ext>
            </a:extLst>
          </p:cNvPr>
          <p:cNvSpPr txBox="1"/>
          <p:nvPr/>
        </p:nvSpPr>
        <p:spPr>
          <a:xfrm>
            <a:off x="6203950" y="57404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Odd timings</a:t>
            </a:r>
          </a:p>
        </p:txBody>
      </p:sp>
    </p:spTree>
    <p:extLst>
      <p:ext uri="{BB962C8B-B14F-4D97-AF65-F5344CB8AC3E}">
        <p14:creationId xmlns:p14="http://schemas.microsoft.com/office/powerpoint/2010/main" val="415497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4298-E1CE-4B8A-A6BA-5E35B3D3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1: Reachable stops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D29DEE-B8E6-4B89-9DCE-24CE3E616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1186" y="1812925"/>
            <a:ext cx="4206727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E4C320-7233-4202-81E9-FA0187040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250" y="3399631"/>
            <a:ext cx="5980233" cy="11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8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F8EC-D9EA-46D3-9BEA-2C1948B6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2: Switching rides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98F0D-3632-4166-AC1A-F7EA09225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665" y="1580729"/>
            <a:ext cx="65719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E9CF8D-430A-4957-86FB-85212FD65EE0}"/>
              </a:ext>
            </a:extLst>
          </p:cNvPr>
          <p:cNvSpPr txBox="1"/>
          <p:nvPr/>
        </p:nvSpPr>
        <p:spPr>
          <a:xfrm>
            <a:off x="7948613" y="1690688"/>
            <a:ext cx="166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Precalculate distances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9552B9-DDBD-47D6-BABD-7B2395180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250" y="4617854"/>
            <a:ext cx="5834063" cy="18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C058-A69C-4060-AA6C-3734C73D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3: Path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10C3-8563-4F7F-84D6-163E461D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Runs in finite time for 1-2 trips</a:t>
            </a:r>
          </a:p>
          <a:p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BAB83-07E4-4ADB-ABD2-6D5221CC4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2860675"/>
            <a:ext cx="7518400" cy="38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9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9DA4-65C9-4201-B6C8-2727316E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5: Centrality measures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12B0B04-73B6-41BE-AF6E-1964EE10B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937" y="3994966"/>
            <a:ext cx="3746863" cy="249790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2B1D846B-FAFE-4488-BEEB-BB43F79E0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1663" y="365124"/>
            <a:ext cx="3746863" cy="249790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A4A4D81-7E40-45F6-91EB-BC4461DC5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2180045"/>
            <a:ext cx="3746863" cy="249790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E2BDBCF-4A83-494A-A67B-53843312B9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1615" y="4832440"/>
            <a:ext cx="5338899" cy="99979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1EF80A5-A5A4-4618-AE3F-AC10FEB93300}"/>
              </a:ext>
            </a:extLst>
          </p:cNvPr>
          <p:cNvSpPr txBox="1"/>
          <p:nvPr/>
        </p:nvSpPr>
        <p:spPr>
          <a:xfrm>
            <a:off x="4872446" y="5969726"/>
            <a:ext cx="689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Would be much needed for centrality calc and community detection</a:t>
            </a:r>
          </a:p>
        </p:txBody>
      </p:sp>
    </p:spTree>
    <p:extLst>
      <p:ext uri="{BB962C8B-B14F-4D97-AF65-F5344CB8AC3E}">
        <p14:creationId xmlns:p14="http://schemas.microsoft.com/office/powerpoint/2010/main" val="121682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GTFS data modeling with Neo4j</vt:lpstr>
      <vt:lpstr>GTFS format</vt:lpstr>
      <vt:lpstr>1: Reachable stops</vt:lpstr>
      <vt:lpstr>2: Switching rides</vt:lpstr>
      <vt:lpstr>3: Path finding</vt:lpstr>
      <vt:lpstr>5: Centrality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Balint831@sulid.hu</dc:creator>
  <cp:lastModifiedBy>Balint831@sulid.hu</cp:lastModifiedBy>
  <cp:revision>6</cp:revision>
  <dcterms:created xsi:type="dcterms:W3CDTF">2022-01-24T01:30:07Z</dcterms:created>
  <dcterms:modified xsi:type="dcterms:W3CDTF">2022-01-24T06:54:01Z</dcterms:modified>
</cp:coreProperties>
</file>