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27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24575,'158'-2'0,"170"5"0,-319-2 0,1 1 0,-2 1 0,1-1 0,0 2 0,-1-1 0,1 1 0,-1 1 0,0-1 0,0 1 0,-1 1 0,10 7 0,8 9 0,39 44 0,-47-43 0,0 1 0,-2 0 0,-1 1 0,19 46 0,13 21 0,9-13 0,-41-62 0,-1 1 0,0 1 0,11 23 0,-5 4 0,22 73 0,-24-50 0,-10-40 0,16 48 0,-7-33 0,-2 1 0,16 92 0,-1-27 0,-20-83 0,-1 1 0,-2 1 0,4 34 0,3 41 0,3-1 0,6 0 0,3-2 0,61 153 0,-49-139 0,-27-77 0,2 0 0,1-1 0,23 42 0,-4-19 0,-2 1 0,-2 2 0,-4 1 0,-2 1 0,21 108 0,71 352 0,-105-493 0,1 0 0,1-1 0,1 0 0,2-1 0,1 0 0,27 37 0,-2-6 0,-30-43 0,1-2 0,1 0 0,0 0 0,20 19 0,58 53-1365,-75-77-5461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5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2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22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24575,'2'0'0,"5"0"0,3 0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32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24575,'62'16'0,"246"-16"0,-237-7 0,48-2 0,-51 9-1365,-54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47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48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4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48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5:19:50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A7FE-E2BE-4363-A055-53EC38679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39617-884E-4EC3-A41B-5771F4CCD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D2C3-0B3B-4CEF-A4CD-2FD06616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E3D5-11F3-47A4-B736-C5C4B75B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6236-FF09-45BA-ADD5-B5BEAAB9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8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44C0-2710-40F0-9478-A414E59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9D14F-D45A-4918-B981-41B8EAC2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6650-EBD2-4874-978B-B0E2A96B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3BBE-41F5-4B86-A5A5-E1C838F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3C27-307C-4050-A2F8-B79BF97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8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A7770-C79B-4E67-B4C8-B9266D5F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97F4-A61A-4D09-8F75-4C093BC1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F680-0A77-472F-AA63-CA165734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6379-B8CC-44BF-AB33-D04C90F7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E524-2455-4CBA-A29C-8928C9B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49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9491-18EC-44DF-B26B-2473FA72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2E50-1C42-4F19-A1D2-FD3CA63D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6E3B-35C5-4141-ADD1-13DA5ED6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8BA6-FC8E-427B-8AF0-65768A32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E97A-E69D-4AAA-B486-52861B52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1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B5BF-9848-4A5F-AB98-D2278742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9974-762F-4093-BA7A-1AAB8033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459-9F05-45DA-B206-63F5CA8A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5998-748B-4AA7-9CDA-F65E1568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BD04-CD5E-46A8-8A8C-22FFF9C3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1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55FF-F222-4817-AB26-C276A272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8B03-E97F-40BB-9CA8-3B3EC8EB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24BA9-7FAA-45A0-B4F9-F266ED6C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E9E5-E1FF-4AD1-A3E4-E7FD43F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8E31-D05B-4BD1-9B52-41CC7845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04BC-C60A-4A16-BC7D-C68982D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9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E54-257D-4A2A-AF5F-03B25DA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29EC-87CC-41B0-BFAA-8D83BF37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DFA4-8F33-420F-892B-A8A009CC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90438-7BB2-40BE-9CEB-8C78DD23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4461-F990-482E-8CA0-A0ED1986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FF237-5BFF-40E8-8132-2423204C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3C9FB-95FD-49EF-B0C5-51C06A69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ADD1F-5C2B-4610-88AA-FE0D5A37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C98-C46F-42DF-96FE-3E06867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2296C-A8E4-4DB3-833D-80E4346E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ABE8F-B8D5-4279-AF14-796D6D3E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ABF03-3EF4-42C0-8A9D-729374D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1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4ABE8-4D1B-4D61-AC68-54BF260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9B4F-BD85-4E2E-AE02-D39D8310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8823-27BB-4B68-8914-B5432BDB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2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B87-5908-4FFF-9A07-F223152C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A16E-6AF9-4488-9E57-0BF3CAB6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16CA-5DC1-4BAC-B66C-7E9CFFDE1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34FB-00F8-4AA7-AC02-9F041BAE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2230-01E2-4EC8-8E8F-163B542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A5DE-C955-4CE8-BDE8-E510CDE4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2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EB4-6808-4D2A-844B-4E77C40A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795D2-380B-405F-AE42-39D975782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BE7E-0AB0-459B-BEFD-15BCEF30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D9ACD-40B8-40DE-88D7-5D1139D8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F0B5-D9B3-47FA-9287-C7209E94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5795-2D83-4AF7-AF37-E04692E0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8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22E06-6540-497D-B52A-4C7663F8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E76F-1F9B-4CB6-921A-824DD62A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2F09-4C23-4443-BB16-756745CC8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C87C-F577-4563-B590-DD49C57D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E757-41A5-49FE-A3B0-08147F00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9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image" Target="../media/image1.jp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3B0-C0A3-4336-988E-689B2DFCF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GTFS data modeling with 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3C1C0-4FBD-4F41-A9F0-04A0A1DEE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Scientific databases and data modeling</a:t>
            </a:r>
          </a:p>
        </p:txBody>
      </p:sp>
    </p:spTree>
    <p:extLst>
      <p:ext uri="{BB962C8B-B14F-4D97-AF65-F5344CB8AC3E}">
        <p14:creationId xmlns:p14="http://schemas.microsoft.com/office/powerpoint/2010/main" val="327659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FD99-09B4-480F-AE69-A97B7A12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DBF018-1013-4198-829A-EA89E9AD1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1" y="889615"/>
            <a:ext cx="4792741" cy="36484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65690-93E2-461F-BF65-F9D94F2D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9509"/>
            <a:ext cx="4899424" cy="4647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5ADE2-4B12-44EC-8F93-902A66E964B8}"/>
              </a:ext>
            </a:extLst>
          </p:cNvPr>
          <p:cNvSpPr txBox="1"/>
          <p:nvPr/>
        </p:nvSpPr>
        <p:spPr>
          <a:xfrm>
            <a:off x="502114" y="6358199"/>
            <a:ext cx="5829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https://doi.org/10.33039/ami.2021.07.001</a:t>
            </a:r>
            <a:endParaRPr lang="hu-H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A611B-E64D-42B5-AD52-B2861D9EB8CF}"/>
              </a:ext>
            </a:extLst>
          </p:cNvPr>
          <p:cNvSpPr txBox="1"/>
          <p:nvPr/>
        </p:nvSpPr>
        <p:spPr>
          <a:xfrm>
            <a:off x="4761711" y="5590598"/>
            <a:ext cx="20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Odd timings: 24h+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1E6C89-54B6-45C8-AF8A-FA8D54FA6FE9}"/>
                  </a:ext>
                </a:extLst>
              </p14:cNvPr>
              <p14:cNvContentPartPr/>
              <p14:nvPr/>
            </p14:nvContentPartPr>
            <p14:xfrm>
              <a:off x="4068091" y="4339258"/>
              <a:ext cx="746640" cy="140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1E6C89-54B6-45C8-AF8A-FA8D54FA6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3771" y="4334938"/>
                <a:ext cx="755280" cy="14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3B23E-0DFB-4875-A6FC-B031327A6C6D}"/>
              </a:ext>
            </a:extLst>
          </p:cNvPr>
          <p:cNvGrpSpPr/>
          <p:nvPr/>
        </p:nvGrpSpPr>
        <p:grpSpPr>
          <a:xfrm>
            <a:off x="4073851" y="4340338"/>
            <a:ext cx="254880" cy="87120"/>
            <a:chOff x="4073851" y="4340338"/>
            <a:chExt cx="25488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EC1E8C-C0DB-40D9-83C6-83D21E124B96}"/>
                    </a:ext>
                  </a:extLst>
                </p14:cNvPr>
                <p14:cNvContentPartPr/>
                <p14:nvPr/>
              </p14:nvContentPartPr>
              <p14:xfrm>
                <a:off x="4073851" y="434033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EC1E8C-C0DB-40D9-83C6-83D21E124B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9531" y="43360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0F0790-4A77-42CD-817B-A3430AB37448}"/>
                    </a:ext>
                  </a:extLst>
                </p14:cNvPr>
                <p14:cNvContentPartPr/>
                <p14:nvPr/>
              </p14:nvContentPartPr>
              <p14:xfrm>
                <a:off x="4212811" y="4357618"/>
                <a:ext cx="1080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0F0790-4A77-42CD-817B-A3430AB374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8491" y="4353298"/>
                  <a:ext cx="19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25895E-0C7A-4310-ABB8-37394CD8EBA1}"/>
                    </a:ext>
                  </a:extLst>
                </p14:cNvPr>
                <p14:cNvContentPartPr/>
                <p14:nvPr/>
              </p14:nvContentPartPr>
              <p14:xfrm>
                <a:off x="4097251" y="4421338"/>
                <a:ext cx="231480" cy="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25895E-0C7A-4310-ABB8-37394CD8EB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2931" y="4417018"/>
                  <a:ext cx="24012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9D5000-B9E8-4514-A30B-D7FDFA560F10}"/>
              </a:ext>
            </a:extLst>
          </p:cNvPr>
          <p:cNvGrpSpPr/>
          <p:nvPr/>
        </p:nvGrpSpPr>
        <p:grpSpPr>
          <a:xfrm>
            <a:off x="5549851" y="5781058"/>
            <a:ext cx="139320" cy="18000"/>
            <a:chOff x="5549851" y="5781058"/>
            <a:chExt cx="13932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EC4446-FE04-428C-BA92-FD412ED32B37}"/>
                    </a:ext>
                  </a:extLst>
                </p14:cNvPr>
                <p14:cNvContentPartPr/>
                <p14:nvPr/>
              </p14:nvContentPartPr>
              <p14:xfrm>
                <a:off x="5688811" y="578105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EC4446-FE04-428C-BA92-FD412ED32B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4491" y="57767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8E1432-FA8D-466B-BE9A-961E89CA64F5}"/>
                    </a:ext>
                  </a:extLst>
                </p14:cNvPr>
                <p14:cNvContentPartPr/>
                <p14:nvPr/>
              </p14:nvContentPartPr>
              <p14:xfrm>
                <a:off x="5549851" y="579869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8E1432-FA8D-466B-BE9A-961E89CA64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5531" y="579437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D7E1ED-80ED-4EE2-B785-64A64CAD40A1}"/>
                    </a:ext>
                  </a:extLst>
                </p14:cNvPr>
                <p14:cNvContentPartPr/>
                <p14:nvPr/>
              </p14:nvContentPartPr>
              <p14:xfrm>
                <a:off x="5549851" y="579869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D7E1ED-80ED-4EE2-B785-64A64CAD4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5531" y="579437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9C97C-99E1-4BB4-AD73-0A39647FBF16}"/>
                  </a:ext>
                </a:extLst>
              </p14:cNvPr>
              <p14:cNvContentPartPr/>
              <p14:nvPr/>
            </p14:nvContentPartPr>
            <p14:xfrm>
              <a:off x="5086891" y="579293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9C97C-99E1-4BB4-AD73-0A39647FB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571" y="578861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0F7D6B-D8E7-4DC9-BF4D-43F2F51AA0D0}"/>
                  </a:ext>
                </a:extLst>
              </p14:cNvPr>
              <p14:cNvContentPartPr/>
              <p14:nvPr/>
            </p14:nvContentPartPr>
            <p14:xfrm>
              <a:off x="4889971" y="271385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0F7D6B-D8E7-4DC9-BF4D-43F2F51AA0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5651" y="270953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B1C51C-55BD-4B0B-AD72-CFCAABE37B9A}"/>
                  </a:ext>
                </a:extLst>
              </p14:cNvPr>
              <p14:cNvContentPartPr/>
              <p14:nvPr/>
            </p14:nvContentPartPr>
            <p14:xfrm>
              <a:off x="7951771" y="318869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B1C51C-55BD-4B0B-AD72-CFCAABE37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7451" y="3184378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C998457-4D40-42F1-B046-5434EF199D58}"/>
              </a:ext>
            </a:extLst>
          </p:cNvPr>
          <p:cNvSpPr txBox="1"/>
          <p:nvPr/>
        </p:nvSpPr>
        <p:spPr>
          <a:xfrm>
            <a:off x="7291663" y="4603873"/>
            <a:ext cx="3595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u="sng" dirty="0"/>
              <a:t>TOOLS</a:t>
            </a:r>
          </a:p>
          <a:p>
            <a:r>
              <a:rPr lang="hu-HU" dirty="0"/>
              <a:t>Neo4j Desktop – for DBMS</a:t>
            </a:r>
          </a:p>
          <a:p>
            <a:endParaRPr lang="hu-HU" dirty="0"/>
          </a:p>
          <a:p>
            <a:r>
              <a:rPr lang="hu-HU" dirty="0"/>
              <a:t>Cypher</a:t>
            </a:r>
          </a:p>
          <a:p>
            <a:pPr lvl="1"/>
            <a:r>
              <a:rPr lang="hu-HU" dirty="0"/>
              <a:t>+ APOC</a:t>
            </a:r>
          </a:p>
          <a:p>
            <a:pPr lvl="1"/>
            <a:r>
              <a:rPr lang="hu-HU" dirty="0"/>
              <a:t>(+ GDS)</a:t>
            </a:r>
          </a:p>
        </p:txBody>
      </p:sp>
    </p:spTree>
    <p:extLst>
      <p:ext uri="{BB962C8B-B14F-4D97-AF65-F5344CB8AC3E}">
        <p14:creationId xmlns:p14="http://schemas.microsoft.com/office/powerpoint/2010/main" val="41549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4298-E1CE-4B8A-A6BA-5E35B3D3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1: Reachable stops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D29DEE-B8E6-4B89-9DCE-24CE3E61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186" y="1812925"/>
            <a:ext cx="4206727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4C320-7233-4202-81E9-FA018704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3399631"/>
            <a:ext cx="5980233" cy="11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F8EC-D9EA-46D3-9BEA-2C1948B6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2: Switching rides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98F0D-3632-4166-AC1A-F7EA0922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65" y="1580729"/>
            <a:ext cx="65719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9CF8D-430A-4957-86FB-85212FD65EE0}"/>
              </a:ext>
            </a:extLst>
          </p:cNvPr>
          <p:cNvSpPr txBox="1"/>
          <p:nvPr/>
        </p:nvSpPr>
        <p:spPr>
          <a:xfrm>
            <a:off x="7948613" y="1690688"/>
            <a:ext cx="166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Precalculate distances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552B9-DDBD-47D6-BABD-7B239518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250" y="4617854"/>
            <a:ext cx="5834063" cy="18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B1B-6D6E-475B-BE7C-DE821AD3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3: Path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BAE3-FC66-4BB4-B386-DAB85601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Minimum sum time: min( st2.arrive_time - st1.depart_time )</a:t>
            </a:r>
          </a:p>
          <a:p>
            <a:endParaRPr lang="hu-HU" dirty="0"/>
          </a:p>
          <a:p>
            <a:r>
              <a:rPr lang="hu-HU" dirty="0"/>
              <a:t>Least amount of </a:t>
            </a:r>
            <a:br>
              <a:rPr lang="hu-HU" dirty="0"/>
            </a:br>
            <a:r>
              <a:rPr lang="hu-HU" dirty="0"/>
              <a:t>switches – </a:t>
            </a:r>
            <a:br>
              <a:rPr lang="hu-HU" dirty="0"/>
            </a:br>
            <a:r>
              <a:rPr lang="hu-HU" dirty="0"/>
              <a:t>shortestPath</a:t>
            </a:r>
          </a:p>
          <a:p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BED78-443A-450E-A6A6-C3C8BC9F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52" y="2399706"/>
            <a:ext cx="7518400" cy="3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497-8729-4391-938A-51A26A8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3: Path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A916-293B-46F2-A3FD-06899AFD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Minimal waiting time:</a:t>
            </a:r>
          </a:p>
          <a:p>
            <a:pPr lvl="1"/>
            <a:r>
              <a:rPr lang="hu-HU" dirty="0"/>
              <a:t>Travel time</a:t>
            </a:r>
          </a:p>
          <a:p>
            <a:pPr lvl="1"/>
            <a:r>
              <a:rPr lang="hu-HU" dirty="0"/>
              <a:t>Walking time</a:t>
            </a:r>
          </a:p>
          <a:p>
            <a:pPr lvl="1"/>
            <a:r>
              <a:rPr lang="hu-HU" dirty="0"/>
              <a:t>Waiting time</a:t>
            </a:r>
          </a:p>
          <a:p>
            <a:endParaRPr lang="hu-HU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FD0FF39-8826-467A-905D-82B2706AD4AC}"/>
              </a:ext>
            </a:extLst>
          </p:cNvPr>
          <p:cNvSpPr/>
          <p:nvPr/>
        </p:nvSpPr>
        <p:spPr>
          <a:xfrm rot="10800000">
            <a:off x="3842796" y="2318657"/>
            <a:ext cx="171388" cy="1110343"/>
          </a:xfrm>
          <a:prstGeom prst="leftBrac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CDA1-1C68-4524-8040-978E24BFF004}"/>
              </a:ext>
            </a:extLst>
          </p:cNvPr>
          <p:cNvSpPr txBox="1"/>
          <p:nvPr/>
        </p:nvSpPr>
        <p:spPr>
          <a:xfrm>
            <a:off x="4129930" y="2550663"/>
            <a:ext cx="104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Sum of time</a:t>
            </a:r>
          </a:p>
        </p:txBody>
      </p:sp>
    </p:spTree>
    <p:extLst>
      <p:ext uri="{BB962C8B-B14F-4D97-AF65-F5344CB8AC3E}">
        <p14:creationId xmlns:p14="http://schemas.microsoft.com/office/powerpoint/2010/main" val="1194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C058-A69C-4060-AA6C-3734C73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3: Path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10C3-8563-4F7F-84D6-163E461D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Runs in finite time for 1-2 trip changes</a:t>
            </a:r>
          </a:p>
          <a:p>
            <a:endParaRPr lang="hu-HU" dirty="0"/>
          </a:p>
          <a:p>
            <a:r>
              <a:rPr lang="hu-HU" dirty="0"/>
              <a:t>Challenges:</a:t>
            </a:r>
          </a:p>
          <a:p>
            <a:pPr marL="457200" lvl="1" indent="0">
              <a:buNone/>
            </a:pPr>
            <a:r>
              <a:rPr lang="hu-HU" dirty="0"/>
              <a:t>Long runtimes</a:t>
            </a:r>
            <a:br>
              <a:rPr lang="hu-HU" dirty="0"/>
            </a:br>
            <a:br>
              <a:rPr lang="hu-HU" dirty="0"/>
            </a:br>
            <a:r>
              <a:rPr lang="hu-HU" dirty="0"/>
              <a:t>No results for &gt;2 trips </a:t>
            </a:r>
          </a:p>
          <a:p>
            <a:pPr marL="457200" lvl="1" indent="0">
              <a:buNone/>
            </a:pPr>
            <a:br>
              <a:rPr lang="hu-HU" dirty="0"/>
            </a:br>
            <a:r>
              <a:rPr lang="hu-HU" dirty="0"/>
              <a:t>Quasi pythonic </a:t>
            </a:r>
            <a:br>
              <a:rPr lang="hu-HU" dirty="0"/>
            </a:br>
            <a:r>
              <a:rPr lang="hu-HU" dirty="0"/>
              <a:t>	syntax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Error messages refer to </a:t>
            </a:r>
            <a:br>
              <a:rPr lang="hu-HU" dirty="0"/>
            </a:br>
            <a:r>
              <a:rPr lang="hu-HU" dirty="0"/>
              <a:t>	Java code</a:t>
            </a:r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BAB83-07E4-4ADB-ABD2-6D5221C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44" y="2648561"/>
            <a:ext cx="7518400" cy="3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9DA4-65C9-4201-B6C8-2727316E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5: Centrality measures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2B0B04-73B6-41BE-AF6E-1964EE10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37" y="3994966"/>
            <a:ext cx="3746863" cy="249790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B1D846B-FAFE-4488-BEEB-BB43F79E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663" y="365124"/>
            <a:ext cx="3746863" cy="249790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A4D81-7E40-45F6-91EB-BC4461DC5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80045"/>
            <a:ext cx="3746863" cy="24979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E2BDBCF-4A83-494A-A67B-53843312B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615" y="4832440"/>
            <a:ext cx="5338899" cy="9997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EF80A5-A5A4-4618-AE3F-AC10FEB93300}"/>
              </a:ext>
            </a:extLst>
          </p:cNvPr>
          <p:cNvSpPr txBox="1"/>
          <p:nvPr/>
        </p:nvSpPr>
        <p:spPr>
          <a:xfrm>
            <a:off x="4872446" y="5969726"/>
            <a:ext cx="689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Would be much needed for centrality calc and 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121682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GTFS data modeling with Neo4j</vt:lpstr>
      <vt:lpstr>Introduction</vt:lpstr>
      <vt:lpstr>1: Reachable stops</vt:lpstr>
      <vt:lpstr>2: Switching rides</vt:lpstr>
      <vt:lpstr>3: Path finding</vt:lpstr>
      <vt:lpstr>3: Path finding</vt:lpstr>
      <vt:lpstr>3: Path finding</vt:lpstr>
      <vt:lpstr>5: Centrality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Balint831@sulid.hu</dc:creator>
  <cp:lastModifiedBy>Balint831@sulid.hu</cp:lastModifiedBy>
  <cp:revision>13</cp:revision>
  <dcterms:created xsi:type="dcterms:W3CDTF">2022-01-24T01:30:07Z</dcterms:created>
  <dcterms:modified xsi:type="dcterms:W3CDTF">2022-01-24T20:05:26Z</dcterms:modified>
</cp:coreProperties>
</file>