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FB6A-420E-44AD-BEAD-B729648E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AFCB2-3D17-45AC-8DE0-D9D18E6C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32BF-B2C4-43FD-8DD5-31BDCCE9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53A6-E077-49AA-B94F-036D8396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2FD0-048F-4C16-8875-174FFEA2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24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A9B3-B1A0-422B-9111-91B591A0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8F7E4-DA5F-4791-9E26-176CFAEA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1005-4A5D-48FA-8260-A33E78E6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8610-2643-4340-88F9-6F986FD5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ACBF-141E-4906-B6FA-78D308A5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6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D3528-00D1-4D2C-997E-4D15B9601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F4F52-880C-44FC-AC01-E640CC956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75F6-83F6-48BD-A38B-45BE9A59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D00E-ED09-41A9-A42C-CB16028A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9D26-B49D-4266-9861-5A0F49E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7F96-8589-44E8-B001-C515A479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5249-E58B-489D-9B12-E02157F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996C-A426-4EA6-AB20-46A3799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2A5A-A877-4351-82F8-CE27300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50A6-2A49-4BE4-ADA8-F591A3F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7EC-C13C-4660-931F-370947F3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4B806-B299-43EE-A791-E7792241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379F-0BDF-4554-AB51-5201C49F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E9FD-78B4-4720-B46B-1EDD7B1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F7E3-E82D-4EB8-AE64-0C94205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7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6154-70A3-4A34-8A5E-D9E6B8A3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10C8-81ED-416F-9BAB-82D0133A7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EF71-0FFD-478C-B916-233E9178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1ADB-87E4-447A-90FA-6AE713E5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CB44-D0A3-4DDA-A6B1-1A3D4BDE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1F5BD-B598-4870-961A-EFDC945B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8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4113-85B9-437E-B507-AC855F43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7CA4-3F02-42AD-A3BB-ACC5C0A4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7EE5D-AEA1-4FB0-AC97-59A070E1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5A723-7E24-49D0-96F4-42ED15B0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9DD1B-5D5C-49FD-85E6-DF8ACE492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027B-2432-4D09-9D0C-5E0FCF8C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A0FCA-8C6A-4CF0-A4A5-909F4FAD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0F66E-703F-41FB-ADF8-0C1A8EAE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2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F25F-9604-4F92-905B-6AAD8643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BE2AD-D7D6-468E-9191-A1964A9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4611F-BE29-44CD-908A-59B8CB7D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9DFA-7175-49C8-834A-03712C1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3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FDF66-DA6D-402D-9C37-730422D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D9EDB-5410-497A-AF10-4FE97F6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C3206-17D5-4EF8-9D31-9BE405E1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9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A46D-159F-423C-89DE-A06AE21C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AEE-7FE1-411F-85CF-DD52B355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188B-8531-4BA8-B41B-C7A98FE5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ED82-59AE-454E-B2B3-FFE73AFF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2EE0-7DEB-4461-A65E-29345208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4D178-522A-40A3-B61F-82697F7F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21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ECBE-2396-4631-8D0E-54DD80FF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98F10-603E-4419-AD7C-2AB38B3B0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0915-BA76-4723-9A70-5596D631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7F3CF-721C-4934-83E0-7A679922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67B2-3114-468D-9D83-6E6B6F21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6B2E-4C02-45B0-B7D1-5F838D68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21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4351B-B202-4720-BCC7-DD192B3C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E52B6-42D6-47F3-A056-26445425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DF78-D40A-4808-B5C8-BACD5D180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B801-C61C-4DCD-8F1B-BF01CA3791BC}" type="datetimeFigureOut">
              <a:rPr lang="hu-HU" smtClean="0"/>
              <a:t>2022. 04. 02.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D37-552B-4701-84F2-777811B1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DC84-F942-45EB-A54C-EEAC8F9D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296B-DECE-491F-BE5A-DBB3C367E7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1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EB4C-4897-408D-80D5-A3F91E81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Energy-break diagram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0A7347-9630-4347-8468-EC5CF24E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44" y="1751200"/>
            <a:ext cx="5801784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1E31E3-8F4C-40EB-8A48-8D0E887243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6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Kevesebb pont (kb 45) a ploton, mint hány bitstring (64)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r>
              <a:rPr lang="hu-HU" dirty="0"/>
              <a:t>Esetleg multiplicitások?</a:t>
            </a:r>
          </a:p>
        </p:txBody>
      </p:sp>
    </p:spTree>
    <p:extLst>
      <p:ext uri="{BB962C8B-B14F-4D97-AF65-F5344CB8AC3E}">
        <p14:creationId xmlns:p14="http://schemas.microsoft.com/office/powerpoint/2010/main" val="54324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C77-F126-49AC-839F-7ED2ABDE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Energy-break diagram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7326-5F66-4444-8903-49A36FA0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6144" cy="4351338"/>
          </a:xfrm>
        </p:spPr>
        <p:txBody>
          <a:bodyPr/>
          <a:lstStyle/>
          <a:p>
            <a:r>
              <a:rPr lang="hu-HU" dirty="0"/>
              <a:t>Vannak multiplicitások! Amiknél már van összefüggés az energiával</a:t>
            </a:r>
            <a:br>
              <a:rPr lang="hu-HU" dirty="0"/>
            </a:br>
            <a:endParaRPr lang="hu-HU" dirty="0"/>
          </a:p>
          <a:p>
            <a:r>
              <a:rPr lang="hu-HU" dirty="0"/>
              <a:t>Break szerint csoportosítva az energiát </a:t>
            </a:r>
            <a:br>
              <a:rPr lang="hu-HU" dirty="0"/>
            </a:br>
            <a:r>
              <a:rPr lang="hu-HU" dirty="0"/>
              <a:t>látszik valami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44443-3ABE-4742-95DD-BB9DE49A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18" y="1636339"/>
            <a:ext cx="5819775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4EAD7-D9C3-4B30-ACAE-99F2C87F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156" y="4001294"/>
            <a:ext cx="1238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D136-23DD-454A-9CB7-51E66210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177"/>
            <a:ext cx="10515600" cy="4351338"/>
          </a:xfrm>
        </p:spPr>
        <p:txBody>
          <a:bodyPr/>
          <a:lstStyle/>
          <a:p>
            <a:r>
              <a:rPr lang="hu-HU" dirty="0"/>
              <a:t>1. Folytatás</a:t>
            </a:r>
          </a:p>
          <a:p>
            <a:pPr lvl="1"/>
            <a:r>
              <a:rPr lang="hu-HU" dirty="0"/>
              <a:t>Qubo matrix általános számolása adott timetable-ök esetén</a:t>
            </a:r>
          </a:p>
          <a:p>
            <a:pPr lvl="1"/>
            <a:r>
              <a:rPr lang="hu-HU" dirty="0"/>
              <a:t>Kipróbálni ezt az elképzelést más timetable-ökre</a:t>
            </a:r>
          </a:p>
          <a:p>
            <a:pPr lvl="1"/>
            <a:r>
              <a:rPr lang="hu-HU" dirty="0"/>
              <a:t>Kipróbálni nagyobb timetable-ökre</a:t>
            </a:r>
          </a:p>
          <a:p>
            <a:r>
              <a:rPr lang="hu-HU" dirty="0"/>
              <a:t>2. Más </a:t>
            </a:r>
            <a:r>
              <a:rPr lang="hu-HU"/>
              <a:t>Qubo probléma, amit javasoltál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95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Energy-break diagram</vt:lpstr>
      <vt:lpstr>Energy-break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Energy-break diagram</dc:title>
  <dc:creator>Balint831@sulid.hu</dc:creator>
  <cp:lastModifiedBy>Balint831@sulid.hu</cp:lastModifiedBy>
  <cp:revision>2</cp:revision>
  <dcterms:created xsi:type="dcterms:W3CDTF">2022-03-29T12:42:18Z</dcterms:created>
  <dcterms:modified xsi:type="dcterms:W3CDTF">2022-04-04T09:18:48Z</dcterms:modified>
</cp:coreProperties>
</file>