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6" r:id="rId4"/>
    <p:sldId id="265" r:id="rId5"/>
    <p:sldId id="268" r:id="rId6"/>
    <p:sldId id="264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5200" autoAdjust="0"/>
  </p:normalViewPr>
  <p:slideViewPr>
    <p:cSldViewPr snapToGrid="0">
      <p:cViewPr varScale="1">
        <p:scale>
          <a:sx n="126" d="100"/>
          <a:sy n="126" d="100"/>
        </p:scale>
        <p:origin x="15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2F96-B852-4E62-A440-A40FC6EE8BF4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1800" b="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59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23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  <a:p>
            <a:r>
              <a:rPr lang="hu-HU"/>
              <a:t>Left on top 	Ambigous case</a:t>
            </a:r>
          </a:p>
          <a:p>
            <a:r>
              <a:rPr lang="hu-HU"/>
              <a:t>Left on bottom Trivial case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0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hu-HU" sz="7400"/>
              <a:t>Quadratic optimization with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hu-HU" sz="1500"/>
              <a:t>Presentation 2</a:t>
            </a:r>
          </a:p>
          <a:p>
            <a:pPr algn="r"/>
            <a:r>
              <a:rPr lang="hu-HU" sz="1500"/>
              <a:t>Bálint Hantos</a:t>
            </a:r>
          </a:p>
          <a:p>
            <a:pPr algn="r"/>
            <a:r>
              <a:rPr lang="hu-HU" sz="1500"/>
              <a:t>Supervisor: Péter Rakyta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22B7-6FE0-4397-81A7-838D690B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12649B1-D9CE-448C-ACE8-FE63F9DA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9E99A68-96B1-4B2D-9239-60A1AB0D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190147D-91D0-4942-9CBD-6B95F3F3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981CE-7106-4AFA-BF4C-5EA689913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0D787-9B43-45E5-9C26-D21EDFDA05EF}"/>
              </a:ext>
            </a:extLst>
          </p:cNvPr>
          <p:cNvSpPr txBox="1"/>
          <p:nvPr/>
        </p:nvSpPr>
        <p:spPr>
          <a:xfrm>
            <a:off x="498834" y="2304054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6ECE1D-DB9E-4948-A211-0A2E5C13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76" y="2272771"/>
            <a:ext cx="6090977" cy="3579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B579D3-2A65-44DC-8B30-DD6709DDD09D}"/>
              </a:ext>
            </a:extLst>
          </p:cNvPr>
          <p:cNvSpPr txBox="1"/>
          <p:nvPr/>
        </p:nvSpPr>
        <p:spPr>
          <a:xfrm>
            <a:off x="5634228" y="6438054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DD8E9-D376-48C2-ACB9-D2B896981FA2}"/>
              </a:ext>
            </a:extLst>
          </p:cNvPr>
          <p:cNvSpPr txBox="1"/>
          <p:nvPr/>
        </p:nvSpPr>
        <p:spPr>
          <a:xfrm>
            <a:off x="838200" y="655822"/>
            <a:ext cx="734568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Overview: Boson sampling</a:t>
            </a:r>
          </a:p>
        </p:txBody>
      </p:sp>
    </p:spTree>
    <p:extLst>
      <p:ext uri="{BB962C8B-B14F-4D97-AF65-F5344CB8AC3E}">
        <p14:creationId xmlns:p14="http://schemas.microsoft.com/office/powerpoint/2010/main" val="23937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B714-E8ED-4B13-AE02-2B6C37CF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E7C461B-0ED4-4C10-BF85-37DC566C9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70988D6-E3B6-45B4-80CB-E6F81016D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94327B-9BF7-4A17-B817-7BAFF365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85A88-A6AB-4EC5-A02A-28DDA197B408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39AD6-8278-4760-BDE4-65A024EE1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186032-6627-482F-BD0A-D2CC4A79221F}"/>
              </a:ext>
            </a:extLst>
          </p:cNvPr>
          <p:cNvSpPr txBox="1"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32E2CF0-1412-4019-AC1F-6A038EA4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1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0644E7-1D02-4ECF-A2C3-9D1DA706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17" y="2373619"/>
            <a:ext cx="6630325" cy="3448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9FF10-2C64-4A93-89F4-EF2F340095EC}"/>
              </a:ext>
            </a:extLst>
          </p:cNvPr>
          <p:cNvSpPr txBox="1"/>
          <p:nvPr/>
        </p:nvSpPr>
        <p:spPr>
          <a:xfrm>
            <a:off x="5046133" y="6311899"/>
            <a:ext cx="822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Bradler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Kamil, and Hugo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Wallner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2021</a:t>
            </a:r>
            <a:endParaRPr lang="hu-HU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07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F2BC6-385F-40F5-8A9C-F28BAC1F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hu-HU" dirty="0"/>
              <a:t>Setup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3F5C41A-E660-477A-905D-A099C7E26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hu-HU" sz="1800" dirty="0"/>
              <a:t>Installed Ubuntu on Docker</a:t>
            </a:r>
          </a:p>
          <a:p>
            <a:endParaRPr lang="hu-HU" sz="1800" dirty="0"/>
          </a:p>
          <a:p>
            <a:r>
              <a:rPr lang="hu-HU" sz="1800" dirty="0"/>
              <a:t>Installed necessary dependencies</a:t>
            </a:r>
          </a:p>
          <a:p>
            <a:endParaRPr lang="hu-HU" sz="1800" dirty="0"/>
          </a:p>
          <a:p>
            <a:r>
              <a:rPr lang="hu-HU" sz="1800" dirty="0"/>
              <a:t>Built with Conda from Github source</a:t>
            </a:r>
            <a:endParaRPr lang="en-US" sz="1800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041DF32-17C2-4D4B-894F-F7C6B6D3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42" y="778125"/>
            <a:ext cx="2338913" cy="2338913"/>
          </a:xfrm>
          <a:prstGeom prst="rect">
            <a:avLst/>
          </a:prstGeom>
        </p:spPr>
      </p:pic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67F9E9B-7A7C-4DEE-A12E-5C2ED7CFA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77" y="3305635"/>
            <a:ext cx="3352555" cy="2774240"/>
          </a:xfrm>
          <a:prstGeom prst="rect">
            <a:avLst/>
          </a:prstGeom>
        </p:spPr>
      </p:pic>
      <p:pic>
        <p:nvPicPr>
          <p:cNvPr id="1026" name="Picture 2" descr="Ubuntu (@ubuntu) / Twitter">
            <a:extLst>
              <a:ext uri="{FF2B5EF4-FFF2-40B4-BE49-F238E27FC236}">
                <a16:creationId xmlns:a16="http://schemas.microsoft.com/office/drawing/2014/main" id="{95E91918-387D-42A3-BDAE-2E2C0764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3553" y="3305635"/>
            <a:ext cx="399607" cy="3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BCFE9-EEA8-4DE3-8191-0960D813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/>
              <a:t>First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403C0B-ADF1-41E8-81FB-BB5EAB08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640330"/>
            <a:ext cx="4029075" cy="3390900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0A794E5-BE12-4035-A202-047653C3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51"/>
          <a:stretch/>
        </p:blipFill>
        <p:spPr>
          <a:xfrm>
            <a:off x="8178866" y="2041298"/>
            <a:ext cx="3496740" cy="234360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78997C-86D2-4A2E-AE11-1FD88290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66" y="4384898"/>
            <a:ext cx="3606165" cy="23421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4DFA7E-F5F5-4439-BF19-ABC5637A73CC}"/>
              </a:ext>
            </a:extLst>
          </p:cNvPr>
          <p:cNvSpPr txBox="1"/>
          <p:nvPr/>
        </p:nvSpPr>
        <p:spPr>
          <a:xfrm>
            <a:off x="4553651" y="5036655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General case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EF951-FF5C-4E59-81A4-3599738D9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006" y="2904960"/>
            <a:ext cx="3140152" cy="201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F8D5A-D576-401C-8FBF-F218BCF9ED85}"/>
              </a:ext>
            </a:extLst>
          </p:cNvPr>
          <p:cNvSpPr txBox="1"/>
          <p:nvPr/>
        </p:nvSpPr>
        <p:spPr>
          <a:xfrm>
            <a:off x="1216447" y="2375654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General symmetric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C70A6C-57C8-4269-9E83-75886008687D}"/>
              </a:ext>
            </a:extLst>
          </p:cNvPr>
          <p:cNvSpPr txBox="1"/>
          <p:nvPr/>
        </p:nvSpPr>
        <p:spPr>
          <a:xfrm>
            <a:off x="8528182" y="1625943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Degenerate case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02D92-FCFC-4F57-8509-F2BB90679556}"/>
              </a:ext>
            </a:extLst>
          </p:cNvPr>
          <p:cNvSpPr txBox="1"/>
          <p:nvPr/>
        </p:nvSpPr>
        <p:spPr>
          <a:xfrm>
            <a:off x="6158362" y="6122511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Trivial case</a:t>
            </a:r>
          </a:p>
        </p:txBody>
      </p:sp>
    </p:spTree>
    <p:extLst>
      <p:ext uri="{BB962C8B-B14F-4D97-AF65-F5344CB8AC3E}">
        <p14:creationId xmlns:p14="http://schemas.microsoft.com/office/powerpoint/2010/main" val="324363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CE33E-B43B-451D-8D14-994E57BF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7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612</Words>
  <Application>Microsoft Office PowerPoint</Application>
  <PresentationFormat>Widescreen</PresentationFormat>
  <Paragraphs>75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LM Roman 10</vt:lpstr>
      <vt:lpstr>Office Theme</vt:lpstr>
      <vt:lpstr>Quadratic optimization with quantum computing</vt:lpstr>
      <vt:lpstr>PowerPoint Presentation</vt:lpstr>
      <vt:lpstr>Model overview</vt:lpstr>
      <vt:lpstr>Setup</vt:lpstr>
      <vt:lpstr>First steps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16</cp:revision>
  <dcterms:created xsi:type="dcterms:W3CDTF">2022-02-21T08:30:20Z</dcterms:created>
  <dcterms:modified xsi:type="dcterms:W3CDTF">2022-03-06T23:07:14Z</dcterms:modified>
</cp:coreProperties>
</file>